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4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5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4"/>
  </p:sldMasterIdLst>
  <p:notesMasterIdLst>
    <p:notesMasterId r:id="rId57"/>
  </p:notesMasterIdLst>
  <p:sldIdLst>
    <p:sldId id="256" r:id="rId5"/>
    <p:sldId id="258" r:id="rId6"/>
    <p:sldId id="259" r:id="rId7"/>
    <p:sldId id="260" r:id="rId8"/>
    <p:sldId id="412" r:id="rId9"/>
    <p:sldId id="344" r:id="rId10"/>
    <p:sldId id="346" r:id="rId11"/>
    <p:sldId id="302" r:id="rId12"/>
    <p:sldId id="327" r:id="rId13"/>
    <p:sldId id="394" r:id="rId14"/>
    <p:sldId id="395" r:id="rId15"/>
    <p:sldId id="300" r:id="rId16"/>
    <p:sldId id="288" r:id="rId17"/>
    <p:sldId id="332" r:id="rId18"/>
    <p:sldId id="297" r:id="rId19"/>
    <p:sldId id="331" r:id="rId20"/>
    <p:sldId id="396" r:id="rId21"/>
    <p:sldId id="397" r:id="rId22"/>
    <p:sldId id="298" r:id="rId23"/>
    <p:sldId id="333" r:id="rId24"/>
    <p:sldId id="398" r:id="rId25"/>
    <p:sldId id="399" r:id="rId26"/>
    <p:sldId id="301" r:id="rId27"/>
    <p:sldId id="326" r:id="rId28"/>
    <p:sldId id="400" r:id="rId29"/>
    <p:sldId id="294" r:id="rId30"/>
    <p:sldId id="330" r:id="rId31"/>
    <p:sldId id="401" r:id="rId32"/>
    <p:sldId id="295" r:id="rId33"/>
    <p:sldId id="329" r:id="rId34"/>
    <p:sldId id="402" r:id="rId35"/>
    <p:sldId id="296" r:id="rId36"/>
    <p:sldId id="328" r:id="rId37"/>
    <p:sldId id="403" r:id="rId38"/>
    <p:sldId id="304" r:id="rId39"/>
    <p:sldId id="334" r:id="rId40"/>
    <p:sldId id="404" r:id="rId41"/>
    <p:sldId id="405" r:id="rId42"/>
    <p:sldId id="305" r:id="rId43"/>
    <p:sldId id="335" r:id="rId44"/>
    <p:sldId id="406" r:id="rId45"/>
    <p:sldId id="407" r:id="rId46"/>
    <p:sldId id="299" r:id="rId47"/>
    <p:sldId id="336" r:id="rId48"/>
    <p:sldId id="408" r:id="rId49"/>
    <p:sldId id="409" r:id="rId50"/>
    <p:sldId id="303" r:id="rId51"/>
    <p:sldId id="337" r:id="rId52"/>
    <p:sldId id="410" r:id="rId53"/>
    <p:sldId id="411" r:id="rId54"/>
    <p:sldId id="392" r:id="rId55"/>
    <p:sldId id="345" r:id="rId56"/>
  </p:sldIdLst>
  <p:sldSz cx="25422225" cy="14300200"/>
  <p:notesSz cx="20104100" cy="143002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 userDrawn="1">
          <p15:clr>
            <a:srgbClr val="A4A3A4"/>
          </p15:clr>
        </p15:guide>
        <p15:guide id="2" pos="273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9D06E"/>
    <a:srgbClr val="4F81BD"/>
    <a:srgbClr val="F6B117"/>
    <a:srgbClr val="F2CC28"/>
    <a:srgbClr val="941763"/>
    <a:srgbClr val="FFFFCC"/>
    <a:srgbClr val="FAB529"/>
    <a:srgbClr val="3B4555"/>
    <a:srgbClr val="80776D"/>
    <a:srgbClr val="FFDFA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967E134-2D2B-C156-0A91-524CB6ABE0DE}" v="29" dt="2026-02-02T18:00:56.520"/>
    <p1510:client id="{AAA7473C-2A7D-45D4-8D97-59490ADD7957}" v="14" dt="2026-02-03T16:36:59.866"/>
  </p1510:revLst>
</p1510:revInfo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FABFCF23-3B69-468F-B69F-88F6DE6A72F2}" styleName="Style moyen 1 - Accentuation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Style moyen 2 - Accentuatio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FECB4D8-DB02-4DC6-A0A2-4F2EBAE1DC90}" styleName="Style moyen 1 - Accentuation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1" d="100"/>
          <a:sy n="51" d="100"/>
        </p:scale>
        <p:origin x="792" y="96"/>
      </p:cViewPr>
      <p:guideLst>
        <p:guide orient="horz" pos="2880"/>
        <p:guide pos="27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63" Type="http://schemas.microsoft.com/office/2015/10/relationships/revisionInfo" Target="revisionInfo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presProps" Target="presProps.xml"/><Relationship Id="rId5" Type="http://schemas.openxmlformats.org/officeDocument/2006/relationships/slide" Target="slides/slide1.xml"/><Relationship Id="rId61" Type="http://schemas.openxmlformats.org/officeDocument/2006/relationships/tableStyles" Target="tableStyles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viewProps" Target="viewProp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Yasmine LAOUFI" userId="33049b36-47c9-45b2-bd2e-da59a6e9482e" providerId="ADAL" clId="{5DE0484A-6172-4D66-A447-A8A2BDB39A1A}"/>
    <pc:docChg chg="undo redo custSel addSld delSld modSld sldOrd">
      <pc:chgData name="Yasmine LAOUFI" userId="33049b36-47c9-45b2-bd2e-da59a6e9482e" providerId="ADAL" clId="{5DE0484A-6172-4D66-A447-A8A2BDB39A1A}" dt="2026-02-03T16:59:14.998" v="6313" actId="20577"/>
      <pc:docMkLst>
        <pc:docMk/>
      </pc:docMkLst>
      <pc:sldChg chg="modSp mod">
        <pc:chgData name="Yasmine LAOUFI" userId="33049b36-47c9-45b2-bd2e-da59a6e9482e" providerId="ADAL" clId="{5DE0484A-6172-4D66-A447-A8A2BDB39A1A}" dt="2026-02-03T13:15:02.497" v="6106" actId="1076"/>
        <pc:sldMkLst>
          <pc:docMk/>
          <pc:sldMk cId="0" sldId="258"/>
        </pc:sldMkLst>
        <pc:spChg chg="mod">
          <ac:chgData name="Yasmine LAOUFI" userId="33049b36-47c9-45b2-bd2e-da59a6e9482e" providerId="ADAL" clId="{5DE0484A-6172-4D66-A447-A8A2BDB39A1A}" dt="2026-02-03T13:14:23.630" v="6102" actId="313"/>
          <ac:spMkLst>
            <pc:docMk/>
            <pc:sldMk cId="0" sldId="258"/>
            <ac:spMk id="14" creationId="{8A3597F8-0B5D-78A8-9CB8-0CA5E5FBD211}"/>
          </ac:spMkLst>
        </pc:spChg>
        <pc:spChg chg="mod">
          <ac:chgData name="Yasmine LAOUFI" userId="33049b36-47c9-45b2-bd2e-da59a6e9482e" providerId="ADAL" clId="{5DE0484A-6172-4D66-A447-A8A2BDB39A1A}" dt="2026-02-03T13:14:31.883" v="6103" actId="14100"/>
          <ac:spMkLst>
            <pc:docMk/>
            <pc:sldMk cId="0" sldId="258"/>
            <ac:spMk id="48" creationId="{BEA7B43F-6799-D600-13A9-70F1DC3B368E}"/>
          </ac:spMkLst>
        </pc:spChg>
        <pc:spChg chg="mod">
          <ac:chgData name="Yasmine LAOUFI" userId="33049b36-47c9-45b2-bd2e-da59a6e9482e" providerId="ADAL" clId="{5DE0484A-6172-4D66-A447-A8A2BDB39A1A}" dt="2026-02-03T13:15:02.497" v="6106" actId="1076"/>
          <ac:spMkLst>
            <pc:docMk/>
            <pc:sldMk cId="0" sldId="258"/>
            <ac:spMk id="52" creationId="{65F0D4A3-DD37-072F-CD8A-8AC58D475CED}"/>
          </ac:spMkLst>
        </pc:spChg>
        <pc:grpChg chg="mod">
          <ac:chgData name="Yasmine LAOUFI" userId="33049b36-47c9-45b2-bd2e-da59a6e9482e" providerId="ADAL" clId="{5DE0484A-6172-4D66-A447-A8A2BDB39A1A}" dt="2026-02-03T13:14:11.293" v="6100" actId="1076"/>
          <ac:grpSpMkLst>
            <pc:docMk/>
            <pc:sldMk cId="0" sldId="258"/>
            <ac:grpSpMk id="31" creationId="{076928CB-F3A2-4821-FE48-1D30CE6E5C17}"/>
          </ac:grpSpMkLst>
        </pc:grpChg>
      </pc:sldChg>
      <pc:sldChg chg="modSp mod">
        <pc:chgData name="Yasmine LAOUFI" userId="33049b36-47c9-45b2-bd2e-da59a6e9482e" providerId="ADAL" clId="{5DE0484A-6172-4D66-A447-A8A2BDB39A1A}" dt="2026-02-03T16:14:28.088" v="6228" actId="20577"/>
        <pc:sldMkLst>
          <pc:docMk/>
          <pc:sldMk cId="1446828143" sldId="296"/>
        </pc:sldMkLst>
        <pc:spChg chg="mod">
          <ac:chgData name="Yasmine LAOUFI" userId="33049b36-47c9-45b2-bd2e-da59a6e9482e" providerId="ADAL" clId="{5DE0484A-6172-4D66-A447-A8A2BDB39A1A}" dt="2026-02-03T16:14:28.088" v="6228" actId="20577"/>
          <ac:spMkLst>
            <pc:docMk/>
            <pc:sldMk cId="1446828143" sldId="296"/>
            <ac:spMk id="26" creationId="{34B67A60-C0CC-4CF3-4F98-A7FD7269F765}"/>
          </ac:spMkLst>
        </pc:spChg>
      </pc:sldChg>
      <pc:sldChg chg="modSp mod">
        <pc:chgData name="Yasmine LAOUFI" userId="33049b36-47c9-45b2-bd2e-da59a6e9482e" providerId="ADAL" clId="{5DE0484A-6172-4D66-A447-A8A2BDB39A1A}" dt="2026-01-20T09:51:46.577" v="4004" actId="207"/>
        <pc:sldMkLst>
          <pc:docMk/>
          <pc:sldMk cId="3929595900" sldId="297"/>
        </pc:sldMkLst>
        <pc:spChg chg="mod">
          <ac:chgData name="Yasmine LAOUFI" userId="33049b36-47c9-45b2-bd2e-da59a6e9482e" providerId="ADAL" clId="{5DE0484A-6172-4D66-A447-A8A2BDB39A1A}" dt="2026-01-20T09:51:46.577" v="4004" actId="207"/>
          <ac:spMkLst>
            <pc:docMk/>
            <pc:sldMk cId="3929595900" sldId="297"/>
            <ac:spMk id="64" creationId="{2688E6BC-C91F-D11A-C29E-29A8340F9745}"/>
          </ac:spMkLst>
        </pc:spChg>
      </pc:sldChg>
      <pc:sldChg chg="delSp modSp mod">
        <pc:chgData name="Yasmine LAOUFI" userId="33049b36-47c9-45b2-bd2e-da59a6e9482e" providerId="ADAL" clId="{5DE0484A-6172-4D66-A447-A8A2BDB39A1A}" dt="2026-01-21T08:57:50.172" v="5198" actId="478"/>
        <pc:sldMkLst>
          <pc:docMk/>
          <pc:sldMk cId="2529751867" sldId="298"/>
        </pc:sldMkLst>
      </pc:sldChg>
      <pc:sldChg chg="modSp mod">
        <pc:chgData name="Yasmine LAOUFI" userId="33049b36-47c9-45b2-bd2e-da59a6e9482e" providerId="ADAL" clId="{5DE0484A-6172-4D66-A447-A8A2BDB39A1A}" dt="2026-01-21T15:27:03.221" v="5884" actId="207"/>
        <pc:sldMkLst>
          <pc:docMk/>
          <pc:sldMk cId="1058090976" sldId="299"/>
        </pc:sldMkLst>
        <pc:spChg chg="mod">
          <ac:chgData name="Yasmine LAOUFI" userId="33049b36-47c9-45b2-bd2e-da59a6e9482e" providerId="ADAL" clId="{5DE0484A-6172-4D66-A447-A8A2BDB39A1A}" dt="2026-01-21T15:27:03.221" v="5884" actId="207"/>
          <ac:spMkLst>
            <pc:docMk/>
            <pc:sldMk cId="1058090976" sldId="299"/>
            <ac:spMk id="54" creationId="{2A5B1C2B-3003-F6BD-16C7-2A24003A4194}"/>
          </ac:spMkLst>
        </pc:spChg>
      </pc:sldChg>
      <pc:sldChg chg="delSp modSp mod">
        <pc:chgData name="Yasmine LAOUFI" userId="33049b36-47c9-45b2-bd2e-da59a6e9482e" providerId="ADAL" clId="{5DE0484A-6172-4D66-A447-A8A2BDB39A1A}" dt="2026-02-03T15:46:27.459" v="6122" actId="478"/>
        <pc:sldMkLst>
          <pc:docMk/>
          <pc:sldMk cId="2225637572" sldId="301"/>
        </pc:sldMkLst>
        <pc:spChg chg="mod">
          <ac:chgData name="Yasmine LAOUFI" userId="33049b36-47c9-45b2-bd2e-da59a6e9482e" providerId="ADAL" clId="{5DE0484A-6172-4D66-A447-A8A2BDB39A1A}" dt="2026-01-21T09:26:35.659" v="5291" actId="207"/>
          <ac:spMkLst>
            <pc:docMk/>
            <pc:sldMk cId="2225637572" sldId="301"/>
            <ac:spMk id="58" creationId="{9B9D871C-A8DC-41DA-4B09-79FB327F8D2A}"/>
          </ac:spMkLst>
        </pc:spChg>
        <pc:spChg chg="del">
          <ac:chgData name="Yasmine LAOUFI" userId="33049b36-47c9-45b2-bd2e-da59a6e9482e" providerId="ADAL" clId="{5DE0484A-6172-4D66-A447-A8A2BDB39A1A}" dt="2026-02-03T15:46:27.459" v="6122" actId="478"/>
          <ac:spMkLst>
            <pc:docMk/>
            <pc:sldMk cId="2225637572" sldId="301"/>
            <ac:spMk id="60" creationId="{D9F47691-25CA-F56D-F7F5-8C20918BC55E}"/>
          </ac:spMkLst>
        </pc:spChg>
        <pc:picChg chg="del">
          <ac:chgData name="Yasmine LAOUFI" userId="33049b36-47c9-45b2-bd2e-da59a6e9482e" providerId="ADAL" clId="{5DE0484A-6172-4D66-A447-A8A2BDB39A1A}" dt="2026-02-03T15:46:20.414" v="6121" actId="478"/>
          <ac:picMkLst>
            <pc:docMk/>
            <pc:sldMk cId="2225637572" sldId="301"/>
            <ac:picMk id="59" creationId="{CDCEAE76-E737-9783-06F3-31D3F7D9B116}"/>
          </ac:picMkLst>
        </pc:picChg>
      </pc:sldChg>
      <pc:sldChg chg="addSp delSp modSp mod">
        <pc:chgData name="Yasmine LAOUFI" userId="33049b36-47c9-45b2-bd2e-da59a6e9482e" providerId="ADAL" clId="{5DE0484A-6172-4D66-A447-A8A2BDB39A1A}" dt="2026-02-03T16:31:44.722" v="6261" actId="1076"/>
        <pc:sldMkLst>
          <pc:docMk/>
          <pc:sldMk cId="1266507751" sldId="304"/>
        </pc:sldMkLst>
        <pc:spChg chg="add mod">
          <ac:chgData name="Yasmine LAOUFI" userId="33049b36-47c9-45b2-bd2e-da59a6e9482e" providerId="ADAL" clId="{5DE0484A-6172-4D66-A447-A8A2BDB39A1A}" dt="2026-02-03T16:31:03.614" v="6259" actId="14100"/>
          <ac:spMkLst>
            <pc:docMk/>
            <pc:sldMk cId="1266507751" sldId="304"/>
            <ac:spMk id="6" creationId="{C5BA6594-42CB-5098-9428-68772B156AAE}"/>
          </ac:spMkLst>
        </pc:spChg>
        <pc:spChg chg="mod">
          <ac:chgData name="Yasmine LAOUFI" userId="33049b36-47c9-45b2-bd2e-da59a6e9482e" providerId="ADAL" clId="{5DE0484A-6172-4D66-A447-A8A2BDB39A1A}" dt="2026-01-21T08:59:24.502" v="5205" actId="207"/>
          <ac:spMkLst>
            <pc:docMk/>
            <pc:sldMk cId="1266507751" sldId="304"/>
            <ac:spMk id="31" creationId="{394B2C86-6A35-FBED-22F7-0D5D8A313B4E}"/>
          </ac:spMkLst>
        </pc:spChg>
        <pc:spChg chg="del">
          <ac:chgData name="Yasmine LAOUFI" userId="33049b36-47c9-45b2-bd2e-da59a6e9482e" providerId="ADAL" clId="{5DE0484A-6172-4D66-A447-A8A2BDB39A1A}" dt="2026-02-03T16:22:40.133" v="6232" actId="478"/>
          <ac:spMkLst>
            <pc:docMk/>
            <pc:sldMk cId="1266507751" sldId="304"/>
            <ac:spMk id="37" creationId="{85A4F761-FD47-F9B8-6C2A-C0430536B1F8}"/>
          </ac:spMkLst>
        </pc:spChg>
        <pc:spChg chg="mod">
          <ac:chgData name="Yasmine LAOUFI" userId="33049b36-47c9-45b2-bd2e-da59a6e9482e" providerId="ADAL" clId="{5DE0484A-6172-4D66-A447-A8A2BDB39A1A}" dt="2026-01-21T08:59:07.072" v="5202" actId="207"/>
          <ac:spMkLst>
            <pc:docMk/>
            <pc:sldMk cId="1266507751" sldId="304"/>
            <ac:spMk id="39" creationId="{9D0FC765-EA3E-B7C6-22C7-C288870B0C0D}"/>
          </ac:spMkLst>
        </pc:spChg>
        <pc:spChg chg="mod">
          <ac:chgData name="Yasmine LAOUFI" userId="33049b36-47c9-45b2-bd2e-da59a6e9482e" providerId="ADAL" clId="{5DE0484A-6172-4D66-A447-A8A2BDB39A1A}" dt="2026-01-21T08:59:21.738" v="5204" actId="207"/>
          <ac:spMkLst>
            <pc:docMk/>
            <pc:sldMk cId="1266507751" sldId="304"/>
            <ac:spMk id="64" creationId="{7F1DA385-61AD-A2C9-8CC4-540F99676AA3}"/>
          </ac:spMkLst>
        </pc:spChg>
        <pc:spChg chg="del mod">
          <ac:chgData name="Yasmine LAOUFI" userId="33049b36-47c9-45b2-bd2e-da59a6e9482e" providerId="ADAL" clId="{5DE0484A-6172-4D66-A447-A8A2BDB39A1A}" dt="2026-02-03T16:20:01.853" v="6230" actId="478"/>
          <ac:spMkLst>
            <pc:docMk/>
            <pc:sldMk cId="1266507751" sldId="304"/>
            <ac:spMk id="71" creationId="{8A1BBD32-2A9B-3ED6-5502-6242F6F5BCC3}"/>
          </ac:spMkLst>
        </pc:spChg>
        <pc:spChg chg="mod">
          <ac:chgData name="Yasmine LAOUFI" userId="33049b36-47c9-45b2-bd2e-da59a6e9482e" providerId="ADAL" clId="{5DE0484A-6172-4D66-A447-A8A2BDB39A1A}" dt="2026-01-21T08:58:59.143" v="5201" actId="207"/>
          <ac:spMkLst>
            <pc:docMk/>
            <pc:sldMk cId="1266507751" sldId="304"/>
            <ac:spMk id="86" creationId="{DF0D056A-9E47-5EAB-0407-EEBFA717F1A4}"/>
          </ac:spMkLst>
        </pc:spChg>
        <pc:spChg chg="mod">
          <ac:chgData name="Yasmine LAOUFI" userId="33049b36-47c9-45b2-bd2e-da59a6e9482e" providerId="ADAL" clId="{5DE0484A-6172-4D66-A447-A8A2BDB39A1A}" dt="2026-01-21T08:59:18.888" v="5203" actId="207"/>
          <ac:spMkLst>
            <pc:docMk/>
            <pc:sldMk cId="1266507751" sldId="304"/>
            <ac:spMk id="101" creationId="{CB3E6618-0730-288E-610B-995B5983288A}"/>
          </ac:spMkLst>
        </pc:spChg>
        <pc:picChg chg="add mod">
          <ac:chgData name="Yasmine LAOUFI" userId="33049b36-47c9-45b2-bd2e-da59a6e9482e" providerId="ADAL" clId="{5DE0484A-6172-4D66-A447-A8A2BDB39A1A}" dt="2026-02-03T16:23:26.822" v="6235" actId="1076"/>
          <ac:picMkLst>
            <pc:docMk/>
            <pc:sldMk cId="1266507751" sldId="304"/>
            <ac:picMk id="5" creationId="{15E896BF-7F15-454D-4C6E-DFFCE9E8D7A0}"/>
          </ac:picMkLst>
        </pc:picChg>
        <pc:picChg chg="add mod">
          <ac:chgData name="Yasmine LAOUFI" userId="33049b36-47c9-45b2-bd2e-da59a6e9482e" providerId="ADAL" clId="{5DE0484A-6172-4D66-A447-A8A2BDB39A1A}" dt="2026-02-03T16:31:44.722" v="6261" actId="1076"/>
          <ac:picMkLst>
            <pc:docMk/>
            <pc:sldMk cId="1266507751" sldId="304"/>
            <ac:picMk id="8" creationId="{80A794C2-3A97-27C5-FA52-7E10F0E65321}"/>
          </ac:picMkLst>
        </pc:picChg>
        <pc:picChg chg="mod">
          <ac:chgData name="Yasmine LAOUFI" userId="33049b36-47c9-45b2-bd2e-da59a6e9482e" providerId="ADAL" clId="{5DE0484A-6172-4D66-A447-A8A2BDB39A1A}" dt="2026-02-03T16:23:43.239" v="6236" actId="1076"/>
          <ac:picMkLst>
            <pc:docMk/>
            <pc:sldMk cId="1266507751" sldId="304"/>
            <ac:picMk id="36" creationId="{7876161F-E762-DA3C-7A5B-81462FB6EBBE}"/>
          </ac:picMkLst>
        </pc:picChg>
        <pc:picChg chg="del">
          <ac:chgData name="Yasmine LAOUFI" userId="33049b36-47c9-45b2-bd2e-da59a6e9482e" providerId="ADAL" clId="{5DE0484A-6172-4D66-A447-A8A2BDB39A1A}" dt="2026-02-03T16:19:59.286" v="6229" actId="478"/>
          <ac:picMkLst>
            <pc:docMk/>
            <pc:sldMk cId="1266507751" sldId="304"/>
            <ac:picMk id="78" creationId="{FE3AFD86-70A4-6F8A-A905-42208DCE3A79}"/>
          </ac:picMkLst>
        </pc:picChg>
        <pc:cxnChg chg="del mod">
          <ac:chgData name="Yasmine LAOUFI" userId="33049b36-47c9-45b2-bd2e-da59a6e9482e" providerId="ADAL" clId="{5DE0484A-6172-4D66-A447-A8A2BDB39A1A}" dt="2026-02-03T16:20:04.501" v="6231" actId="478"/>
          <ac:cxnSpMkLst>
            <pc:docMk/>
            <pc:sldMk cId="1266507751" sldId="304"/>
            <ac:cxnSpMk id="103" creationId="{E6645228-DC26-EA9E-7B57-A702787D9CA8}"/>
          </ac:cxnSpMkLst>
        </pc:cxnChg>
      </pc:sldChg>
      <pc:sldChg chg="addSp delSp modSp mod">
        <pc:chgData name="Yasmine LAOUFI" userId="33049b36-47c9-45b2-bd2e-da59a6e9482e" providerId="ADAL" clId="{5DE0484A-6172-4D66-A447-A8A2BDB39A1A}" dt="2026-02-03T16:59:14.998" v="6313" actId="20577"/>
        <pc:sldMkLst>
          <pc:docMk/>
          <pc:sldMk cId="2068350938" sldId="332"/>
        </pc:sldMkLst>
        <pc:graphicFrameChg chg="mod modGraphic">
          <ac:chgData name="Yasmine LAOUFI" userId="33049b36-47c9-45b2-bd2e-da59a6e9482e" providerId="ADAL" clId="{5DE0484A-6172-4D66-A447-A8A2BDB39A1A}" dt="2026-02-03T16:59:14.998" v="6313" actId="20577"/>
          <ac:graphicFrameMkLst>
            <pc:docMk/>
            <pc:sldMk cId="2068350938" sldId="332"/>
            <ac:graphicFrameMk id="5" creationId="{3C110B27-0F48-FFEA-5E50-D1405570D08E}"/>
          </ac:graphicFrameMkLst>
        </pc:graphicFrameChg>
        <pc:picChg chg="mod">
          <ac:chgData name="Yasmine LAOUFI" userId="33049b36-47c9-45b2-bd2e-da59a6e9482e" providerId="ADAL" clId="{5DE0484A-6172-4D66-A447-A8A2BDB39A1A}" dt="2026-01-20T16:18:43.150" v="5012" actId="1076"/>
          <ac:picMkLst>
            <pc:docMk/>
            <pc:sldMk cId="2068350938" sldId="332"/>
            <ac:picMk id="21" creationId="{11A68CBC-EC70-31B3-BFF9-D71240DCC2E0}"/>
          </ac:picMkLst>
        </pc:picChg>
        <pc:picChg chg="mod">
          <ac:chgData name="Yasmine LAOUFI" userId="33049b36-47c9-45b2-bd2e-da59a6e9482e" providerId="ADAL" clId="{5DE0484A-6172-4D66-A447-A8A2BDB39A1A}" dt="2026-01-20T16:18:43.150" v="5012" actId="1076"/>
          <ac:picMkLst>
            <pc:docMk/>
            <pc:sldMk cId="2068350938" sldId="332"/>
            <ac:picMk id="22" creationId="{0353F4D3-0F34-BD41-C1C0-EAAE90680EEE}"/>
          </ac:picMkLst>
        </pc:picChg>
        <pc:picChg chg="mod">
          <ac:chgData name="Yasmine LAOUFI" userId="33049b36-47c9-45b2-bd2e-da59a6e9482e" providerId="ADAL" clId="{5DE0484A-6172-4D66-A447-A8A2BDB39A1A}" dt="2026-01-20T16:18:43.150" v="5012" actId="1076"/>
          <ac:picMkLst>
            <pc:docMk/>
            <pc:sldMk cId="2068350938" sldId="332"/>
            <ac:picMk id="23" creationId="{0846DD68-5D24-056A-887E-ECA9A77584F8}"/>
          </ac:picMkLst>
        </pc:picChg>
        <pc:picChg chg="mod">
          <ac:chgData name="Yasmine LAOUFI" userId="33049b36-47c9-45b2-bd2e-da59a6e9482e" providerId="ADAL" clId="{5DE0484A-6172-4D66-A447-A8A2BDB39A1A}" dt="2026-01-20T16:18:43.150" v="5012" actId="1076"/>
          <ac:picMkLst>
            <pc:docMk/>
            <pc:sldMk cId="2068350938" sldId="332"/>
            <ac:picMk id="25" creationId="{86B0714C-D187-85C6-C447-71729818D67F}"/>
          </ac:picMkLst>
        </pc:picChg>
        <pc:picChg chg="mod">
          <ac:chgData name="Yasmine LAOUFI" userId="33049b36-47c9-45b2-bd2e-da59a6e9482e" providerId="ADAL" clId="{5DE0484A-6172-4D66-A447-A8A2BDB39A1A}" dt="2026-01-20T16:18:43.150" v="5012" actId="1076"/>
          <ac:picMkLst>
            <pc:docMk/>
            <pc:sldMk cId="2068350938" sldId="332"/>
            <ac:picMk id="35" creationId="{DBFDA66E-8865-D1BC-FA9F-167C07C5071C}"/>
          </ac:picMkLst>
        </pc:picChg>
      </pc:sldChg>
      <pc:sldChg chg="addSp delSp modSp mod">
        <pc:chgData name="Yasmine LAOUFI" userId="33049b36-47c9-45b2-bd2e-da59a6e9482e" providerId="ADAL" clId="{5DE0484A-6172-4D66-A447-A8A2BDB39A1A}" dt="2026-01-21T16:22:46.475" v="6091" actId="20577"/>
        <pc:sldMkLst>
          <pc:docMk/>
          <pc:sldMk cId="2470279964" sldId="392"/>
        </pc:sldMkLst>
        <pc:spChg chg="mod">
          <ac:chgData name="Yasmine LAOUFI" userId="33049b36-47c9-45b2-bd2e-da59a6e9482e" providerId="ADAL" clId="{5DE0484A-6172-4D66-A447-A8A2BDB39A1A}" dt="2026-01-21T16:22:46.475" v="6091" actId="20577"/>
          <ac:spMkLst>
            <pc:docMk/>
            <pc:sldMk cId="2470279964" sldId="392"/>
            <ac:spMk id="3" creationId="{9ACB5025-0890-C47B-36F4-CFCA0FB6CF8F}"/>
          </ac:spMkLst>
        </pc:spChg>
        <pc:spChg chg="mod">
          <ac:chgData name="Yasmine LAOUFI" userId="33049b36-47c9-45b2-bd2e-da59a6e9482e" providerId="ADAL" clId="{5DE0484A-6172-4D66-A447-A8A2BDB39A1A}" dt="2026-01-21T16:19:17.777" v="6077" actId="20577"/>
          <ac:spMkLst>
            <pc:docMk/>
            <pc:sldMk cId="2470279964" sldId="392"/>
            <ac:spMk id="5" creationId="{78D8BF91-8418-0A70-95B1-F1A30A028013}"/>
          </ac:spMkLst>
        </pc:spChg>
        <pc:picChg chg="mod">
          <ac:chgData name="Yasmine LAOUFI" userId="33049b36-47c9-45b2-bd2e-da59a6e9482e" providerId="ADAL" clId="{5DE0484A-6172-4D66-A447-A8A2BDB39A1A}" dt="2026-01-21T16:19:54.458" v="6078" actId="14100"/>
          <ac:picMkLst>
            <pc:docMk/>
            <pc:sldMk cId="2470279964" sldId="392"/>
            <ac:picMk id="6" creationId="{E3F3F76A-F0CA-A350-A766-3EBA13AB1F02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2-03T15:20:06.215" v="6119" actId="207"/>
        <pc:sldMkLst>
          <pc:docMk/>
          <pc:sldMk cId="206573481" sldId="394"/>
        </pc:sldMkLst>
        <pc:graphicFrameChg chg="add del mod modGraphic">
          <ac:chgData name="Yasmine LAOUFI" userId="33049b36-47c9-45b2-bd2e-da59a6e9482e" providerId="ADAL" clId="{5DE0484A-6172-4D66-A447-A8A2BDB39A1A}" dt="2026-02-03T15:20:06.215" v="6119" actId="207"/>
          <ac:graphicFrameMkLst>
            <pc:docMk/>
            <pc:sldMk cId="206573481" sldId="394"/>
            <ac:graphicFrameMk id="5" creationId="{CCF6CD5D-C63B-CF3A-8065-D385931FB051}"/>
          </ac:graphicFrameMkLst>
        </pc:graphicFrameChg>
        <pc:picChg chg="add mod">
          <ac:chgData name="Yasmine LAOUFI" userId="33049b36-47c9-45b2-bd2e-da59a6e9482e" providerId="ADAL" clId="{5DE0484A-6172-4D66-A447-A8A2BDB39A1A}" dt="2026-01-20T17:17:20.865" v="5153" actId="14100"/>
          <ac:picMkLst>
            <pc:docMk/>
            <pc:sldMk cId="206573481" sldId="394"/>
            <ac:picMk id="43" creationId="{B776F5D2-6548-5E12-23F9-09531C47E388}"/>
          </ac:picMkLst>
        </pc:picChg>
        <pc:picChg chg="add mod">
          <ac:chgData name="Yasmine LAOUFI" userId="33049b36-47c9-45b2-bd2e-da59a6e9482e" providerId="ADAL" clId="{5DE0484A-6172-4D66-A447-A8A2BDB39A1A}" dt="2026-01-20T17:17:14.080" v="5152" actId="14100"/>
          <ac:picMkLst>
            <pc:docMk/>
            <pc:sldMk cId="206573481" sldId="394"/>
            <ac:picMk id="58" creationId="{A2CA5567-0C7B-3E42-2CD3-20D176A6158F}"/>
          </ac:picMkLst>
        </pc:picChg>
        <pc:picChg chg="add mod">
          <ac:chgData name="Yasmine LAOUFI" userId="33049b36-47c9-45b2-bd2e-da59a6e9482e" providerId="ADAL" clId="{5DE0484A-6172-4D66-A447-A8A2BDB39A1A}" dt="2026-01-20T17:17:05.049" v="5151" actId="1076"/>
          <ac:picMkLst>
            <pc:docMk/>
            <pc:sldMk cId="206573481" sldId="394"/>
            <ac:picMk id="59" creationId="{D545E786-B028-6645-49B7-5A384FE73742}"/>
          </ac:picMkLst>
        </pc:picChg>
        <pc:picChg chg="add mod">
          <ac:chgData name="Yasmine LAOUFI" userId="33049b36-47c9-45b2-bd2e-da59a6e9482e" providerId="ADAL" clId="{5DE0484A-6172-4D66-A447-A8A2BDB39A1A}" dt="2026-01-20T17:18:25.020" v="5155" actId="1076"/>
          <ac:picMkLst>
            <pc:docMk/>
            <pc:sldMk cId="206573481" sldId="394"/>
            <ac:picMk id="60" creationId="{6FCB9107-4EAB-659C-6682-A586C6ACB322}"/>
          </ac:picMkLst>
        </pc:picChg>
        <pc:picChg chg="add mod">
          <ac:chgData name="Yasmine LAOUFI" userId="33049b36-47c9-45b2-bd2e-da59a6e9482e" providerId="ADAL" clId="{5DE0484A-6172-4D66-A447-A8A2BDB39A1A}" dt="2026-01-20T17:21:43.283" v="5158" actId="1076"/>
          <ac:picMkLst>
            <pc:docMk/>
            <pc:sldMk cId="206573481" sldId="394"/>
            <ac:picMk id="61" creationId="{34A2A8BB-68AE-5D85-F803-3563811A3757}"/>
          </ac:picMkLst>
        </pc:picChg>
        <pc:picChg chg="add mod">
          <ac:chgData name="Yasmine LAOUFI" userId="33049b36-47c9-45b2-bd2e-da59a6e9482e" providerId="ADAL" clId="{5DE0484A-6172-4D66-A447-A8A2BDB39A1A}" dt="2026-01-20T17:23:10.624" v="5162" actId="1076"/>
          <ac:picMkLst>
            <pc:docMk/>
            <pc:sldMk cId="206573481" sldId="394"/>
            <ac:picMk id="62" creationId="{EA2C4E57-6BF7-C62B-1C11-E56E4B1E562B}"/>
          </ac:picMkLst>
        </pc:picChg>
        <pc:picChg chg="add mod">
          <ac:chgData name="Yasmine LAOUFI" userId="33049b36-47c9-45b2-bd2e-da59a6e9482e" providerId="ADAL" clId="{5DE0484A-6172-4D66-A447-A8A2BDB39A1A}" dt="2026-01-20T17:24:27.011" v="5164" actId="1076"/>
          <ac:picMkLst>
            <pc:docMk/>
            <pc:sldMk cId="206573481" sldId="394"/>
            <ac:picMk id="63" creationId="{EEC81F47-B03D-DBB4-3833-855BD8C2569D}"/>
          </ac:picMkLst>
        </pc:picChg>
        <pc:picChg chg="add mod">
          <ac:chgData name="Yasmine LAOUFI" userId="33049b36-47c9-45b2-bd2e-da59a6e9482e" providerId="ADAL" clId="{5DE0484A-6172-4D66-A447-A8A2BDB39A1A}" dt="2026-01-20T17:25:08.281" v="5166" actId="1076"/>
          <ac:picMkLst>
            <pc:docMk/>
            <pc:sldMk cId="206573481" sldId="394"/>
            <ac:picMk id="64" creationId="{B091BD40-456D-A4B1-28FE-6CDC4DE2BB1E}"/>
          </ac:picMkLst>
        </pc:picChg>
        <pc:picChg chg="add mod">
          <ac:chgData name="Yasmine LAOUFI" userId="33049b36-47c9-45b2-bd2e-da59a6e9482e" providerId="ADAL" clId="{5DE0484A-6172-4D66-A447-A8A2BDB39A1A}" dt="2026-01-20T17:25:38.409" v="5168" actId="1076"/>
          <ac:picMkLst>
            <pc:docMk/>
            <pc:sldMk cId="206573481" sldId="394"/>
            <ac:picMk id="65" creationId="{1428BD57-3632-CCDB-49BB-F30345736452}"/>
          </ac:picMkLst>
        </pc:picChg>
        <pc:picChg chg="add mod">
          <ac:chgData name="Yasmine LAOUFI" userId="33049b36-47c9-45b2-bd2e-da59a6e9482e" providerId="ADAL" clId="{5DE0484A-6172-4D66-A447-A8A2BDB39A1A}" dt="2026-01-20T17:26:05.670" v="5170" actId="1076"/>
          <ac:picMkLst>
            <pc:docMk/>
            <pc:sldMk cId="206573481" sldId="394"/>
            <ac:picMk id="66" creationId="{B8343B80-50C6-0390-D5CA-26AC6E922F47}"/>
          </ac:picMkLst>
        </pc:picChg>
        <pc:picChg chg="add mod">
          <ac:chgData name="Yasmine LAOUFI" userId="33049b36-47c9-45b2-bd2e-da59a6e9482e" providerId="ADAL" clId="{5DE0484A-6172-4D66-A447-A8A2BDB39A1A}" dt="2026-01-20T17:27:08.551" v="5172" actId="1076"/>
          <ac:picMkLst>
            <pc:docMk/>
            <pc:sldMk cId="206573481" sldId="394"/>
            <ac:picMk id="67" creationId="{697C10C0-2944-2D26-52E5-D622D24BA48E}"/>
          </ac:picMkLst>
        </pc:picChg>
      </pc:sldChg>
      <pc:sldChg chg="addSp modSp add mod">
        <pc:chgData name="Yasmine LAOUFI" userId="33049b36-47c9-45b2-bd2e-da59a6e9482e" providerId="ADAL" clId="{5DE0484A-6172-4D66-A447-A8A2BDB39A1A}" dt="2026-02-03T15:12:11.106" v="6109" actId="207"/>
        <pc:sldMkLst>
          <pc:docMk/>
          <pc:sldMk cId="378936310" sldId="395"/>
        </pc:sldMkLst>
        <pc:graphicFrameChg chg="mod modGraphic">
          <ac:chgData name="Yasmine LAOUFI" userId="33049b36-47c9-45b2-bd2e-da59a6e9482e" providerId="ADAL" clId="{5DE0484A-6172-4D66-A447-A8A2BDB39A1A}" dt="2026-02-03T15:12:11.106" v="6109" actId="207"/>
          <ac:graphicFrameMkLst>
            <pc:docMk/>
            <pc:sldMk cId="378936310" sldId="395"/>
            <ac:graphicFrameMk id="5" creationId="{86CCF514-2F98-23E8-3B57-4BB01EB4F6B2}"/>
          </ac:graphicFrameMkLst>
        </pc:graphicFrameChg>
        <pc:picChg chg="add mod">
          <ac:chgData name="Yasmine LAOUFI" userId="33049b36-47c9-45b2-bd2e-da59a6e9482e" providerId="ADAL" clId="{5DE0484A-6172-4D66-A447-A8A2BDB39A1A}" dt="2026-01-21T08:48:50.085" v="5174" actId="1076"/>
          <ac:picMkLst>
            <pc:docMk/>
            <pc:sldMk cId="378936310" sldId="395"/>
            <ac:picMk id="2" creationId="{2578AEE1-577E-C483-8ADB-85A1096CC52C}"/>
          </ac:picMkLst>
        </pc:picChg>
        <pc:picChg chg="add mod">
          <ac:chgData name="Yasmine LAOUFI" userId="33049b36-47c9-45b2-bd2e-da59a6e9482e" providerId="ADAL" clId="{5DE0484A-6172-4D66-A447-A8A2BDB39A1A}" dt="2026-01-21T08:49:42.719" v="5176" actId="1076"/>
          <ac:picMkLst>
            <pc:docMk/>
            <pc:sldMk cId="378936310" sldId="395"/>
            <ac:picMk id="3" creationId="{3574A2B0-B8D7-F815-51AA-EF674DE05974}"/>
          </ac:picMkLst>
        </pc:picChg>
        <pc:picChg chg="add mod">
          <ac:chgData name="Yasmine LAOUFI" userId="33049b36-47c9-45b2-bd2e-da59a6e9482e" providerId="ADAL" clId="{5DE0484A-6172-4D66-A447-A8A2BDB39A1A}" dt="2026-01-21T08:50:23.259" v="5178" actId="1076"/>
          <ac:picMkLst>
            <pc:docMk/>
            <pc:sldMk cId="378936310" sldId="395"/>
            <ac:picMk id="6" creationId="{B576C29D-D6B0-6FFD-640E-FFA8C3E18BDD}"/>
          </ac:picMkLst>
        </pc:picChg>
        <pc:picChg chg="add mod">
          <ac:chgData name="Yasmine LAOUFI" userId="33049b36-47c9-45b2-bd2e-da59a6e9482e" providerId="ADAL" clId="{5DE0484A-6172-4D66-A447-A8A2BDB39A1A}" dt="2026-01-21T08:51:09.314" v="5181" actId="1076"/>
          <ac:picMkLst>
            <pc:docMk/>
            <pc:sldMk cId="378936310" sldId="395"/>
            <ac:picMk id="8" creationId="{D98EC60F-7BD4-23B5-A50D-91C9E2CF3FAD}"/>
          </ac:picMkLst>
        </pc:picChg>
        <pc:picChg chg="add mod">
          <ac:chgData name="Yasmine LAOUFI" userId="33049b36-47c9-45b2-bd2e-da59a6e9482e" providerId="ADAL" clId="{5DE0484A-6172-4D66-A447-A8A2BDB39A1A}" dt="2026-01-21T08:51:44.308" v="5183" actId="1076"/>
          <ac:picMkLst>
            <pc:docMk/>
            <pc:sldMk cId="378936310" sldId="395"/>
            <ac:picMk id="9" creationId="{DE23B640-8CB3-BA7B-1CCF-9FB5DBA34D5F}"/>
          </ac:picMkLst>
        </pc:picChg>
        <pc:picChg chg="add mod">
          <ac:chgData name="Yasmine LAOUFI" userId="33049b36-47c9-45b2-bd2e-da59a6e9482e" providerId="ADAL" clId="{5DE0484A-6172-4D66-A447-A8A2BDB39A1A}" dt="2026-01-21T08:52:18.683" v="5185" actId="1076"/>
          <ac:picMkLst>
            <pc:docMk/>
            <pc:sldMk cId="378936310" sldId="395"/>
            <ac:picMk id="21" creationId="{E92A1C05-8284-C307-ACC4-FBB2C49E252B}"/>
          </ac:picMkLst>
        </pc:picChg>
        <pc:picChg chg="add mod">
          <ac:chgData name="Yasmine LAOUFI" userId="33049b36-47c9-45b2-bd2e-da59a6e9482e" providerId="ADAL" clId="{5DE0484A-6172-4D66-A447-A8A2BDB39A1A}" dt="2026-01-21T08:52:58.923" v="5187" actId="1076"/>
          <ac:picMkLst>
            <pc:docMk/>
            <pc:sldMk cId="378936310" sldId="395"/>
            <ac:picMk id="22" creationId="{EABF27D3-D54E-14D4-1E40-895EEEAC653F}"/>
          </ac:picMkLst>
        </pc:picChg>
        <pc:picChg chg="add mod">
          <ac:chgData name="Yasmine LAOUFI" userId="33049b36-47c9-45b2-bd2e-da59a6e9482e" providerId="ADAL" clId="{5DE0484A-6172-4D66-A447-A8A2BDB39A1A}" dt="2026-01-21T08:53:30.425" v="5189" actId="1076"/>
          <ac:picMkLst>
            <pc:docMk/>
            <pc:sldMk cId="378936310" sldId="395"/>
            <ac:picMk id="24" creationId="{0C84D879-0650-239C-3CC2-7E813D66EF93}"/>
          </ac:picMkLst>
        </pc:picChg>
        <pc:picChg chg="add mod">
          <ac:chgData name="Yasmine LAOUFI" userId="33049b36-47c9-45b2-bd2e-da59a6e9482e" providerId="ADAL" clId="{5DE0484A-6172-4D66-A447-A8A2BDB39A1A}" dt="2026-01-21T08:54:04.724" v="5191" actId="1076"/>
          <ac:picMkLst>
            <pc:docMk/>
            <pc:sldMk cId="378936310" sldId="395"/>
            <ac:picMk id="33" creationId="{89616409-BDFA-A02D-58AE-262272DECF82}"/>
          </ac:picMkLst>
        </pc:picChg>
        <pc:picChg chg="add mod">
          <ac:chgData name="Yasmine LAOUFI" userId="33049b36-47c9-45b2-bd2e-da59a6e9482e" providerId="ADAL" clId="{5DE0484A-6172-4D66-A447-A8A2BDB39A1A}" dt="2026-01-21T08:54:32.961" v="5193" actId="1076"/>
          <ac:picMkLst>
            <pc:docMk/>
            <pc:sldMk cId="378936310" sldId="395"/>
            <ac:picMk id="35" creationId="{5100D600-FC34-6347-5984-74543975BB8C}"/>
          </ac:picMkLst>
        </pc:picChg>
        <pc:picChg chg="add mod">
          <ac:chgData name="Yasmine LAOUFI" userId="33049b36-47c9-45b2-bd2e-da59a6e9482e" providerId="ADAL" clId="{5DE0484A-6172-4D66-A447-A8A2BDB39A1A}" dt="2026-01-21T08:54:57.121" v="5195" actId="1076"/>
          <ac:picMkLst>
            <pc:docMk/>
            <pc:sldMk cId="378936310" sldId="395"/>
            <ac:picMk id="37" creationId="{CC47DCCD-4436-A699-C1CD-8585E6677C9B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2-03T15:12:36.309" v="6110" actId="207"/>
        <pc:sldMkLst>
          <pc:docMk/>
          <pc:sldMk cId="695738782" sldId="396"/>
        </pc:sldMkLst>
        <pc:graphicFrameChg chg="add mod modGraphic">
          <ac:chgData name="Yasmine LAOUFI" userId="33049b36-47c9-45b2-bd2e-da59a6e9482e" providerId="ADAL" clId="{5DE0484A-6172-4D66-A447-A8A2BDB39A1A}" dt="2026-02-03T15:12:36.309" v="6110" actId="207"/>
          <ac:graphicFrameMkLst>
            <pc:docMk/>
            <pc:sldMk cId="695738782" sldId="396"/>
            <ac:graphicFrameMk id="9" creationId="{6D002892-A55E-3973-D248-FD16F6CE03F4}"/>
          </ac:graphicFrameMkLst>
        </pc:graphicFrameChg>
        <pc:picChg chg="add mod">
          <ac:chgData name="Yasmine LAOUFI" userId="33049b36-47c9-45b2-bd2e-da59a6e9482e" providerId="ADAL" clId="{5DE0484A-6172-4D66-A447-A8A2BDB39A1A}" dt="2026-01-20T16:54:48.594" v="5105" actId="1076"/>
          <ac:picMkLst>
            <pc:docMk/>
            <pc:sldMk cId="695738782" sldId="396"/>
            <ac:picMk id="16" creationId="{265C9CE4-3A68-D1D7-3312-ABB9C3E7FEEB}"/>
          </ac:picMkLst>
        </pc:picChg>
        <pc:picChg chg="add mod">
          <ac:chgData name="Yasmine LAOUFI" userId="33049b36-47c9-45b2-bd2e-da59a6e9482e" providerId="ADAL" clId="{5DE0484A-6172-4D66-A447-A8A2BDB39A1A}" dt="2026-01-20T16:55:15.794" v="5107" actId="1076"/>
          <ac:picMkLst>
            <pc:docMk/>
            <pc:sldMk cId="695738782" sldId="396"/>
            <ac:picMk id="17" creationId="{3883AA7F-F8B9-EEEE-8D59-4721B9B6687F}"/>
          </ac:picMkLst>
        </pc:picChg>
        <pc:picChg chg="add mod">
          <ac:chgData name="Yasmine LAOUFI" userId="33049b36-47c9-45b2-bd2e-da59a6e9482e" providerId="ADAL" clId="{5DE0484A-6172-4D66-A447-A8A2BDB39A1A}" dt="2026-01-20T16:56:10.185" v="5109" actId="1076"/>
          <ac:picMkLst>
            <pc:docMk/>
            <pc:sldMk cId="695738782" sldId="396"/>
            <ac:picMk id="19" creationId="{63F44CBD-6850-25C3-BA78-2FCB97DD50D3}"/>
          </ac:picMkLst>
        </pc:picChg>
        <pc:picChg chg="add mod">
          <ac:chgData name="Yasmine LAOUFI" userId="33049b36-47c9-45b2-bd2e-da59a6e9482e" providerId="ADAL" clId="{5DE0484A-6172-4D66-A447-A8A2BDB39A1A}" dt="2026-01-20T16:56:44.176" v="5113" actId="1076"/>
          <ac:picMkLst>
            <pc:docMk/>
            <pc:sldMk cId="695738782" sldId="396"/>
            <ac:picMk id="20" creationId="{7EFA318D-23B8-4F78-1B65-9D659DBCA628}"/>
          </ac:picMkLst>
        </pc:picChg>
        <pc:picChg chg="add mod">
          <ac:chgData name="Yasmine LAOUFI" userId="33049b36-47c9-45b2-bd2e-da59a6e9482e" providerId="ADAL" clId="{5DE0484A-6172-4D66-A447-A8A2BDB39A1A}" dt="2026-01-20T16:58:48.274" v="5115" actId="1076"/>
          <ac:picMkLst>
            <pc:docMk/>
            <pc:sldMk cId="695738782" sldId="396"/>
            <ac:picMk id="24" creationId="{64597901-A0B4-8865-FF0B-501BC29A3673}"/>
          </ac:picMkLst>
        </pc:picChg>
        <pc:picChg chg="add mod">
          <ac:chgData name="Yasmine LAOUFI" userId="33049b36-47c9-45b2-bd2e-da59a6e9482e" providerId="ADAL" clId="{5DE0484A-6172-4D66-A447-A8A2BDB39A1A}" dt="2026-01-20T16:59:17.426" v="5117" actId="1076"/>
          <ac:picMkLst>
            <pc:docMk/>
            <pc:sldMk cId="695738782" sldId="396"/>
            <ac:picMk id="26" creationId="{0E2092EC-EC59-F797-AB56-4163020C1DD4}"/>
          </ac:picMkLst>
        </pc:picChg>
        <pc:picChg chg="add mod">
          <ac:chgData name="Yasmine LAOUFI" userId="33049b36-47c9-45b2-bd2e-da59a6e9482e" providerId="ADAL" clId="{5DE0484A-6172-4D66-A447-A8A2BDB39A1A}" dt="2026-01-20T17:00:03.871" v="5119" actId="1076"/>
          <ac:picMkLst>
            <pc:docMk/>
            <pc:sldMk cId="695738782" sldId="396"/>
            <ac:picMk id="30" creationId="{760CC7E9-8923-C948-1707-E1E9FB3F0DF3}"/>
          </ac:picMkLst>
        </pc:picChg>
        <pc:picChg chg="add mod">
          <ac:chgData name="Yasmine LAOUFI" userId="33049b36-47c9-45b2-bd2e-da59a6e9482e" providerId="ADAL" clId="{5DE0484A-6172-4D66-A447-A8A2BDB39A1A}" dt="2026-01-20T17:00:30.493" v="5121" actId="1076"/>
          <ac:picMkLst>
            <pc:docMk/>
            <pc:sldMk cId="695738782" sldId="396"/>
            <ac:picMk id="32" creationId="{23019692-C980-0E92-6F81-FB1A011C9556}"/>
          </ac:picMkLst>
        </pc:picChg>
        <pc:picChg chg="add mod">
          <ac:chgData name="Yasmine LAOUFI" userId="33049b36-47c9-45b2-bd2e-da59a6e9482e" providerId="ADAL" clId="{5DE0484A-6172-4D66-A447-A8A2BDB39A1A}" dt="2026-01-20T17:01:02.876" v="5123" actId="1076"/>
          <ac:picMkLst>
            <pc:docMk/>
            <pc:sldMk cId="695738782" sldId="396"/>
            <ac:picMk id="33" creationId="{FBB9B7F3-4723-D46C-E597-ED955B0BC4D7}"/>
          </ac:picMkLst>
        </pc:picChg>
        <pc:picChg chg="add mod">
          <ac:chgData name="Yasmine LAOUFI" userId="33049b36-47c9-45b2-bd2e-da59a6e9482e" providerId="ADAL" clId="{5DE0484A-6172-4D66-A447-A8A2BDB39A1A}" dt="2026-01-20T17:01:16.398" v="5125" actId="1076"/>
          <ac:picMkLst>
            <pc:docMk/>
            <pc:sldMk cId="695738782" sldId="396"/>
            <ac:picMk id="34" creationId="{40DC89CD-5858-FBEB-5492-D092D1DAA2D1}"/>
          </ac:picMkLst>
        </pc:picChg>
        <pc:picChg chg="add mod">
          <ac:chgData name="Yasmine LAOUFI" userId="33049b36-47c9-45b2-bd2e-da59a6e9482e" providerId="ADAL" clId="{5DE0484A-6172-4D66-A447-A8A2BDB39A1A}" dt="2026-01-20T17:01:54.271" v="5128" actId="1076"/>
          <ac:picMkLst>
            <pc:docMk/>
            <pc:sldMk cId="695738782" sldId="396"/>
            <ac:picMk id="35" creationId="{D5920128-78D5-420A-D0A6-26DF4E02938B}"/>
          </ac:picMkLst>
        </pc:picChg>
      </pc:sldChg>
      <pc:sldChg chg="addSp modSp add mod">
        <pc:chgData name="Yasmine LAOUFI" userId="33049b36-47c9-45b2-bd2e-da59a6e9482e" providerId="ADAL" clId="{5DE0484A-6172-4D66-A447-A8A2BDB39A1A}" dt="2026-02-03T15:13:21.378" v="6112" actId="207"/>
        <pc:sldMkLst>
          <pc:docMk/>
          <pc:sldMk cId="1276909973" sldId="397"/>
        </pc:sldMkLst>
        <pc:graphicFrameChg chg="mod modGraphic">
          <ac:chgData name="Yasmine LAOUFI" userId="33049b36-47c9-45b2-bd2e-da59a6e9482e" providerId="ADAL" clId="{5DE0484A-6172-4D66-A447-A8A2BDB39A1A}" dt="2026-02-03T15:13:21.378" v="6112" actId="207"/>
          <ac:graphicFrameMkLst>
            <pc:docMk/>
            <pc:sldMk cId="1276909973" sldId="397"/>
            <ac:graphicFrameMk id="9" creationId="{E0C1CBD6-5068-46EB-E05B-4F2EF0335732}"/>
          </ac:graphicFrameMkLst>
        </pc:graphicFrameChg>
        <pc:picChg chg="add mod">
          <ac:chgData name="Yasmine LAOUFI" userId="33049b36-47c9-45b2-bd2e-da59a6e9482e" providerId="ADAL" clId="{5DE0484A-6172-4D66-A447-A8A2BDB39A1A}" dt="2026-01-20T17:02:44.712" v="5130" actId="1076"/>
          <ac:picMkLst>
            <pc:docMk/>
            <pc:sldMk cId="1276909973" sldId="397"/>
            <ac:picMk id="5" creationId="{C1788E3F-96FA-DB06-B8C9-D2B62F8F28EF}"/>
          </ac:picMkLst>
        </pc:picChg>
        <pc:picChg chg="add mod">
          <ac:chgData name="Yasmine LAOUFI" userId="33049b36-47c9-45b2-bd2e-da59a6e9482e" providerId="ADAL" clId="{5DE0484A-6172-4D66-A447-A8A2BDB39A1A}" dt="2026-01-20T17:05:05.882" v="5133" actId="1076"/>
          <ac:picMkLst>
            <pc:docMk/>
            <pc:sldMk cId="1276909973" sldId="397"/>
            <ac:picMk id="16" creationId="{7158D78F-9A46-A6AC-4F7A-4075E3014B65}"/>
          </ac:picMkLst>
        </pc:picChg>
        <pc:picChg chg="add mod">
          <ac:chgData name="Yasmine LAOUFI" userId="33049b36-47c9-45b2-bd2e-da59a6e9482e" providerId="ADAL" clId="{5DE0484A-6172-4D66-A447-A8A2BDB39A1A}" dt="2026-01-20T17:06:18.918" v="5135" actId="1076"/>
          <ac:picMkLst>
            <pc:docMk/>
            <pc:sldMk cId="1276909973" sldId="397"/>
            <ac:picMk id="17" creationId="{D27B16AE-09BE-6BB2-B295-B6A5EECCEBCF}"/>
          </ac:picMkLst>
        </pc:picChg>
        <pc:picChg chg="add mod">
          <ac:chgData name="Yasmine LAOUFI" userId="33049b36-47c9-45b2-bd2e-da59a6e9482e" providerId="ADAL" clId="{5DE0484A-6172-4D66-A447-A8A2BDB39A1A}" dt="2026-01-20T17:08:32.188" v="5138" actId="14100"/>
          <ac:picMkLst>
            <pc:docMk/>
            <pc:sldMk cId="1276909973" sldId="397"/>
            <ac:picMk id="18" creationId="{AFF0D367-38FB-6FA8-133A-59219D5054EE}"/>
          </ac:picMkLst>
        </pc:picChg>
        <pc:picChg chg="add mod">
          <ac:chgData name="Yasmine LAOUFI" userId="33049b36-47c9-45b2-bd2e-da59a6e9482e" providerId="ADAL" clId="{5DE0484A-6172-4D66-A447-A8A2BDB39A1A}" dt="2026-01-20T17:09:06.815" v="5140" actId="1076"/>
          <ac:picMkLst>
            <pc:docMk/>
            <pc:sldMk cId="1276909973" sldId="397"/>
            <ac:picMk id="19" creationId="{B997ECFA-F13A-1D62-256B-EB787CFC18BE}"/>
          </ac:picMkLst>
        </pc:picChg>
        <pc:picChg chg="add mod">
          <ac:chgData name="Yasmine LAOUFI" userId="33049b36-47c9-45b2-bd2e-da59a6e9482e" providerId="ADAL" clId="{5DE0484A-6172-4D66-A447-A8A2BDB39A1A}" dt="2026-01-20T17:09:20.803" v="5142" actId="1076"/>
          <ac:picMkLst>
            <pc:docMk/>
            <pc:sldMk cId="1276909973" sldId="397"/>
            <ac:picMk id="20" creationId="{94A93551-F8BE-E537-BFA8-78EED438E10B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2-03T15:14:59.278" v="6114" actId="207"/>
        <pc:sldMkLst>
          <pc:docMk/>
          <pc:sldMk cId="2109327378" sldId="398"/>
        </pc:sldMkLst>
        <pc:spChg chg="mod">
          <ac:chgData name="Yasmine LAOUFI" userId="33049b36-47c9-45b2-bd2e-da59a6e9482e" providerId="ADAL" clId="{5DE0484A-6172-4D66-A447-A8A2BDB39A1A}" dt="2026-01-21T09:49:24.109" v="5468" actId="1076"/>
          <ac:spMkLst>
            <pc:docMk/>
            <pc:sldMk cId="2109327378" sldId="398"/>
            <ac:spMk id="4" creationId="{12191354-5AC7-CF0F-C16C-ACBA418DECE1}"/>
          </ac:spMkLst>
        </pc:spChg>
        <pc:grpChg chg="mod">
          <ac:chgData name="Yasmine LAOUFI" userId="33049b36-47c9-45b2-bd2e-da59a6e9482e" providerId="ADAL" clId="{5DE0484A-6172-4D66-A447-A8A2BDB39A1A}" dt="2026-01-21T09:25:33.859" v="5287" actId="1076"/>
          <ac:grpSpMkLst>
            <pc:docMk/>
            <pc:sldMk cId="2109327378" sldId="398"/>
            <ac:grpSpMk id="6" creationId="{B8A7F57E-A9F4-DC3C-2ED9-36347B769445}"/>
          </ac:grpSpMkLst>
        </pc:grpChg>
        <pc:graphicFrameChg chg="add del mod modGraphic">
          <ac:chgData name="Yasmine LAOUFI" userId="33049b36-47c9-45b2-bd2e-da59a6e9482e" providerId="ADAL" clId="{5DE0484A-6172-4D66-A447-A8A2BDB39A1A}" dt="2026-02-03T15:14:59.278" v="6114" actId="207"/>
          <ac:graphicFrameMkLst>
            <pc:docMk/>
            <pc:sldMk cId="2109327378" sldId="398"/>
            <ac:graphicFrameMk id="22" creationId="{A6263ED4-9846-D870-B8A1-B68387E22BBA}"/>
          </ac:graphicFrameMkLst>
        </pc:graphicFrameChg>
        <pc:picChg chg="add del mod">
          <ac:chgData name="Yasmine LAOUFI" userId="33049b36-47c9-45b2-bd2e-da59a6e9482e" providerId="ADAL" clId="{5DE0484A-6172-4D66-A447-A8A2BDB39A1A}" dt="2026-01-21T09:18:17.583" v="5257" actId="1076"/>
          <ac:picMkLst>
            <pc:docMk/>
            <pc:sldMk cId="2109327378" sldId="398"/>
            <ac:picMk id="29" creationId="{5BBAFC07-0108-698D-B68F-81E42176E887}"/>
          </ac:picMkLst>
        </pc:picChg>
        <pc:picChg chg="add mod">
          <ac:chgData name="Yasmine LAOUFI" userId="33049b36-47c9-45b2-bd2e-da59a6e9482e" providerId="ADAL" clId="{5DE0484A-6172-4D66-A447-A8A2BDB39A1A}" dt="2026-01-21T09:06:22.085" v="5212"/>
          <ac:picMkLst>
            <pc:docMk/>
            <pc:sldMk cId="2109327378" sldId="398"/>
            <ac:picMk id="45" creationId="{E9C87D46-DF3F-66A1-1929-5870CCB76549}"/>
          </ac:picMkLst>
        </pc:picChg>
        <pc:picChg chg="add del mod">
          <ac:chgData name="Yasmine LAOUFI" userId="33049b36-47c9-45b2-bd2e-da59a6e9482e" providerId="ADAL" clId="{5DE0484A-6172-4D66-A447-A8A2BDB39A1A}" dt="2026-01-21T09:22:44.203" v="5281" actId="1076"/>
          <ac:picMkLst>
            <pc:docMk/>
            <pc:sldMk cId="2109327378" sldId="398"/>
            <ac:picMk id="59" creationId="{A7D6B201-EF5F-B288-23DB-4C2843F13A1B}"/>
          </ac:picMkLst>
        </pc:picChg>
        <pc:picChg chg="add mod">
          <ac:chgData name="Yasmine LAOUFI" userId="33049b36-47c9-45b2-bd2e-da59a6e9482e" providerId="ADAL" clId="{5DE0484A-6172-4D66-A447-A8A2BDB39A1A}" dt="2026-01-21T09:22:04.479" v="5280" actId="1076"/>
          <ac:picMkLst>
            <pc:docMk/>
            <pc:sldMk cId="2109327378" sldId="398"/>
            <ac:picMk id="60" creationId="{C959BBF9-5E34-91E0-2B7D-EF759A037874}"/>
          </ac:picMkLst>
        </pc:picChg>
        <pc:picChg chg="add mod">
          <ac:chgData name="Yasmine LAOUFI" userId="33049b36-47c9-45b2-bd2e-da59a6e9482e" providerId="ADAL" clId="{5DE0484A-6172-4D66-A447-A8A2BDB39A1A}" dt="2026-01-21T09:23:21.088" v="5283" actId="1076"/>
          <ac:picMkLst>
            <pc:docMk/>
            <pc:sldMk cId="2109327378" sldId="398"/>
            <ac:picMk id="63" creationId="{FB9B0A64-15E2-9B6E-5FC4-AF170B7D4471}"/>
          </ac:picMkLst>
        </pc:picChg>
        <pc:picChg chg="add mod">
          <ac:chgData name="Yasmine LAOUFI" userId="33049b36-47c9-45b2-bd2e-da59a6e9482e" providerId="ADAL" clId="{5DE0484A-6172-4D66-A447-A8A2BDB39A1A}" dt="2026-01-21T09:18:11.568" v="5256" actId="1076"/>
          <ac:picMkLst>
            <pc:docMk/>
            <pc:sldMk cId="2109327378" sldId="398"/>
            <ac:picMk id="64" creationId="{D8AC85FA-79C1-E673-0757-55BC71526D5A}"/>
          </ac:picMkLst>
        </pc:picChg>
        <pc:picChg chg="add mod">
          <ac:chgData name="Yasmine LAOUFI" userId="33049b36-47c9-45b2-bd2e-da59a6e9482e" providerId="ADAL" clId="{5DE0484A-6172-4D66-A447-A8A2BDB39A1A}" dt="2026-01-21T09:18:05.147" v="5255" actId="1076"/>
          <ac:picMkLst>
            <pc:docMk/>
            <pc:sldMk cId="2109327378" sldId="398"/>
            <ac:picMk id="66" creationId="{932AB4D2-22EE-DCB4-46E5-EC71B97E8CA6}"/>
          </ac:picMkLst>
        </pc:picChg>
        <pc:picChg chg="add mod">
          <ac:chgData name="Yasmine LAOUFI" userId="33049b36-47c9-45b2-bd2e-da59a6e9482e" providerId="ADAL" clId="{5DE0484A-6172-4D66-A447-A8A2BDB39A1A}" dt="2026-01-21T09:19:27.473" v="5260" actId="1076"/>
          <ac:picMkLst>
            <pc:docMk/>
            <pc:sldMk cId="2109327378" sldId="398"/>
            <ac:picMk id="67" creationId="{DBF4D1B1-B5E3-6D2A-D3D9-F83CE17F298E}"/>
          </ac:picMkLst>
        </pc:picChg>
        <pc:picChg chg="add mod">
          <ac:chgData name="Yasmine LAOUFI" userId="33049b36-47c9-45b2-bd2e-da59a6e9482e" providerId="ADAL" clId="{5DE0484A-6172-4D66-A447-A8A2BDB39A1A}" dt="2026-01-21T09:24:12.117" v="5286" actId="1076"/>
          <ac:picMkLst>
            <pc:docMk/>
            <pc:sldMk cId="2109327378" sldId="398"/>
            <ac:picMk id="68" creationId="{0C401168-EB56-3252-78B5-4F87432AF794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1-21T09:30:57.935" v="5293" actId="1076"/>
        <pc:sldMkLst>
          <pc:docMk/>
          <pc:sldMk cId="2045447469" sldId="399"/>
        </pc:sldMkLst>
        <pc:grpChg chg="mod">
          <ac:chgData name="Yasmine LAOUFI" userId="33049b36-47c9-45b2-bd2e-da59a6e9482e" providerId="ADAL" clId="{5DE0484A-6172-4D66-A447-A8A2BDB39A1A}" dt="2026-01-21T09:25:52.975" v="5288" actId="1076"/>
          <ac:grpSpMkLst>
            <pc:docMk/>
            <pc:sldMk cId="2045447469" sldId="399"/>
            <ac:grpSpMk id="6" creationId="{E90027F0-1697-672F-A8C5-EA4F2C48334B}"/>
          </ac:grpSpMkLst>
        </pc:grpChg>
        <pc:graphicFrameChg chg="mod modGraphic">
          <ac:chgData name="Yasmine LAOUFI" userId="33049b36-47c9-45b2-bd2e-da59a6e9482e" providerId="ADAL" clId="{5DE0484A-6172-4D66-A447-A8A2BDB39A1A}" dt="2026-01-21T09:30:57.935" v="5293" actId="1076"/>
          <ac:graphicFrameMkLst>
            <pc:docMk/>
            <pc:sldMk cId="2045447469" sldId="399"/>
            <ac:graphicFrameMk id="22" creationId="{F7A50548-C1D8-77FE-6315-DC65E1CDF30C}"/>
          </ac:graphicFrameMkLst>
        </pc:graphicFrameChg>
        <pc:picChg chg="add mod">
          <ac:chgData name="Yasmine LAOUFI" userId="33049b36-47c9-45b2-bd2e-da59a6e9482e" providerId="ADAL" clId="{5DE0484A-6172-4D66-A447-A8A2BDB39A1A}" dt="2026-01-21T09:30:57.935" v="5293" actId="1076"/>
          <ac:picMkLst>
            <pc:docMk/>
            <pc:sldMk cId="2045447469" sldId="399"/>
            <ac:picMk id="3" creationId="{93CC9660-AB62-5370-FDBA-4C95324D0B06}"/>
          </ac:picMkLst>
        </pc:picChg>
        <pc:picChg chg="mod">
          <ac:chgData name="Yasmine LAOUFI" userId="33049b36-47c9-45b2-bd2e-da59a6e9482e" providerId="ADAL" clId="{5DE0484A-6172-4D66-A447-A8A2BDB39A1A}" dt="2026-01-21T09:30:57.935" v="5293" actId="1076"/>
          <ac:picMkLst>
            <pc:docMk/>
            <pc:sldMk cId="2045447469" sldId="399"/>
            <ac:picMk id="29" creationId="{F29B4157-FA4E-1027-374E-3BC10128ACF9}"/>
          </ac:picMkLst>
        </pc:picChg>
        <pc:picChg chg="mod">
          <ac:chgData name="Yasmine LAOUFI" userId="33049b36-47c9-45b2-bd2e-da59a6e9482e" providerId="ADAL" clId="{5DE0484A-6172-4D66-A447-A8A2BDB39A1A}" dt="2026-01-21T09:30:57.935" v="5293" actId="1076"/>
          <ac:picMkLst>
            <pc:docMk/>
            <pc:sldMk cId="2045447469" sldId="399"/>
            <ac:picMk id="63" creationId="{0D3B62A5-94AF-62B3-78D3-B09E5EB2AAB8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2-03T15:47:19.142" v="6135" actId="20577"/>
        <pc:sldMkLst>
          <pc:docMk/>
          <pc:sldMk cId="450590369" sldId="400"/>
        </pc:sldMkLst>
        <pc:graphicFrameChg chg="mod modGraphic">
          <ac:chgData name="Yasmine LAOUFI" userId="33049b36-47c9-45b2-bd2e-da59a6e9482e" providerId="ADAL" clId="{5DE0484A-6172-4D66-A447-A8A2BDB39A1A}" dt="2026-02-03T15:47:19.142" v="6135" actId="20577"/>
          <ac:graphicFrameMkLst>
            <pc:docMk/>
            <pc:sldMk cId="450590369" sldId="400"/>
            <ac:graphicFrameMk id="9" creationId="{B543DA18-EC72-C7FB-3F27-BFE9DA85E5BB}"/>
          </ac:graphicFrameMkLst>
        </pc:graphicFrameChg>
        <pc:picChg chg="add mod">
          <ac:chgData name="Yasmine LAOUFI" userId="33049b36-47c9-45b2-bd2e-da59a6e9482e" providerId="ADAL" clId="{5DE0484A-6172-4D66-A447-A8A2BDB39A1A}" dt="2026-01-21T09:43:57.938" v="5452" actId="1076"/>
          <ac:picMkLst>
            <pc:docMk/>
            <pc:sldMk cId="450590369" sldId="400"/>
            <ac:picMk id="21" creationId="{EE04C14B-D423-D3E4-7866-365EE891073D}"/>
          </ac:picMkLst>
        </pc:picChg>
        <pc:picChg chg="add mod">
          <ac:chgData name="Yasmine LAOUFI" userId="33049b36-47c9-45b2-bd2e-da59a6e9482e" providerId="ADAL" clId="{5DE0484A-6172-4D66-A447-A8A2BDB39A1A}" dt="2026-01-21T09:43:57.938" v="5452" actId="1076"/>
          <ac:picMkLst>
            <pc:docMk/>
            <pc:sldMk cId="450590369" sldId="400"/>
            <ac:picMk id="38" creationId="{AA92A124-5DA4-F7AE-B397-C003A1FA0A29}"/>
          </ac:picMkLst>
        </pc:picChg>
        <pc:picChg chg="add mod">
          <ac:chgData name="Yasmine LAOUFI" userId="33049b36-47c9-45b2-bd2e-da59a6e9482e" providerId="ADAL" clId="{5DE0484A-6172-4D66-A447-A8A2BDB39A1A}" dt="2026-01-21T09:43:57.938" v="5452" actId="1076"/>
          <ac:picMkLst>
            <pc:docMk/>
            <pc:sldMk cId="450590369" sldId="400"/>
            <ac:picMk id="41" creationId="{F40011C5-7FDD-6E6E-45B9-40B4E998BCB8}"/>
          </ac:picMkLst>
        </pc:picChg>
        <pc:picChg chg="add mod">
          <ac:chgData name="Yasmine LAOUFI" userId="33049b36-47c9-45b2-bd2e-da59a6e9482e" providerId="ADAL" clId="{5DE0484A-6172-4D66-A447-A8A2BDB39A1A}" dt="2026-01-21T09:43:57.938" v="5452" actId="1076"/>
          <ac:picMkLst>
            <pc:docMk/>
            <pc:sldMk cId="450590369" sldId="400"/>
            <ac:picMk id="42" creationId="{754AC42B-2992-E3F5-DA9E-5FDE5F3B8B32}"/>
          </ac:picMkLst>
        </pc:picChg>
        <pc:picChg chg="add mod">
          <ac:chgData name="Yasmine LAOUFI" userId="33049b36-47c9-45b2-bd2e-da59a6e9482e" providerId="ADAL" clId="{5DE0484A-6172-4D66-A447-A8A2BDB39A1A}" dt="2026-01-21T09:43:57.938" v="5452" actId="1076"/>
          <ac:picMkLst>
            <pc:docMk/>
            <pc:sldMk cId="450590369" sldId="400"/>
            <ac:picMk id="43" creationId="{EB5F3C2D-E269-9B9C-8F4E-A64694AB6D2D}"/>
          </ac:picMkLst>
        </pc:picChg>
        <pc:picChg chg="add mod">
          <ac:chgData name="Yasmine LAOUFI" userId="33049b36-47c9-45b2-bd2e-da59a6e9482e" providerId="ADAL" clId="{5DE0484A-6172-4D66-A447-A8A2BDB39A1A}" dt="2026-01-21T09:43:57.938" v="5452" actId="1076"/>
          <ac:picMkLst>
            <pc:docMk/>
            <pc:sldMk cId="450590369" sldId="400"/>
            <ac:picMk id="44" creationId="{67DBE434-BD6B-A0D7-03F0-31139E2C7237}"/>
          </ac:picMkLst>
        </pc:picChg>
        <pc:picChg chg="add mod">
          <ac:chgData name="Yasmine LAOUFI" userId="33049b36-47c9-45b2-bd2e-da59a6e9482e" providerId="ADAL" clId="{5DE0484A-6172-4D66-A447-A8A2BDB39A1A}" dt="2026-01-21T09:43:57.938" v="5452" actId="1076"/>
          <ac:picMkLst>
            <pc:docMk/>
            <pc:sldMk cId="450590369" sldId="400"/>
            <ac:picMk id="47" creationId="{3194A7A4-291F-791A-0615-4050955913F7}"/>
          </ac:picMkLst>
        </pc:picChg>
        <pc:picChg chg="add mod">
          <ac:chgData name="Yasmine LAOUFI" userId="33049b36-47c9-45b2-bd2e-da59a6e9482e" providerId="ADAL" clId="{5DE0484A-6172-4D66-A447-A8A2BDB39A1A}" dt="2026-01-21T09:43:57.938" v="5452" actId="1076"/>
          <ac:picMkLst>
            <pc:docMk/>
            <pc:sldMk cId="450590369" sldId="400"/>
            <ac:picMk id="48" creationId="{37A05573-1F52-BEB0-2C4D-E53607169C87}"/>
          </ac:picMkLst>
        </pc:picChg>
        <pc:picChg chg="add mod">
          <ac:chgData name="Yasmine LAOUFI" userId="33049b36-47c9-45b2-bd2e-da59a6e9482e" providerId="ADAL" clId="{5DE0484A-6172-4D66-A447-A8A2BDB39A1A}" dt="2026-01-21T09:43:57.938" v="5452" actId="1076"/>
          <ac:picMkLst>
            <pc:docMk/>
            <pc:sldMk cId="450590369" sldId="400"/>
            <ac:picMk id="49" creationId="{E8E19E21-91FC-061B-5042-1642748BC4B5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2-03T15:17:58.800" v="6117" actId="207"/>
        <pc:sldMkLst>
          <pc:docMk/>
          <pc:sldMk cId="1607746396" sldId="401"/>
        </pc:sldMkLst>
        <pc:grpChg chg="mod">
          <ac:chgData name="Yasmine LAOUFI" userId="33049b36-47c9-45b2-bd2e-da59a6e9482e" providerId="ADAL" clId="{5DE0484A-6172-4D66-A447-A8A2BDB39A1A}" dt="2026-01-21T10:00:42.529" v="5511" actId="1076"/>
          <ac:grpSpMkLst>
            <pc:docMk/>
            <pc:sldMk cId="1607746396" sldId="401"/>
            <ac:grpSpMk id="41" creationId="{C0C92698-7294-FBE1-8486-C83182772970}"/>
          </ac:grpSpMkLst>
        </pc:grpChg>
        <pc:graphicFrameChg chg="mod modGraphic">
          <ac:chgData name="Yasmine LAOUFI" userId="33049b36-47c9-45b2-bd2e-da59a6e9482e" providerId="ADAL" clId="{5DE0484A-6172-4D66-A447-A8A2BDB39A1A}" dt="2026-02-03T15:17:58.800" v="6117" actId="207"/>
          <ac:graphicFrameMkLst>
            <pc:docMk/>
            <pc:sldMk cId="1607746396" sldId="401"/>
            <ac:graphicFrameMk id="18" creationId="{4D669102-D928-1E09-10F3-0A50AE3414CB}"/>
          </ac:graphicFrameMkLst>
        </pc:graphicFrameChg>
        <pc:picChg chg="add 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32" creationId="{E5A0BA3F-2BDE-AEA3-6BFD-6979CC60EF5A}"/>
          </ac:picMkLst>
        </pc:picChg>
        <pc:picChg chg="add 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33" creationId="{ABA1D02F-D65E-D7AD-9B55-D91EB140C7AF}"/>
          </ac:picMkLst>
        </pc:picChg>
        <pc:picChg chg="add 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40" creationId="{B58DEC12-FEAC-18D8-CF65-4CB9832B3E3D}"/>
          </ac:picMkLst>
        </pc:picChg>
        <pc:picChg chg="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55" creationId="{39237B4C-41C5-EF83-1AFE-2855557AA89B}"/>
          </ac:picMkLst>
        </pc:picChg>
        <pc:picChg chg="add 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61" creationId="{0773300A-39FE-21D4-5E8F-482A87B085E0}"/>
          </ac:picMkLst>
        </pc:picChg>
        <pc:picChg chg="add 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62" creationId="{B9677C6F-E80D-8A93-512F-0ECF8E53730D}"/>
          </ac:picMkLst>
        </pc:picChg>
        <pc:picChg chg="add 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63" creationId="{BEC9CF44-AED8-9CFC-658C-E3DC4AF8C287}"/>
          </ac:picMkLst>
        </pc:picChg>
        <pc:picChg chg="add 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64" creationId="{A5E8D8A7-9995-4560-71D6-DA65263E3C4B}"/>
          </ac:picMkLst>
        </pc:picChg>
        <pc:picChg chg="add 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66" creationId="{BE407248-EABF-148B-4123-E0186C634B3C}"/>
          </ac:picMkLst>
        </pc:picChg>
        <pc:picChg chg="add mod">
          <ac:chgData name="Yasmine LAOUFI" userId="33049b36-47c9-45b2-bd2e-da59a6e9482e" providerId="ADAL" clId="{5DE0484A-6172-4D66-A447-A8A2BDB39A1A}" dt="2026-01-21T10:00:36.889" v="5510" actId="1076"/>
          <ac:picMkLst>
            <pc:docMk/>
            <pc:sldMk cId="1607746396" sldId="401"/>
            <ac:picMk id="67" creationId="{4DE7D644-9BBE-503A-05B5-8F7D142C631E}"/>
          </ac:picMkLst>
        </pc:picChg>
        <pc:picChg chg="add mod">
          <ac:chgData name="Yasmine LAOUFI" userId="33049b36-47c9-45b2-bd2e-da59a6e9482e" providerId="ADAL" clId="{5DE0484A-6172-4D66-A447-A8A2BDB39A1A}" dt="2026-01-21T10:00:13.237" v="5508" actId="1076"/>
          <ac:picMkLst>
            <pc:docMk/>
            <pc:sldMk cId="1607746396" sldId="401"/>
            <ac:picMk id="68" creationId="{374B7C66-1F23-990A-EC3D-341851B36BF2}"/>
          </ac:picMkLst>
        </pc:picChg>
        <pc:picChg chg="add mod">
          <ac:chgData name="Yasmine LAOUFI" userId="33049b36-47c9-45b2-bd2e-da59a6e9482e" providerId="ADAL" clId="{5DE0484A-6172-4D66-A447-A8A2BDB39A1A}" dt="2026-01-21T10:01:23.950" v="5514" actId="1076"/>
          <ac:picMkLst>
            <pc:docMk/>
            <pc:sldMk cId="1607746396" sldId="401"/>
            <ac:picMk id="69" creationId="{5AB84664-D5F7-4690-FD5A-00185C6828A4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1-21T14:08:04.411" v="5684" actId="14734"/>
        <pc:sldMkLst>
          <pc:docMk/>
          <pc:sldMk cId="2110935980" sldId="402"/>
        </pc:sldMkLst>
        <pc:graphicFrameChg chg="add mod modGraphic">
          <ac:chgData name="Yasmine LAOUFI" userId="33049b36-47c9-45b2-bd2e-da59a6e9482e" providerId="ADAL" clId="{5DE0484A-6172-4D66-A447-A8A2BDB39A1A}" dt="2026-01-21T14:08:04.411" v="5684" actId="14734"/>
          <ac:graphicFrameMkLst>
            <pc:docMk/>
            <pc:sldMk cId="2110935980" sldId="402"/>
            <ac:graphicFrameMk id="8" creationId="{4C6BDB7E-B300-5E26-15FB-DB4CE3AD4F0D}"/>
          </ac:graphicFrameMkLst>
        </pc:graphicFrameChg>
        <pc:picChg chg="add mod">
          <ac:chgData name="Yasmine LAOUFI" userId="33049b36-47c9-45b2-bd2e-da59a6e9482e" providerId="ADAL" clId="{5DE0484A-6172-4D66-A447-A8A2BDB39A1A}" dt="2026-01-21T10:56:41.993" v="5540" actId="1076"/>
          <ac:picMkLst>
            <pc:docMk/>
            <pc:sldMk cId="2110935980" sldId="402"/>
            <ac:picMk id="32" creationId="{D6951C5C-6DCF-A3FA-9201-FB8BB3ABF8ED}"/>
          </ac:picMkLst>
        </pc:picChg>
        <pc:picChg chg="add mod">
          <ac:chgData name="Yasmine LAOUFI" userId="33049b36-47c9-45b2-bd2e-da59a6e9482e" providerId="ADAL" clId="{5DE0484A-6172-4D66-A447-A8A2BDB39A1A}" dt="2026-01-21T10:56:41.993" v="5540" actId="1076"/>
          <ac:picMkLst>
            <pc:docMk/>
            <pc:sldMk cId="2110935980" sldId="402"/>
            <ac:picMk id="43" creationId="{7EF81C7B-B489-FCCA-B359-88E11A5808BD}"/>
          </ac:picMkLst>
        </pc:picChg>
        <pc:picChg chg="add mod">
          <ac:chgData name="Yasmine LAOUFI" userId="33049b36-47c9-45b2-bd2e-da59a6e9482e" providerId="ADAL" clId="{5DE0484A-6172-4D66-A447-A8A2BDB39A1A}" dt="2026-01-21T10:56:41.993" v="5540" actId="1076"/>
          <ac:picMkLst>
            <pc:docMk/>
            <pc:sldMk cId="2110935980" sldId="402"/>
            <ac:picMk id="44" creationId="{FAF49206-F9F0-7E11-60F4-FC0BC47D2552}"/>
          </ac:picMkLst>
        </pc:picChg>
        <pc:picChg chg="add mod">
          <ac:chgData name="Yasmine LAOUFI" userId="33049b36-47c9-45b2-bd2e-da59a6e9482e" providerId="ADAL" clId="{5DE0484A-6172-4D66-A447-A8A2BDB39A1A}" dt="2026-01-21T10:56:41.993" v="5540" actId="1076"/>
          <ac:picMkLst>
            <pc:docMk/>
            <pc:sldMk cId="2110935980" sldId="402"/>
            <ac:picMk id="45" creationId="{E0FA5111-6AA3-0D1F-6D94-909F6040069E}"/>
          </ac:picMkLst>
        </pc:picChg>
        <pc:picChg chg="add mod">
          <ac:chgData name="Yasmine LAOUFI" userId="33049b36-47c9-45b2-bd2e-da59a6e9482e" providerId="ADAL" clId="{5DE0484A-6172-4D66-A447-A8A2BDB39A1A}" dt="2026-01-21T10:56:41.993" v="5540" actId="1076"/>
          <ac:picMkLst>
            <pc:docMk/>
            <pc:sldMk cId="2110935980" sldId="402"/>
            <ac:picMk id="46" creationId="{29AEEE05-2ED9-8AF2-BC11-F77026F4CD26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2-03T16:11:34.874" v="6189" actId="20577"/>
        <pc:sldMkLst>
          <pc:docMk/>
          <pc:sldMk cId="3231738992" sldId="403"/>
        </pc:sldMkLst>
        <pc:graphicFrameChg chg="mod modGraphic">
          <ac:chgData name="Yasmine LAOUFI" userId="33049b36-47c9-45b2-bd2e-da59a6e9482e" providerId="ADAL" clId="{5DE0484A-6172-4D66-A447-A8A2BDB39A1A}" dt="2026-02-03T16:11:34.874" v="6189" actId="20577"/>
          <ac:graphicFrameMkLst>
            <pc:docMk/>
            <pc:sldMk cId="3231738992" sldId="403"/>
            <ac:graphicFrameMk id="47" creationId="{AF3C094E-2F96-C526-7129-0DC369FF3488}"/>
          </ac:graphicFrameMkLst>
        </pc:graphicFrameChg>
        <pc:picChg chg="add mod">
          <ac:chgData name="Yasmine LAOUFI" userId="33049b36-47c9-45b2-bd2e-da59a6e9482e" providerId="ADAL" clId="{5DE0484A-6172-4D66-A447-A8A2BDB39A1A}" dt="2026-01-21T10:58:52.592" v="5546" actId="1076"/>
          <ac:picMkLst>
            <pc:docMk/>
            <pc:sldMk cId="3231738992" sldId="403"/>
            <ac:picMk id="50" creationId="{229F79C2-5877-D4D3-7579-0439B85BB756}"/>
          </ac:picMkLst>
        </pc:picChg>
        <pc:picChg chg="add mod">
          <ac:chgData name="Yasmine LAOUFI" userId="33049b36-47c9-45b2-bd2e-da59a6e9482e" providerId="ADAL" clId="{5DE0484A-6172-4D66-A447-A8A2BDB39A1A}" dt="2026-01-21T10:58:52.592" v="5546" actId="1076"/>
          <ac:picMkLst>
            <pc:docMk/>
            <pc:sldMk cId="3231738992" sldId="403"/>
            <ac:picMk id="53" creationId="{05E79743-8135-1ADA-DB8D-A09A4E1205C4}"/>
          </ac:picMkLst>
        </pc:picChg>
        <pc:picChg chg="add mod">
          <ac:chgData name="Yasmine LAOUFI" userId="33049b36-47c9-45b2-bd2e-da59a6e9482e" providerId="ADAL" clId="{5DE0484A-6172-4D66-A447-A8A2BDB39A1A}" dt="2026-01-21T11:03:23.012" v="5553" actId="1076"/>
          <ac:picMkLst>
            <pc:docMk/>
            <pc:sldMk cId="3231738992" sldId="403"/>
            <ac:picMk id="58" creationId="{F47AB336-5D9A-8DBE-E517-3C5CC2BFFE86}"/>
          </ac:picMkLst>
        </pc:picChg>
        <pc:picChg chg="add mod">
          <ac:chgData name="Yasmine LAOUFI" userId="33049b36-47c9-45b2-bd2e-da59a6e9482e" providerId="ADAL" clId="{5DE0484A-6172-4D66-A447-A8A2BDB39A1A}" dt="2026-01-21T11:02:42.436" v="5550" actId="1076"/>
          <ac:picMkLst>
            <pc:docMk/>
            <pc:sldMk cId="3231738992" sldId="403"/>
            <ac:picMk id="59" creationId="{2BEEE485-C442-4E9C-7DE7-1BAC2B6BF7BE}"/>
          </ac:picMkLst>
        </pc:picChg>
        <pc:picChg chg="add mod">
          <ac:chgData name="Yasmine LAOUFI" userId="33049b36-47c9-45b2-bd2e-da59a6e9482e" providerId="ADAL" clId="{5DE0484A-6172-4D66-A447-A8A2BDB39A1A}" dt="2026-01-21T11:08:45.507" v="5558" actId="1076"/>
          <ac:picMkLst>
            <pc:docMk/>
            <pc:sldMk cId="3231738992" sldId="403"/>
            <ac:picMk id="60" creationId="{CC984D21-D49E-EBA3-951C-5FE575B38DE1}"/>
          </ac:picMkLst>
        </pc:picChg>
        <pc:picChg chg="add mod">
          <ac:chgData name="Yasmine LAOUFI" userId="33049b36-47c9-45b2-bd2e-da59a6e9482e" providerId="ADAL" clId="{5DE0484A-6172-4D66-A447-A8A2BDB39A1A}" dt="2026-01-21T11:11:27.067" v="5563" actId="1076"/>
          <ac:picMkLst>
            <pc:docMk/>
            <pc:sldMk cId="3231738992" sldId="403"/>
            <ac:picMk id="62" creationId="{2F6BE527-DC3E-0AD5-BEC0-29A65DEA6C8E}"/>
          </ac:picMkLst>
        </pc:picChg>
        <pc:picChg chg="add mod">
          <ac:chgData name="Yasmine LAOUFI" userId="33049b36-47c9-45b2-bd2e-da59a6e9482e" providerId="ADAL" clId="{5DE0484A-6172-4D66-A447-A8A2BDB39A1A}" dt="2026-01-21T11:14:51.601" v="5569" actId="1076"/>
          <ac:picMkLst>
            <pc:docMk/>
            <pc:sldMk cId="3231738992" sldId="403"/>
            <ac:picMk id="63" creationId="{82E773C5-E334-7747-933B-6D0FFC06E525}"/>
          </ac:picMkLst>
        </pc:picChg>
        <pc:picChg chg="add mod">
          <ac:chgData name="Yasmine LAOUFI" userId="33049b36-47c9-45b2-bd2e-da59a6e9482e" providerId="ADAL" clId="{5DE0484A-6172-4D66-A447-A8A2BDB39A1A}" dt="2026-01-21T11:16:20.293" v="5578" actId="1076"/>
          <ac:picMkLst>
            <pc:docMk/>
            <pc:sldMk cId="3231738992" sldId="403"/>
            <ac:picMk id="64" creationId="{857B68A4-4609-72D4-230E-3ED442F9D30C}"/>
          </ac:picMkLst>
        </pc:picChg>
        <pc:picChg chg="add mod">
          <ac:chgData name="Yasmine LAOUFI" userId="33049b36-47c9-45b2-bd2e-da59a6e9482e" providerId="ADAL" clId="{5DE0484A-6172-4D66-A447-A8A2BDB39A1A}" dt="2026-01-21T11:16:46.485" v="5582" actId="1076"/>
          <ac:picMkLst>
            <pc:docMk/>
            <pc:sldMk cId="3231738992" sldId="403"/>
            <ac:picMk id="66" creationId="{226EF75E-2627-0808-1990-B24D6ACE50ED}"/>
          </ac:picMkLst>
        </pc:picChg>
        <pc:picChg chg="add mod">
          <ac:chgData name="Yasmine LAOUFI" userId="33049b36-47c9-45b2-bd2e-da59a6e9482e" providerId="ADAL" clId="{5DE0484A-6172-4D66-A447-A8A2BDB39A1A}" dt="2026-01-21T11:17:19.206" v="5586" actId="1076"/>
          <ac:picMkLst>
            <pc:docMk/>
            <pc:sldMk cId="3231738992" sldId="403"/>
            <ac:picMk id="67" creationId="{2D7709A5-0CA0-DA16-86B3-014923C35597}"/>
          </ac:picMkLst>
        </pc:picChg>
        <pc:picChg chg="add mod">
          <ac:chgData name="Yasmine LAOUFI" userId="33049b36-47c9-45b2-bd2e-da59a6e9482e" providerId="ADAL" clId="{5DE0484A-6172-4D66-A447-A8A2BDB39A1A}" dt="2026-01-21T11:17:49.511" v="5590" actId="1076"/>
          <ac:picMkLst>
            <pc:docMk/>
            <pc:sldMk cId="3231738992" sldId="403"/>
            <ac:picMk id="68" creationId="{23BC9BF5-AAD2-0982-3BEC-BE754F874F50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1-21T14:14:13.026" v="5686" actId="14734"/>
        <pc:sldMkLst>
          <pc:docMk/>
          <pc:sldMk cId="153916483" sldId="404"/>
        </pc:sldMkLst>
        <pc:graphicFrameChg chg="mod modGraphic">
          <ac:chgData name="Yasmine LAOUFI" userId="33049b36-47c9-45b2-bd2e-da59a6e9482e" providerId="ADAL" clId="{5DE0484A-6172-4D66-A447-A8A2BDB39A1A}" dt="2026-01-21T14:14:13.026" v="5686" actId="14734"/>
          <ac:graphicFrameMkLst>
            <pc:docMk/>
            <pc:sldMk cId="153916483" sldId="404"/>
            <ac:graphicFrameMk id="49" creationId="{8D013D55-CF7A-D590-EE8B-C38A9B1145E8}"/>
          </ac:graphicFrameMkLst>
        </pc:graphicFrameChg>
        <pc:picChg chg="add mod">
          <ac:chgData name="Yasmine LAOUFI" userId="33049b36-47c9-45b2-bd2e-da59a6e9482e" providerId="ADAL" clId="{5DE0484A-6172-4D66-A447-A8A2BDB39A1A}" dt="2026-01-21T11:22:54.471" v="5596" actId="1076"/>
          <ac:picMkLst>
            <pc:docMk/>
            <pc:sldMk cId="153916483" sldId="404"/>
            <ac:picMk id="59" creationId="{B954668A-1960-AB89-54F8-7E372D31AEC4}"/>
          </ac:picMkLst>
        </pc:picChg>
        <pc:picChg chg="add mod">
          <ac:chgData name="Yasmine LAOUFI" userId="33049b36-47c9-45b2-bd2e-da59a6e9482e" providerId="ADAL" clId="{5DE0484A-6172-4D66-A447-A8A2BDB39A1A}" dt="2026-01-21T11:22:54.471" v="5596" actId="1076"/>
          <ac:picMkLst>
            <pc:docMk/>
            <pc:sldMk cId="153916483" sldId="404"/>
            <ac:picMk id="60" creationId="{3596D709-7BAD-88BF-E4CA-66F58C765E2A}"/>
          </ac:picMkLst>
        </pc:picChg>
        <pc:picChg chg="add mod">
          <ac:chgData name="Yasmine LAOUFI" userId="33049b36-47c9-45b2-bd2e-da59a6e9482e" providerId="ADAL" clId="{5DE0484A-6172-4D66-A447-A8A2BDB39A1A}" dt="2026-01-21T13:54:08.434" v="5628" actId="1076"/>
          <ac:picMkLst>
            <pc:docMk/>
            <pc:sldMk cId="153916483" sldId="404"/>
            <ac:picMk id="61" creationId="{A32ABABF-7ACE-FEC1-ABBD-411333749D49}"/>
          </ac:picMkLst>
        </pc:picChg>
        <pc:picChg chg="add mod">
          <ac:chgData name="Yasmine LAOUFI" userId="33049b36-47c9-45b2-bd2e-da59a6e9482e" providerId="ADAL" clId="{5DE0484A-6172-4D66-A447-A8A2BDB39A1A}" dt="2026-01-21T13:55:26.190" v="5634" actId="1076"/>
          <ac:picMkLst>
            <pc:docMk/>
            <pc:sldMk cId="153916483" sldId="404"/>
            <ac:picMk id="64" creationId="{A0FC6DA5-65A1-E1FF-E73F-3C112DAA9A30}"/>
          </ac:picMkLst>
        </pc:picChg>
        <pc:picChg chg="add mod">
          <ac:chgData name="Yasmine LAOUFI" userId="33049b36-47c9-45b2-bd2e-da59a6e9482e" providerId="ADAL" clId="{5DE0484A-6172-4D66-A447-A8A2BDB39A1A}" dt="2026-01-21T13:56:45.988" v="5638" actId="1076"/>
          <ac:picMkLst>
            <pc:docMk/>
            <pc:sldMk cId="153916483" sldId="404"/>
            <ac:picMk id="65" creationId="{572B4FFD-C57B-7935-9CCE-498B797B1DE4}"/>
          </ac:picMkLst>
        </pc:picChg>
        <pc:picChg chg="add mod">
          <ac:chgData name="Yasmine LAOUFI" userId="33049b36-47c9-45b2-bd2e-da59a6e9482e" providerId="ADAL" clId="{5DE0484A-6172-4D66-A447-A8A2BDB39A1A}" dt="2026-01-21T13:58:16.263" v="5646" actId="1076"/>
          <ac:picMkLst>
            <pc:docMk/>
            <pc:sldMk cId="153916483" sldId="404"/>
            <ac:picMk id="66" creationId="{6EB93289-07DF-D779-42DE-F798138AD884}"/>
          </ac:picMkLst>
        </pc:picChg>
        <pc:picChg chg="add mod">
          <ac:chgData name="Yasmine LAOUFI" userId="33049b36-47c9-45b2-bd2e-da59a6e9482e" providerId="ADAL" clId="{5DE0484A-6172-4D66-A447-A8A2BDB39A1A}" dt="2026-01-21T13:59:55.645" v="5649" actId="1076"/>
          <ac:picMkLst>
            <pc:docMk/>
            <pc:sldMk cId="153916483" sldId="404"/>
            <ac:picMk id="67" creationId="{347BDEC6-9DC7-AF02-2C18-598978608AA2}"/>
          </ac:picMkLst>
        </pc:picChg>
        <pc:picChg chg="add mod">
          <ac:chgData name="Yasmine LAOUFI" userId="33049b36-47c9-45b2-bd2e-da59a6e9482e" providerId="ADAL" clId="{5DE0484A-6172-4D66-A447-A8A2BDB39A1A}" dt="2026-01-21T13:54:25.838" v="5630" actId="1076"/>
          <ac:picMkLst>
            <pc:docMk/>
            <pc:sldMk cId="153916483" sldId="404"/>
            <ac:picMk id="69" creationId="{BB8DA60B-A30F-BB31-F1EB-562724D4C53F}"/>
          </ac:picMkLst>
        </pc:picChg>
        <pc:picChg chg="add mod">
          <ac:chgData name="Yasmine LAOUFI" userId="33049b36-47c9-45b2-bd2e-da59a6e9482e" providerId="ADAL" clId="{5DE0484A-6172-4D66-A447-A8A2BDB39A1A}" dt="2026-01-21T13:55:34.659" v="5635" actId="1076"/>
          <ac:picMkLst>
            <pc:docMk/>
            <pc:sldMk cId="153916483" sldId="404"/>
            <ac:picMk id="70" creationId="{D7FC0BA3-AFD6-CE9B-772E-427F2DD11F7C}"/>
          </ac:picMkLst>
        </pc:picChg>
        <pc:picChg chg="add mod">
          <ac:chgData name="Yasmine LAOUFI" userId="33049b36-47c9-45b2-bd2e-da59a6e9482e" providerId="ADAL" clId="{5DE0484A-6172-4D66-A447-A8A2BDB39A1A}" dt="2026-01-21T14:01:18.466" v="5656" actId="1076"/>
          <ac:picMkLst>
            <pc:docMk/>
            <pc:sldMk cId="153916483" sldId="404"/>
            <ac:picMk id="71" creationId="{86E08112-1C67-ECE5-A513-AEDCEFC023F5}"/>
          </ac:picMkLst>
        </pc:picChg>
        <pc:picChg chg="add mod">
          <ac:chgData name="Yasmine LAOUFI" userId="33049b36-47c9-45b2-bd2e-da59a6e9482e" providerId="ADAL" clId="{5DE0484A-6172-4D66-A447-A8A2BDB39A1A}" dt="2026-01-21T14:01:14.294" v="5655" actId="1076"/>
          <ac:picMkLst>
            <pc:docMk/>
            <pc:sldMk cId="153916483" sldId="404"/>
            <ac:picMk id="72" creationId="{DB2B7F2C-5BF3-2508-88A9-68569C86C7FB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1-21T14:32:50.501" v="5732" actId="20577"/>
        <pc:sldMkLst>
          <pc:docMk/>
          <pc:sldMk cId="3353811677" sldId="405"/>
        </pc:sldMkLst>
        <pc:graphicFrameChg chg="mod modGraphic">
          <ac:chgData name="Yasmine LAOUFI" userId="33049b36-47c9-45b2-bd2e-da59a6e9482e" providerId="ADAL" clId="{5DE0484A-6172-4D66-A447-A8A2BDB39A1A}" dt="2026-01-21T14:32:50.501" v="5732" actId="20577"/>
          <ac:graphicFrameMkLst>
            <pc:docMk/>
            <pc:sldMk cId="3353811677" sldId="405"/>
            <ac:graphicFrameMk id="49" creationId="{605DF842-D23A-EA38-8561-F156533C5D9F}"/>
          </ac:graphicFrameMkLst>
        </pc:graphicFrameChg>
        <pc:picChg chg="add mod">
          <ac:chgData name="Yasmine LAOUFI" userId="33049b36-47c9-45b2-bd2e-da59a6e9482e" providerId="ADAL" clId="{5DE0484A-6172-4D66-A447-A8A2BDB39A1A}" dt="2026-01-21T14:30:29.929" v="5724" actId="1076"/>
          <ac:picMkLst>
            <pc:docMk/>
            <pc:sldMk cId="3353811677" sldId="405"/>
            <ac:picMk id="3" creationId="{854AA9D6-260E-28A2-A2E4-1946A15DF33E}"/>
          </ac:picMkLst>
        </pc:picChg>
        <pc:picChg chg="mod">
          <ac:chgData name="Yasmine LAOUFI" userId="33049b36-47c9-45b2-bd2e-da59a6e9482e" providerId="ADAL" clId="{5DE0484A-6172-4D66-A447-A8A2BDB39A1A}" dt="2026-01-21T14:30:29.929" v="5724" actId="1076"/>
          <ac:picMkLst>
            <pc:docMk/>
            <pc:sldMk cId="3353811677" sldId="405"/>
            <ac:picMk id="59" creationId="{D8BE3A2E-A02D-B8BF-9E72-FC21A0E08E1C}"/>
          </ac:picMkLst>
        </pc:picChg>
        <pc:picChg chg="mod">
          <ac:chgData name="Yasmine LAOUFI" userId="33049b36-47c9-45b2-bd2e-da59a6e9482e" providerId="ADAL" clId="{5DE0484A-6172-4D66-A447-A8A2BDB39A1A}" dt="2026-01-21T14:30:29.929" v="5724" actId="1076"/>
          <ac:picMkLst>
            <pc:docMk/>
            <pc:sldMk cId="3353811677" sldId="405"/>
            <ac:picMk id="60" creationId="{DE251BA5-6A29-E807-B8A1-CD0101C0CB5E}"/>
          </ac:picMkLst>
        </pc:picChg>
        <pc:picChg chg="mod">
          <ac:chgData name="Yasmine LAOUFI" userId="33049b36-47c9-45b2-bd2e-da59a6e9482e" providerId="ADAL" clId="{5DE0484A-6172-4D66-A447-A8A2BDB39A1A}" dt="2026-01-21T14:30:29.929" v="5724" actId="1076"/>
          <ac:picMkLst>
            <pc:docMk/>
            <pc:sldMk cId="3353811677" sldId="405"/>
            <ac:picMk id="61" creationId="{A1D06512-F379-6100-A42F-D99375BF45AB}"/>
          </ac:picMkLst>
        </pc:picChg>
        <pc:picChg chg="mod">
          <ac:chgData name="Yasmine LAOUFI" userId="33049b36-47c9-45b2-bd2e-da59a6e9482e" providerId="ADAL" clId="{5DE0484A-6172-4D66-A447-A8A2BDB39A1A}" dt="2026-01-21T14:30:29.929" v="5724" actId="1076"/>
          <ac:picMkLst>
            <pc:docMk/>
            <pc:sldMk cId="3353811677" sldId="405"/>
            <ac:picMk id="64" creationId="{E77227FF-6EDB-B496-5F20-6CD349B40EC8}"/>
          </ac:picMkLst>
        </pc:picChg>
        <pc:picChg chg="mod">
          <ac:chgData name="Yasmine LAOUFI" userId="33049b36-47c9-45b2-bd2e-da59a6e9482e" providerId="ADAL" clId="{5DE0484A-6172-4D66-A447-A8A2BDB39A1A}" dt="2026-01-21T14:30:29.929" v="5724" actId="1076"/>
          <ac:picMkLst>
            <pc:docMk/>
            <pc:sldMk cId="3353811677" sldId="405"/>
            <ac:picMk id="65" creationId="{46DB3AC9-2A34-B5EC-640A-B3761C90ACFB}"/>
          </ac:picMkLst>
        </pc:picChg>
        <pc:picChg chg="mod">
          <ac:chgData name="Yasmine LAOUFI" userId="33049b36-47c9-45b2-bd2e-da59a6e9482e" providerId="ADAL" clId="{5DE0484A-6172-4D66-A447-A8A2BDB39A1A}" dt="2026-01-21T14:30:29.929" v="5724" actId="1076"/>
          <ac:picMkLst>
            <pc:docMk/>
            <pc:sldMk cId="3353811677" sldId="405"/>
            <ac:picMk id="66" creationId="{E985C091-AE1B-9652-1788-F91274A1AF78}"/>
          </ac:picMkLst>
        </pc:picChg>
        <pc:picChg chg="mod">
          <ac:chgData name="Yasmine LAOUFI" userId="33049b36-47c9-45b2-bd2e-da59a6e9482e" providerId="ADAL" clId="{5DE0484A-6172-4D66-A447-A8A2BDB39A1A}" dt="2026-01-21T14:30:29.929" v="5724" actId="1076"/>
          <ac:picMkLst>
            <pc:docMk/>
            <pc:sldMk cId="3353811677" sldId="405"/>
            <ac:picMk id="67" creationId="{316D63EB-FC27-D55C-4ADE-20EB2B98D302}"/>
          </ac:picMkLst>
        </pc:picChg>
        <pc:picChg chg="mod">
          <ac:chgData name="Yasmine LAOUFI" userId="33049b36-47c9-45b2-bd2e-da59a6e9482e" providerId="ADAL" clId="{5DE0484A-6172-4D66-A447-A8A2BDB39A1A}" dt="2026-01-21T14:30:29.929" v="5724" actId="1076"/>
          <ac:picMkLst>
            <pc:docMk/>
            <pc:sldMk cId="3353811677" sldId="405"/>
            <ac:picMk id="70" creationId="{88C6BC30-FE47-5EC7-A1EF-4FF226B47B48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2-03T16:32:29.873" v="6276" actId="20577"/>
        <pc:sldMkLst>
          <pc:docMk/>
          <pc:sldMk cId="1398251152" sldId="406"/>
        </pc:sldMkLst>
        <pc:graphicFrameChg chg="mod modGraphic">
          <ac:chgData name="Yasmine LAOUFI" userId="33049b36-47c9-45b2-bd2e-da59a6e9482e" providerId="ADAL" clId="{5DE0484A-6172-4D66-A447-A8A2BDB39A1A}" dt="2026-02-03T16:32:29.873" v="6276" actId="20577"/>
          <ac:graphicFrameMkLst>
            <pc:docMk/>
            <pc:sldMk cId="1398251152" sldId="406"/>
            <ac:graphicFrameMk id="22" creationId="{EE7E9A1D-D87F-89D9-F767-FF6DF3D1EDD4}"/>
          </ac:graphicFrameMkLst>
        </pc:graphicFrameChg>
        <pc:picChg chg="add mod">
          <ac:chgData name="Yasmine LAOUFI" userId="33049b36-47c9-45b2-bd2e-da59a6e9482e" providerId="ADAL" clId="{5DE0484A-6172-4D66-A447-A8A2BDB39A1A}" dt="2026-01-21T14:42:03.730" v="5738" actId="1076"/>
          <ac:picMkLst>
            <pc:docMk/>
            <pc:sldMk cId="1398251152" sldId="406"/>
            <ac:picMk id="48" creationId="{70EA839F-ED03-9695-BCD7-FE8979C31846}"/>
          </ac:picMkLst>
        </pc:picChg>
        <pc:picChg chg="add mod">
          <ac:chgData name="Yasmine LAOUFI" userId="33049b36-47c9-45b2-bd2e-da59a6e9482e" providerId="ADAL" clId="{5DE0484A-6172-4D66-A447-A8A2BDB39A1A}" dt="2026-01-21T14:57:54.076" v="5793" actId="1076"/>
          <ac:picMkLst>
            <pc:docMk/>
            <pc:sldMk cId="1398251152" sldId="406"/>
            <ac:picMk id="49" creationId="{8742072C-2CA0-EF30-127A-11D4F243A602}"/>
          </ac:picMkLst>
        </pc:picChg>
        <pc:picChg chg="add mod">
          <ac:chgData name="Yasmine LAOUFI" userId="33049b36-47c9-45b2-bd2e-da59a6e9482e" providerId="ADAL" clId="{5DE0484A-6172-4D66-A447-A8A2BDB39A1A}" dt="2026-01-21T14:50:15.103" v="5760" actId="1076"/>
          <ac:picMkLst>
            <pc:docMk/>
            <pc:sldMk cId="1398251152" sldId="406"/>
            <ac:picMk id="57" creationId="{8134580F-1803-A038-3324-980D2F7E5DFF}"/>
          </ac:picMkLst>
        </pc:picChg>
        <pc:picChg chg="add mod">
          <ac:chgData name="Yasmine LAOUFI" userId="33049b36-47c9-45b2-bd2e-da59a6e9482e" providerId="ADAL" clId="{5DE0484A-6172-4D66-A447-A8A2BDB39A1A}" dt="2026-01-21T14:48:44.577" v="5755" actId="1076"/>
          <ac:picMkLst>
            <pc:docMk/>
            <pc:sldMk cId="1398251152" sldId="406"/>
            <ac:picMk id="65" creationId="{C03A5A45-89B5-EFAB-99F7-895E46F00913}"/>
          </ac:picMkLst>
        </pc:picChg>
        <pc:picChg chg="add mod">
          <ac:chgData name="Yasmine LAOUFI" userId="33049b36-47c9-45b2-bd2e-da59a6e9482e" providerId="ADAL" clId="{5DE0484A-6172-4D66-A447-A8A2BDB39A1A}" dt="2026-01-21T14:47:52.006" v="5750" actId="1076"/>
          <ac:picMkLst>
            <pc:docMk/>
            <pc:sldMk cId="1398251152" sldId="406"/>
            <ac:picMk id="66" creationId="{A71C8272-63B9-C542-F732-A9EEAC5F2BA4}"/>
          </ac:picMkLst>
        </pc:picChg>
        <pc:picChg chg="add mod">
          <ac:chgData name="Yasmine LAOUFI" userId="33049b36-47c9-45b2-bd2e-da59a6e9482e" providerId="ADAL" clId="{5DE0484A-6172-4D66-A447-A8A2BDB39A1A}" dt="2026-01-21T14:48:34.763" v="5754" actId="1076"/>
          <ac:picMkLst>
            <pc:docMk/>
            <pc:sldMk cId="1398251152" sldId="406"/>
            <ac:picMk id="67" creationId="{93A52770-273F-7073-5A9D-62FCE415A35A}"/>
          </ac:picMkLst>
        </pc:picChg>
        <pc:picChg chg="add mod">
          <ac:chgData name="Yasmine LAOUFI" userId="33049b36-47c9-45b2-bd2e-da59a6e9482e" providerId="ADAL" clId="{5DE0484A-6172-4D66-A447-A8A2BDB39A1A}" dt="2026-01-21T14:50:49.326" v="5763" actId="1076"/>
          <ac:picMkLst>
            <pc:docMk/>
            <pc:sldMk cId="1398251152" sldId="406"/>
            <ac:picMk id="68" creationId="{AD9B8994-15B4-8E63-51D9-B5613D03B461}"/>
          </ac:picMkLst>
        </pc:picChg>
        <pc:picChg chg="add mod">
          <ac:chgData name="Yasmine LAOUFI" userId="33049b36-47c9-45b2-bd2e-da59a6e9482e" providerId="ADAL" clId="{5DE0484A-6172-4D66-A447-A8A2BDB39A1A}" dt="2026-01-21T14:53:41.519" v="5770" actId="1076"/>
          <ac:picMkLst>
            <pc:docMk/>
            <pc:sldMk cId="1398251152" sldId="406"/>
            <ac:picMk id="70" creationId="{ABE1BB2C-3328-1C66-EC73-1014137E5B69}"/>
          </ac:picMkLst>
        </pc:picChg>
        <pc:picChg chg="add mod">
          <ac:chgData name="Yasmine LAOUFI" userId="33049b36-47c9-45b2-bd2e-da59a6e9482e" providerId="ADAL" clId="{5DE0484A-6172-4D66-A447-A8A2BDB39A1A}" dt="2026-01-21T14:57:48.127" v="5792" actId="1076"/>
          <ac:picMkLst>
            <pc:docMk/>
            <pc:sldMk cId="1398251152" sldId="406"/>
            <ac:picMk id="71" creationId="{A9C812B0-2C11-F41D-D144-710483D9C9E8}"/>
          </ac:picMkLst>
        </pc:picChg>
        <pc:picChg chg="add mod">
          <ac:chgData name="Yasmine LAOUFI" userId="33049b36-47c9-45b2-bd2e-da59a6e9482e" providerId="ADAL" clId="{5DE0484A-6172-4D66-A447-A8A2BDB39A1A}" dt="2026-01-21T14:58:37.328" v="5797" actId="1076"/>
          <ac:picMkLst>
            <pc:docMk/>
            <pc:sldMk cId="1398251152" sldId="406"/>
            <ac:picMk id="72" creationId="{4A121EF6-08EA-33DA-6C18-913B2BA133D9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1-21T15:26:50.141" v="5883" actId="14734"/>
        <pc:sldMkLst>
          <pc:docMk/>
          <pc:sldMk cId="2861691445" sldId="407"/>
        </pc:sldMkLst>
        <pc:graphicFrameChg chg="mod modGraphic">
          <ac:chgData name="Yasmine LAOUFI" userId="33049b36-47c9-45b2-bd2e-da59a6e9482e" providerId="ADAL" clId="{5DE0484A-6172-4D66-A447-A8A2BDB39A1A}" dt="2026-01-21T15:26:50.141" v="5883" actId="14734"/>
          <ac:graphicFrameMkLst>
            <pc:docMk/>
            <pc:sldMk cId="2861691445" sldId="407"/>
            <ac:graphicFrameMk id="22" creationId="{901FB172-458A-6782-1BA9-3A0F729F8D38}"/>
          </ac:graphicFrameMkLst>
        </pc:graphicFrameChg>
        <pc:picChg chg="add mod">
          <ac:chgData name="Yasmine LAOUFI" userId="33049b36-47c9-45b2-bd2e-da59a6e9482e" providerId="ADAL" clId="{5DE0484A-6172-4D66-A447-A8A2BDB39A1A}" dt="2026-01-21T15:14:00.094" v="5831" actId="1076"/>
          <ac:picMkLst>
            <pc:docMk/>
            <pc:sldMk cId="2861691445" sldId="407"/>
            <ac:picMk id="3" creationId="{E7A0D5EA-6B7F-9EFD-06BF-101478857AA5}"/>
          </ac:picMkLst>
        </pc:picChg>
        <pc:picChg chg="add mod">
          <ac:chgData name="Yasmine LAOUFI" userId="33049b36-47c9-45b2-bd2e-da59a6e9482e" providerId="ADAL" clId="{5DE0484A-6172-4D66-A447-A8A2BDB39A1A}" dt="2026-01-21T15:15:46.864" v="5836" actId="1076"/>
          <ac:picMkLst>
            <pc:docMk/>
            <pc:sldMk cId="2861691445" sldId="407"/>
            <ac:picMk id="5" creationId="{B39CEE48-6A1E-75A7-8994-778DF5F1B50E}"/>
          </ac:picMkLst>
        </pc:picChg>
        <pc:picChg chg="add mod">
          <ac:chgData name="Yasmine LAOUFI" userId="33049b36-47c9-45b2-bd2e-da59a6e9482e" providerId="ADAL" clId="{5DE0484A-6172-4D66-A447-A8A2BDB39A1A}" dt="2026-01-21T15:21:22.503" v="5860" actId="1076"/>
          <ac:picMkLst>
            <pc:docMk/>
            <pc:sldMk cId="2861691445" sldId="407"/>
            <ac:picMk id="9" creationId="{3597D944-E79B-F5EA-528B-9D379E76C9BA}"/>
          </ac:picMkLst>
        </pc:picChg>
        <pc:picChg chg="add mod">
          <ac:chgData name="Yasmine LAOUFI" userId="33049b36-47c9-45b2-bd2e-da59a6e9482e" providerId="ADAL" clId="{5DE0484A-6172-4D66-A447-A8A2BDB39A1A}" dt="2026-01-21T15:25:27.726" v="5879" actId="1076"/>
          <ac:picMkLst>
            <pc:docMk/>
            <pc:sldMk cId="2861691445" sldId="407"/>
            <ac:picMk id="11" creationId="{7F12AD3D-A8D5-FD1D-6C83-B8704DAD41A9}"/>
          </ac:picMkLst>
        </pc:picChg>
        <pc:picChg chg="mod">
          <ac:chgData name="Yasmine LAOUFI" userId="33049b36-47c9-45b2-bd2e-da59a6e9482e" providerId="ADAL" clId="{5DE0484A-6172-4D66-A447-A8A2BDB39A1A}" dt="2026-01-21T15:09:09.308" v="5808" actId="1076"/>
          <ac:picMkLst>
            <pc:docMk/>
            <pc:sldMk cId="2861691445" sldId="407"/>
            <ac:picMk id="57" creationId="{6452CC32-73CD-5FD6-358C-C5910F0A5610}"/>
          </ac:picMkLst>
        </pc:picChg>
        <pc:picChg chg="mod">
          <ac:chgData name="Yasmine LAOUFI" userId="33049b36-47c9-45b2-bd2e-da59a6e9482e" providerId="ADAL" clId="{5DE0484A-6172-4D66-A447-A8A2BDB39A1A}" dt="2026-01-21T15:20:10.774" v="5853" actId="1076"/>
          <ac:picMkLst>
            <pc:docMk/>
            <pc:sldMk cId="2861691445" sldId="407"/>
            <ac:picMk id="71" creationId="{7A532282-43DD-505F-B85E-85B176CBDE5E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1-21T15:47:16.084" v="5944" actId="478"/>
        <pc:sldMkLst>
          <pc:docMk/>
          <pc:sldMk cId="2863100460" sldId="408"/>
        </pc:sldMkLst>
        <pc:spChg chg="mod">
          <ac:chgData name="Yasmine LAOUFI" userId="33049b36-47c9-45b2-bd2e-da59a6e9482e" providerId="ADAL" clId="{5DE0484A-6172-4D66-A447-A8A2BDB39A1A}" dt="2026-01-21T15:31:21.728" v="5888" actId="1076"/>
          <ac:spMkLst>
            <pc:docMk/>
            <pc:sldMk cId="2863100460" sldId="408"/>
            <ac:spMk id="7" creationId="{6F594813-E18C-7A4C-9F35-F6EBF3421BF8}"/>
          </ac:spMkLst>
        </pc:spChg>
        <pc:grpChg chg="mod">
          <ac:chgData name="Yasmine LAOUFI" userId="33049b36-47c9-45b2-bd2e-da59a6e9482e" providerId="ADAL" clId="{5DE0484A-6172-4D66-A447-A8A2BDB39A1A}" dt="2026-01-21T15:31:31.823" v="5889" actId="1076"/>
          <ac:grpSpMkLst>
            <pc:docMk/>
            <pc:sldMk cId="2863100460" sldId="408"/>
            <ac:grpSpMk id="8" creationId="{C986A594-572A-F6B4-800B-86811381B565}"/>
          </ac:grpSpMkLst>
        </pc:grpChg>
        <pc:graphicFrameChg chg="mod modGraphic">
          <ac:chgData name="Yasmine LAOUFI" userId="33049b36-47c9-45b2-bd2e-da59a6e9482e" providerId="ADAL" clId="{5DE0484A-6172-4D66-A447-A8A2BDB39A1A}" dt="2026-01-21T15:46:58.453" v="5934" actId="2165"/>
          <ac:graphicFrameMkLst>
            <pc:docMk/>
            <pc:sldMk cId="2863100460" sldId="408"/>
            <ac:graphicFrameMk id="14" creationId="{30606CF6-5E03-D87C-8665-50DFA3D97247}"/>
          </ac:graphicFrameMkLst>
        </pc:graphicFrameChg>
        <pc:picChg chg="add mod">
          <ac:chgData name="Yasmine LAOUFI" userId="33049b36-47c9-45b2-bd2e-da59a6e9482e" providerId="ADAL" clId="{5DE0484A-6172-4D66-A447-A8A2BDB39A1A}" dt="2026-01-21T15:44:42.118" v="5921" actId="1076"/>
          <ac:picMkLst>
            <pc:docMk/>
            <pc:sldMk cId="2863100460" sldId="408"/>
            <ac:picMk id="60" creationId="{097FDF5F-88AA-0E19-8B1B-A0914B9E6C6B}"/>
          </ac:picMkLst>
        </pc:picChg>
        <pc:picChg chg="add mod">
          <ac:chgData name="Yasmine LAOUFI" userId="33049b36-47c9-45b2-bd2e-da59a6e9482e" providerId="ADAL" clId="{5DE0484A-6172-4D66-A447-A8A2BDB39A1A}" dt="2026-01-21T15:45:32.622" v="5925" actId="1076"/>
          <ac:picMkLst>
            <pc:docMk/>
            <pc:sldMk cId="2863100460" sldId="408"/>
            <ac:picMk id="61" creationId="{249E9B99-6F94-1368-13C2-F1A956937A39}"/>
          </ac:picMkLst>
        </pc:picChg>
        <pc:picChg chg="add mod">
          <ac:chgData name="Yasmine LAOUFI" userId="33049b36-47c9-45b2-bd2e-da59a6e9482e" providerId="ADAL" clId="{5DE0484A-6172-4D66-A447-A8A2BDB39A1A}" dt="2026-01-21T15:38:26.115" v="5893" actId="1076"/>
          <ac:picMkLst>
            <pc:docMk/>
            <pc:sldMk cId="2863100460" sldId="408"/>
            <ac:picMk id="65" creationId="{0701C4B0-99F8-5541-A6AC-22CBB25283F4}"/>
          </ac:picMkLst>
        </pc:picChg>
        <pc:picChg chg="add mod">
          <ac:chgData name="Yasmine LAOUFI" userId="33049b36-47c9-45b2-bd2e-da59a6e9482e" providerId="ADAL" clId="{5DE0484A-6172-4D66-A447-A8A2BDB39A1A}" dt="2026-01-21T15:39:39.160" v="5900" actId="1076"/>
          <ac:picMkLst>
            <pc:docMk/>
            <pc:sldMk cId="2863100460" sldId="408"/>
            <ac:picMk id="66" creationId="{86C1488D-A338-8A87-AF13-D142C051E92B}"/>
          </ac:picMkLst>
        </pc:picChg>
        <pc:picChg chg="add mod">
          <ac:chgData name="Yasmine LAOUFI" userId="33049b36-47c9-45b2-bd2e-da59a6e9482e" providerId="ADAL" clId="{5DE0484A-6172-4D66-A447-A8A2BDB39A1A}" dt="2026-01-21T15:40:29.059" v="5905" actId="1076"/>
          <ac:picMkLst>
            <pc:docMk/>
            <pc:sldMk cId="2863100460" sldId="408"/>
            <ac:picMk id="68" creationId="{61FC9B47-FC25-556B-C384-42E152DD6978}"/>
          </ac:picMkLst>
        </pc:picChg>
        <pc:picChg chg="add mod">
          <ac:chgData name="Yasmine LAOUFI" userId="33049b36-47c9-45b2-bd2e-da59a6e9482e" providerId="ADAL" clId="{5DE0484A-6172-4D66-A447-A8A2BDB39A1A}" dt="2026-01-21T15:41:12.335" v="5909" actId="1076"/>
          <ac:picMkLst>
            <pc:docMk/>
            <pc:sldMk cId="2863100460" sldId="408"/>
            <ac:picMk id="69" creationId="{7DFD0141-3CC6-15A9-43FD-358081CF1B98}"/>
          </ac:picMkLst>
        </pc:picChg>
        <pc:picChg chg="add mod">
          <ac:chgData name="Yasmine LAOUFI" userId="33049b36-47c9-45b2-bd2e-da59a6e9482e" providerId="ADAL" clId="{5DE0484A-6172-4D66-A447-A8A2BDB39A1A}" dt="2026-01-21T15:42:58.744" v="5914" actId="1076"/>
          <ac:picMkLst>
            <pc:docMk/>
            <pc:sldMk cId="2863100460" sldId="408"/>
            <ac:picMk id="70" creationId="{64C3B64A-0A14-EE44-B618-EBCA101677FF}"/>
          </ac:picMkLst>
        </pc:picChg>
        <pc:picChg chg="add mod">
          <ac:chgData name="Yasmine LAOUFI" userId="33049b36-47c9-45b2-bd2e-da59a6e9482e" providerId="ADAL" clId="{5DE0484A-6172-4D66-A447-A8A2BDB39A1A}" dt="2026-01-21T15:43:45.225" v="5918" actId="1076"/>
          <ac:picMkLst>
            <pc:docMk/>
            <pc:sldMk cId="2863100460" sldId="408"/>
            <ac:picMk id="71" creationId="{ED796769-0DEB-3C53-AC8E-9FD384274BA9}"/>
          </ac:picMkLst>
        </pc:picChg>
        <pc:picChg chg="add mod">
          <ac:chgData name="Yasmine LAOUFI" userId="33049b36-47c9-45b2-bd2e-da59a6e9482e" providerId="ADAL" clId="{5DE0484A-6172-4D66-A447-A8A2BDB39A1A}" dt="2026-01-21T15:46:11.895" v="5929" actId="1076"/>
          <ac:picMkLst>
            <pc:docMk/>
            <pc:sldMk cId="2863100460" sldId="408"/>
            <ac:picMk id="72" creationId="{596CCEF1-E518-7649-9AC7-3B25ABF85392}"/>
          </ac:picMkLst>
        </pc:picChg>
        <pc:picChg chg="add mod">
          <ac:chgData name="Yasmine LAOUFI" userId="33049b36-47c9-45b2-bd2e-da59a6e9482e" providerId="ADAL" clId="{5DE0484A-6172-4D66-A447-A8A2BDB39A1A}" dt="2026-01-21T15:46:51.054" v="5933" actId="1076"/>
          <ac:picMkLst>
            <pc:docMk/>
            <pc:sldMk cId="2863100460" sldId="408"/>
            <ac:picMk id="73" creationId="{612C6A0B-6DE7-AA08-2AEE-00DA3D484848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1-21T15:52:47.298" v="5973" actId="1076"/>
        <pc:sldMkLst>
          <pc:docMk/>
          <pc:sldMk cId="3565216590" sldId="409"/>
        </pc:sldMkLst>
        <pc:graphicFrameChg chg="mod modGraphic">
          <ac:chgData name="Yasmine LAOUFI" userId="33049b36-47c9-45b2-bd2e-da59a6e9482e" providerId="ADAL" clId="{5DE0484A-6172-4D66-A447-A8A2BDB39A1A}" dt="2026-01-21T15:52:47.298" v="5973" actId="1076"/>
          <ac:graphicFrameMkLst>
            <pc:docMk/>
            <pc:sldMk cId="3565216590" sldId="409"/>
            <ac:graphicFrameMk id="14" creationId="{B00CE618-9B93-E4D5-6334-8479DEAAF292}"/>
          </ac:graphicFrameMkLst>
        </pc:graphicFrameChg>
        <pc:picChg chg="add mod">
          <ac:chgData name="Yasmine LAOUFI" userId="33049b36-47c9-45b2-bd2e-da59a6e9482e" providerId="ADAL" clId="{5DE0484A-6172-4D66-A447-A8A2BDB39A1A}" dt="2026-01-21T15:52:47.298" v="5973" actId="1076"/>
          <ac:picMkLst>
            <pc:docMk/>
            <pc:sldMk cId="3565216590" sldId="409"/>
            <ac:picMk id="3" creationId="{AB1C59FE-8149-8815-A769-18A4CFA2204B}"/>
          </ac:picMkLst>
        </pc:picChg>
        <pc:picChg chg="add mod">
          <ac:chgData name="Yasmine LAOUFI" userId="33049b36-47c9-45b2-bd2e-da59a6e9482e" providerId="ADAL" clId="{5DE0484A-6172-4D66-A447-A8A2BDB39A1A}" dt="2026-01-21T15:52:47.298" v="5973" actId="1076"/>
          <ac:picMkLst>
            <pc:docMk/>
            <pc:sldMk cId="3565216590" sldId="409"/>
            <ac:picMk id="5" creationId="{ADDC951A-492F-6086-4193-7B7DFECC54C6}"/>
          </ac:picMkLst>
        </pc:picChg>
        <pc:picChg chg="add mod">
          <ac:chgData name="Yasmine LAOUFI" userId="33049b36-47c9-45b2-bd2e-da59a6e9482e" providerId="ADAL" clId="{5DE0484A-6172-4D66-A447-A8A2BDB39A1A}" dt="2026-01-21T15:52:47.298" v="5973" actId="1076"/>
          <ac:picMkLst>
            <pc:docMk/>
            <pc:sldMk cId="3565216590" sldId="409"/>
            <ac:picMk id="6" creationId="{AA682D21-C900-D3F6-72EA-B91CE427E4B5}"/>
          </ac:picMkLst>
        </pc:picChg>
        <pc:picChg chg="add mod">
          <ac:chgData name="Yasmine LAOUFI" userId="33049b36-47c9-45b2-bd2e-da59a6e9482e" providerId="ADAL" clId="{5DE0484A-6172-4D66-A447-A8A2BDB39A1A}" dt="2026-01-21T15:52:47.298" v="5973" actId="1076"/>
          <ac:picMkLst>
            <pc:docMk/>
            <pc:sldMk cId="3565216590" sldId="409"/>
            <ac:picMk id="16" creationId="{D7B95596-ED04-F76F-028C-912C639C7F6C}"/>
          </ac:picMkLst>
        </pc:picChg>
        <pc:picChg chg="mod">
          <ac:chgData name="Yasmine LAOUFI" userId="33049b36-47c9-45b2-bd2e-da59a6e9482e" providerId="ADAL" clId="{5DE0484A-6172-4D66-A447-A8A2BDB39A1A}" dt="2026-01-21T15:52:47.298" v="5973" actId="1076"/>
          <ac:picMkLst>
            <pc:docMk/>
            <pc:sldMk cId="3565216590" sldId="409"/>
            <ac:picMk id="60" creationId="{FFF01FD0-CDA3-8F35-F3BC-A49DCCFB3FAD}"/>
          </ac:picMkLst>
        </pc:picChg>
        <pc:picChg chg="mod">
          <ac:chgData name="Yasmine LAOUFI" userId="33049b36-47c9-45b2-bd2e-da59a6e9482e" providerId="ADAL" clId="{5DE0484A-6172-4D66-A447-A8A2BDB39A1A}" dt="2026-01-21T15:52:47.298" v="5973" actId="1076"/>
          <ac:picMkLst>
            <pc:docMk/>
            <pc:sldMk cId="3565216590" sldId="409"/>
            <ac:picMk id="61" creationId="{6023D2E6-BFCD-3E1F-665A-BD109C7EA657}"/>
          </ac:picMkLst>
        </pc:picChg>
        <pc:picChg chg="mod">
          <ac:chgData name="Yasmine LAOUFI" userId="33049b36-47c9-45b2-bd2e-da59a6e9482e" providerId="ADAL" clId="{5DE0484A-6172-4D66-A447-A8A2BDB39A1A}" dt="2026-01-21T15:52:47.298" v="5973" actId="1076"/>
          <ac:picMkLst>
            <pc:docMk/>
            <pc:sldMk cId="3565216590" sldId="409"/>
            <ac:picMk id="71" creationId="{58A2D692-B4FD-83E0-62C8-72384DA8F5E9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2-03T15:11:43.904" v="6108" actId="22"/>
        <pc:sldMkLst>
          <pc:docMk/>
          <pc:sldMk cId="689474614" sldId="410"/>
        </pc:sldMkLst>
        <pc:spChg chg="add del">
          <ac:chgData name="Yasmine LAOUFI" userId="33049b36-47c9-45b2-bd2e-da59a6e9482e" providerId="ADAL" clId="{5DE0484A-6172-4D66-A447-A8A2BDB39A1A}" dt="2026-02-03T15:11:43.904" v="6108" actId="22"/>
          <ac:spMkLst>
            <pc:docMk/>
            <pc:sldMk cId="689474614" sldId="410"/>
            <ac:spMk id="21" creationId="{76CE5D2E-5AFD-AEE1-3964-F9ED69DD4C26}"/>
          </ac:spMkLst>
        </pc:spChg>
        <pc:grpChg chg="mod">
          <ac:chgData name="Yasmine LAOUFI" userId="33049b36-47c9-45b2-bd2e-da59a6e9482e" providerId="ADAL" clId="{5DE0484A-6172-4D66-A447-A8A2BDB39A1A}" dt="2026-01-21T16:03:51.085" v="5984" actId="1076"/>
          <ac:grpSpMkLst>
            <pc:docMk/>
            <pc:sldMk cId="689474614" sldId="410"/>
            <ac:grpSpMk id="3" creationId="{23E70E69-C6D2-EB57-2BA8-46196A63FCEA}"/>
          </ac:grpSpMkLst>
        </pc:grpChg>
        <pc:graphicFrameChg chg="mod modGraphic">
          <ac:chgData name="Yasmine LAOUFI" userId="33049b36-47c9-45b2-bd2e-da59a6e9482e" providerId="ADAL" clId="{5DE0484A-6172-4D66-A447-A8A2BDB39A1A}" dt="2026-01-26T09:32:58.942" v="6097" actId="20577"/>
          <ac:graphicFrameMkLst>
            <pc:docMk/>
            <pc:sldMk cId="689474614" sldId="410"/>
            <ac:graphicFrameMk id="42" creationId="{6564D5F8-88AC-C1D3-58D4-91272556E537}"/>
          </ac:graphicFrameMkLst>
        </pc:graphicFrameChg>
        <pc:picChg chg="add mod">
          <ac:chgData name="Yasmine LAOUFI" userId="33049b36-47c9-45b2-bd2e-da59a6e9482e" providerId="ADAL" clId="{5DE0484A-6172-4D66-A447-A8A2BDB39A1A}" dt="2026-01-21T16:01:12.387" v="5978"/>
          <ac:picMkLst>
            <pc:docMk/>
            <pc:sldMk cId="689474614" sldId="410"/>
            <ac:picMk id="52" creationId="{39CD7591-DB3F-6260-251B-EE5AE5CEBF6A}"/>
          </ac:picMkLst>
        </pc:picChg>
        <pc:picChg chg="add mod">
          <ac:chgData name="Yasmine LAOUFI" userId="33049b36-47c9-45b2-bd2e-da59a6e9482e" providerId="ADAL" clId="{5DE0484A-6172-4D66-A447-A8A2BDB39A1A}" dt="2026-01-21T16:01:12.387" v="5978"/>
          <ac:picMkLst>
            <pc:docMk/>
            <pc:sldMk cId="689474614" sldId="410"/>
            <ac:picMk id="53" creationId="{BF9B625E-0C5F-DA1C-3879-A38AEADE2350}"/>
          </ac:picMkLst>
        </pc:picChg>
        <pc:picChg chg="add mod">
          <ac:chgData name="Yasmine LAOUFI" userId="33049b36-47c9-45b2-bd2e-da59a6e9482e" providerId="ADAL" clId="{5DE0484A-6172-4D66-A447-A8A2BDB39A1A}" dt="2026-01-21T16:10:23.548" v="6030" actId="1076"/>
          <ac:picMkLst>
            <pc:docMk/>
            <pc:sldMk cId="689474614" sldId="410"/>
            <ac:picMk id="58" creationId="{814B5272-3CE1-592F-423D-153DEBDF5911}"/>
          </ac:picMkLst>
        </pc:picChg>
        <pc:picChg chg="add mod">
          <ac:chgData name="Yasmine LAOUFI" userId="33049b36-47c9-45b2-bd2e-da59a6e9482e" providerId="ADAL" clId="{5DE0484A-6172-4D66-A447-A8A2BDB39A1A}" dt="2026-01-21T16:09:49.473" v="6028" actId="1076"/>
          <ac:picMkLst>
            <pc:docMk/>
            <pc:sldMk cId="689474614" sldId="410"/>
            <ac:picMk id="59" creationId="{6D1037D5-2751-E8B8-214E-51AD1D51C4B1}"/>
          </ac:picMkLst>
        </pc:picChg>
        <pc:picChg chg="add mod">
          <ac:chgData name="Yasmine LAOUFI" userId="33049b36-47c9-45b2-bd2e-da59a6e9482e" providerId="ADAL" clId="{5DE0484A-6172-4D66-A447-A8A2BDB39A1A}" dt="2026-01-21T16:11:03.567" v="6033" actId="1076"/>
          <ac:picMkLst>
            <pc:docMk/>
            <pc:sldMk cId="689474614" sldId="410"/>
            <ac:picMk id="61" creationId="{CAAEC1B2-5D69-A0A7-CAEF-F7768137CADF}"/>
          </ac:picMkLst>
        </pc:picChg>
        <pc:picChg chg="add mod">
          <ac:chgData name="Yasmine LAOUFI" userId="33049b36-47c9-45b2-bd2e-da59a6e9482e" providerId="ADAL" clId="{5DE0484A-6172-4D66-A447-A8A2BDB39A1A}" dt="2026-01-21T16:03:17.444" v="5983" actId="1076"/>
          <ac:picMkLst>
            <pc:docMk/>
            <pc:sldMk cId="689474614" sldId="410"/>
            <ac:picMk id="62" creationId="{36B9F51B-37DE-2786-AA3D-05E3A8126941}"/>
          </ac:picMkLst>
        </pc:picChg>
        <pc:picChg chg="add mod">
          <ac:chgData name="Yasmine LAOUFI" userId="33049b36-47c9-45b2-bd2e-da59a6e9482e" providerId="ADAL" clId="{5DE0484A-6172-4D66-A447-A8A2BDB39A1A}" dt="2026-01-21T16:04:37.853" v="5988" actId="1076"/>
          <ac:picMkLst>
            <pc:docMk/>
            <pc:sldMk cId="689474614" sldId="410"/>
            <ac:picMk id="63" creationId="{F2562721-82EC-8D1B-8C76-30E0FFB23E8D}"/>
          </ac:picMkLst>
        </pc:picChg>
        <pc:picChg chg="add mod">
          <ac:chgData name="Yasmine LAOUFI" userId="33049b36-47c9-45b2-bd2e-da59a6e9482e" providerId="ADAL" clId="{5DE0484A-6172-4D66-A447-A8A2BDB39A1A}" dt="2026-01-21T16:07:48.649" v="6016" actId="1076"/>
          <ac:picMkLst>
            <pc:docMk/>
            <pc:sldMk cId="689474614" sldId="410"/>
            <ac:picMk id="64" creationId="{89DCC36A-69D1-51DA-52A7-158AD4D3B621}"/>
          </ac:picMkLst>
        </pc:picChg>
        <pc:picChg chg="add mod">
          <ac:chgData name="Yasmine LAOUFI" userId="33049b36-47c9-45b2-bd2e-da59a6e9482e" providerId="ADAL" clId="{5DE0484A-6172-4D66-A447-A8A2BDB39A1A}" dt="2026-01-21T16:07:59.499" v="6019" actId="1076"/>
          <ac:picMkLst>
            <pc:docMk/>
            <pc:sldMk cId="689474614" sldId="410"/>
            <ac:picMk id="65" creationId="{DCB09EED-6D86-E4B4-8803-5E7160B1B3C6}"/>
          </ac:picMkLst>
        </pc:picChg>
        <pc:picChg chg="add mod">
          <ac:chgData name="Yasmine LAOUFI" userId="33049b36-47c9-45b2-bd2e-da59a6e9482e" providerId="ADAL" clId="{5DE0484A-6172-4D66-A447-A8A2BDB39A1A}" dt="2026-01-21T16:09:10.162" v="6025" actId="1076"/>
          <ac:picMkLst>
            <pc:docMk/>
            <pc:sldMk cId="689474614" sldId="410"/>
            <ac:picMk id="66" creationId="{ECF0B8C2-C5E2-B2F7-CE6B-083190F04A4C}"/>
          </ac:picMkLst>
        </pc:picChg>
        <pc:picChg chg="add mod">
          <ac:chgData name="Yasmine LAOUFI" userId="33049b36-47c9-45b2-bd2e-da59a6e9482e" providerId="ADAL" clId="{5DE0484A-6172-4D66-A447-A8A2BDB39A1A}" dt="2026-01-21T16:11:46.876" v="6036" actId="1076"/>
          <ac:picMkLst>
            <pc:docMk/>
            <pc:sldMk cId="689474614" sldId="410"/>
            <ac:picMk id="67" creationId="{928165F1-30C5-E684-DF0D-1A34964BDE4D}"/>
          </ac:picMkLst>
        </pc:picChg>
      </pc:sldChg>
      <pc:sldChg chg="addSp delSp modSp add mod">
        <pc:chgData name="Yasmine LAOUFI" userId="33049b36-47c9-45b2-bd2e-da59a6e9482e" providerId="ADAL" clId="{5DE0484A-6172-4D66-A447-A8A2BDB39A1A}" dt="2026-02-03T16:33:15.901" v="6288" actId="20577"/>
        <pc:sldMkLst>
          <pc:docMk/>
          <pc:sldMk cId="3080781645" sldId="411"/>
        </pc:sldMkLst>
        <pc:graphicFrameChg chg="mod modGraphic">
          <ac:chgData name="Yasmine LAOUFI" userId="33049b36-47c9-45b2-bd2e-da59a6e9482e" providerId="ADAL" clId="{5DE0484A-6172-4D66-A447-A8A2BDB39A1A}" dt="2026-02-03T16:33:15.901" v="6288" actId="20577"/>
          <ac:graphicFrameMkLst>
            <pc:docMk/>
            <pc:sldMk cId="3080781645" sldId="411"/>
            <ac:graphicFrameMk id="42" creationId="{A2422F2A-F61E-6DA4-3CEF-78B1C1D53823}"/>
          </ac:graphicFrameMkLst>
        </pc:graphicFrameChg>
        <pc:picChg chg="mod">
          <ac:chgData name="Yasmine LAOUFI" userId="33049b36-47c9-45b2-bd2e-da59a6e9482e" providerId="ADAL" clId="{5DE0484A-6172-4D66-A447-A8A2BDB39A1A}" dt="2026-01-21T16:15:39.542" v="6056" actId="1076"/>
          <ac:picMkLst>
            <pc:docMk/>
            <pc:sldMk cId="3080781645" sldId="411"/>
            <ac:picMk id="62" creationId="{812E4CB4-1B62-CFEA-28AB-2B013B70901E}"/>
          </ac:picMkLst>
        </pc:picChg>
        <pc:picChg chg="mod">
          <ac:chgData name="Yasmine LAOUFI" userId="33049b36-47c9-45b2-bd2e-da59a6e9482e" providerId="ADAL" clId="{5DE0484A-6172-4D66-A447-A8A2BDB39A1A}" dt="2026-01-21T16:15:39.542" v="6056" actId="1076"/>
          <ac:picMkLst>
            <pc:docMk/>
            <pc:sldMk cId="3080781645" sldId="411"/>
            <ac:picMk id="64" creationId="{594A3FCD-6FEC-C662-9A28-E3746CC69FE3}"/>
          </ac:picMkLst>
        </pc:picChg>
      </pc:sldChg>
    </pc:docChg>
  </pc:docChgLst>
  <pc:docChgLst>
    <pc:chgData name="Elisabeth SIROU" userId="S::elisabeth.sirou@theoriginalshotels.com::2e41a25d-a263-43e5-bb16-71b613120680" providerId="AD" clId="Web-{8967E134-2D2B-C156-0A91-524CB6ABE0DE}"/>
    <pc:docChg chg="modSld">
      <pc:chgData name="Elisabeth SIROU" userId="S::elisabeth.sirou@theoriginalshotels.com::2e41a25d-a263-43e5-bb16-71b613120680" providerId="AD" clId="Web-{8967E134-2D2B-C156-0A91-524CB6ABE0DE}" dt="2026-02-02T18:00:56.285" v="17" actId="20577"/>
      <pc:docMkLst>
        <pc:docMk/>
      </pc:docMkLst>
      <pc:sldChg chg="modSp">
        <pc:chgData name="Elisabeth SIROU" userId="S::elisabeth.sirou@theoriginalshotels.com::2e41a25d-a263-43e5-bb16-71b613120680" providerId="AD" clId="Web-{8967E134-2D2B-C156-0A91-524CB6ABE0DE}" dt="2026-02-02T18:00:56.285" v="17" actId="20577"/>
        <pc:sldMkLst>
          <pc:docMk/>
          <pc:sldMk cId="3430218350" sldId="345"/>
        </pc:sldMkLst>
        <pc:spChg chg="mod">
          <ac:chgData name="Elisabeth SIROU" userId="S::elisabeth.sirou@theoriginalshotels.com::2e41a25d-a263-43e5-bb16-71b613120680" providerId="AD" clId="Web-{8967E134-2D2B-C156-0A91-524CB6ABE0DE}" dt="2026-02-02T18:00:56.285" v="17" actId="20577"/>
          <ac:spMkLst>
            <pc:docMk/>
            <pc:sldMk cId="3430218350" sldId="345"/>
            <ac:spMk id="2" creationId="{92A3D576-7E09-C67B-0488-9193CF16049A}"/>
          </ac:spMkLst>
        </pc:spChg>
      </pc:sldChg>
      <pc:sldChg chg="modSp">
        <pc:chgData name="Elisabeth SIROU" userId="S::elisabeth.sirou@theoriginalshotels.com::2e41a25d-a263-43e5-bb16-71b613120680" providerId="AD" clId="Web-{8967E134-2D2B-C156-0A91-524CB6ABE0DE}" dt="2026-02-02T18:00:32.254" v="9" actId="14100"/>
        <pc:sldMkLst>
          <pc:docMk/>
          <pc:sldMk cId="2470279964" sldId="392"/>
        </pc:sldMkLst>
        <pc:spChg chg="mod">
          <ac:chgData name="Elisabeth SIROU" userId="S::elisabeth.sirou@theoriginalshotels.com::2e41a25d-a263-43e5-bb16-71b613120680" providerId="AD" clId="Web-{8967E134-2D2B-C156-0A91-524CB6ABE0DE}" dt="2026-02-02T18:00:32.254" v="9" actId="14100"/>
          <ac:spMkLst>
            <pc:docMk/>
            <pc:sldMk cId="2470279964" sldId="392"/>
            <ac:spMk id="5" creationId="{78D8BF91-8418-0A70-95B1-F1A30A028013}"/>
          </ac:spMkLst>
        </pc:spChg>
      </pc:sldChg>
      <pc:sldChg chg="modSp">
        <pc:chgData name="Elisabeth SIROU" userId="S::elisabeth.sirou@theoriginalshotels.com::2e41a25d-a263-43e5-bb16-71b613120680" providerId="AD" clId="Web-{8967E134-2D2B-C156-0A91-524CB6ABE0DE}" dt="2026-02-02T17:57:03.797" v="0" actId="1076"/>
        <pc:sldMkLst>
          <pc:docMk/>
          <pc:sldMk cId="689474614" sldId="410"/>
        </pc:sldMkLst>
        <pc:spChg chg="mod">
          <ac:chgData name="Elisabeth SIROU" userId="S::elisabeth.sirou@theoriginalshotels.com::2e41a25d-a263-43e5-bb16-71b613120680" providerId="AD" clId="Web-{8967E134-2D2B-C156-0A91-524CB6ABE0DE}" dt="2026-02-02T17:57:03.797" v="0" actId="1076"/>
          <ac:spMkLst>
            <pc:docMk/>
            <pc:sldMk cId="689474614" sldId="410"/>
            <ac:spMk id="4" creationId="{3FCE85B2-9F4D-E581-F6FD-173E43ED636F}"/>
          </ac:spMkLst>
        </pc:spChg>
      </pc:sldChg>
    </pc:docChg>
  </pc:docChgLst>
  <pc:docChgLst>
    <pc:chgData name="Benjamin Chouissa" userId="36b2ccb4-abb1-4a8e-9fcc-965770d5f9d5" providerId="ADAL" clId="{04B57A83-F7E9-4CE7-9C3D-778B49C8DF5B}"/>
    <pc:docChg chg="addSld modSld">
      <pc:chgData name="Benjamin Chouissa" userId="36b2ccb4-abb1-4a8e-9fcc-965770d5f9d5" providerId="ADAL" clId="{04B57A83-F7E9-4CE7-9C3D-778B49C8DF5B}" dt="2026-01-26T08:34:11.428" v="0"/>
      <pc:docMkLst>
        <pc:docMk/>
      </pc:docMkLst>
      <pc:sldChg chg="add">
        <pc:chgData name="Benjamin Chouissa" userId="36b2ccb4-abb1-4a8e-9fcc-965770d5f9d5" providerId="ADAL" clId="{04B57A83-F7E9-4CE7-9C3D-778B49C8DF5B}" dt="2026-01-26T08:34:11.428" v="0"/>
        <pc:sldMkLst>
          <pc:docMk/>
          <pc:sldMk cId="4063088292" sldId="412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8712200" cy="717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11387138" y="0"/>
            <a:ext cx="8712200" cy="717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B34FA4A-56A2-40F6-958C-9631C6F00D52}" type="datetimeFigureOut">
              <a:rPr lang="fr-FR" smtClean="0"/>
              <a:t>02/02/2026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5762625" y="1787525"/>
            <a:ext cx="8578850" cy="4826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2009775" y="6881813"/>
            <a:ext cx="16084550" cy="563086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13582650"/>
            <a:ext cx="8712200" cy="7175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11387138" y="13582650"/>
            <a:ext cx="8712200" cy="7175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0710CA-D521-42EE-AF79-237173A110C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083324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256028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FD2168-D6BA-4052-3B95-0F837F15A3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1A7E41B6-D9E3-3BA8-85DC-918918E766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D2F0B80-C05E-A423-317A-7C2416754D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1061B1F2-3733-3007-A60B-20EA74E5028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7450890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532321-4A7B-2591-B678-32FA266430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18019988-2675-E3C0-8688-20D7877D54D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2C47E4B7-C405-E62B-3F93-7FE80A77AC0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DE9AD6F-F1DD-05FD-263B-18F3A1E582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4825425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782233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FB17B7-7813-C142-6D09-C9480CC529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9744EA66-F5C1-4B32-B48A-9022420DDB7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B375AA0A-FDBC-C01C-BBE9-2083422BCC9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B9865AE2-BCCB-ECEF-C9EA-DFCDFF1042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059355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5FA771-345C-EC5B-A6E4-3C1A9388BF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F15DEAF3-FBAA-7DEA-2677-2FA83F3393D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28EDA28B-DA9C-D60C-D5C5-28A933DC117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54685670-B2B1-39EC-D395-83AA80F231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8516221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2CFC9F-2E83-7695-CB34-A0D01A2173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96B294F3-6312-751D-5BBD-1BF17D32C3A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2D733A63-AF2D-D91C-2A3D-A618EFE869C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70B2FD1A-9FC4-9E57-26EB-CC2A4991E6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51129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7231394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13E213-0E74-870D-A376-7F9212E567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DBBAC40F-D8BB-DC4C-A5BB-E434FEFF1B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6015E482-75E2-7864-D9F7-39A05F371AB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1730624-A26E-437B-45BD-84CA390668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273101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908097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430462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7391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CBCCB4-F819-A43C-684F-A83D98417E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F2DD7968-E2D8-B9F8-D21F-74B82E3B28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8BBC8DF6-2469-23E7-463B-C4BF100E62A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84C30C17-C164-CB72-F435-93DC19A910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6053788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9157718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846924-06F8-4A21-69C8-54D9F3A66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230A000C-73E7-4E04-A388-2F8D5651E3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D937176A-FC9D-62B9-5DCD-DBA7BBF585A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46AE0140-0827-4B79-6E80-C3210384C1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34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6256360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35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1390056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07061A-BDB9-5EE5-EBD9-15F52F03AE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086BDD8C-90B9-8EA0-F91A-D31733D74DA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E657933D-A552-DCA9-9B11-7B38B13A267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A46A207-B401-51EC-2B2F-0776BA5914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36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531068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35D364-D2E1-5EAA-464C-CD81CF6917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20D47BDD-7C21-9647-F925-8170F340FE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8BB53869-2CF7-623C-760F-B5A917049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4B7FE540-C3EE-E21A-CB10-071766B4D3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37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3128055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96C3D6-FAD0-9500-11A4-A8FAAFDDEE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78AA2DE8-69CF-0740-DE92-78BB2791D9E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0EAF68A9-5E32-CFD2-BDF6-0C8C420FC26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F9CA7DE7-7777-A524-FBEB-A615B1AD40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38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5799920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39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0538641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455A76-B59A-5E56-B3B2-8FC8D2DBCC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06DED8BE-DCF7-8920-7CFA-03F12847818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A03F5409-A4C6-C155-3B50-FDCB3CABFF8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65105B9-666F-D1DB-1762-7235248700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716767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3CD5A7-EB36-3E21-B6F4-BA836AD3D3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B420ACB7-7CC5-28C6-C556-A33E5E062D1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D8F5BB84-BEFD-5F62-58A0-4C4EAB3A64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04108F3-D7B3-1B4F-27E2-F50B95172F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168520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1967320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43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0039489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5D886-BA2A-236A-58D8-74FD98B810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D754B3DB-0BD7-9248-DA73-C7DD88B139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AF39B358-A2B5-532F-83F1-8F762DA4E86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91D59027-0A9F-70A9-6A13-CC842D9B8E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45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7794276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4C73C9-8C72-9AD9-34C9-4D9957E78A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F06C7D2C-04FE-0D9D-DCE1-773D1BB0376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6923D7F1-A117-1845-D0B5-5BBAFCDBCE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FECB4A4-6816-F590-0904-01A5ED2FB5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5671510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257759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9EA1B0-5223-1149-371D-5D286A719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4DC4E5AF-6953-78A1-C9A3-AE8A654061B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48D7ED8A-EE72-EE76-7377-06BCB46738E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740BB17F-0269-31D0-19AE-E0C2C8C6EE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49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938880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975D66-ED36-EDEA-E121-B2329B100F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7A258F1A-2BFC-36AB-BE65-50E856ACB36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4F991720-3F34-9900-AD67-9CF9C191F93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E9A7B8BA-9BD0-8B18-D792-C11406D420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3421683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16ADC8-E7D7-B43F-E559-3EE0EBF989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4120B8DB-D0BA-FF0B-CCC3-B3AEDCEEA93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82FC3560-34AC-3054-3035-1F8AEAC5F8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55183654-ED9F-F723-0FC3-570EA510D6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51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546785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8F43A4-EBF2-9FC0-6652-49FD3333C1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9C0E89E0-0112-8A40-93DF-FD70CB21D4C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7BF85D88-AA6D-9D6B-E598-DF614E601C5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BBE7CB4-DC09-BF6F-3E9A-B51CF764B2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636753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D7D4DE-56DB-9772-6EE2-4769F20B97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7691269B-3084-B56B-0359-FBED953FC19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8093AB26-9046-A035-733F-E4D76515673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565C4728-0E5A-29F1-2326-13587B8866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472755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91161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972704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1C63C9-7B30-10FC-2AE0-D82EF31D13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81B5C512-452E-FB7B-2EDE-C27B106ED87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F5CD1F4-654A-CBD9-D467-57CE35029CC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5EA419FB-F4F3-3A02-C0EC-2F2C9250FC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984257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5762625" y="1787525"/>
            <a:ext cx="8578850" cy="4826000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A0710CA-D521-42EE-AF79-237173A110C7}" type="slidenum">
              <a:rPr lang="fr-FR" smtClean="0"/>
              <a:t>15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061560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906666" y="4433062"/>
            <a:ext cx="21608893" cy="6078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813334" y="8008112"/>
            <a:ext cx="1779555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5E8AD8-094D-4811-8B4B-8C52A508D4EE}" type="datetime1">
              <a:rPr lang="fr-FR" smtClean="0"/>
              <a:t>02/02/2026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5315732" y="0"/>
            <a:ext cx="106796" cy="14296390"/>
          </a:xfrm>
          <a:custGeom>
            <a:avLst/>
            <a:gdLst/>
            <a:ahLst/>
            <a:cxnLst/>
            <a:rect l="l" t="t" r="r" b="b"/>
            <a:pathLst>
              <a:path w="84455" h="14296390">
                <a:moveTo>
                  <a:pt x="84213" y="0"/>
                </a:moveTo>
                <a:lnTo>
                  <a:pt x="0" y="0"/>
                </a:lnTo>
                <a:lnTo>
                  <a:pt x="0" y="14296248"/>
                </a:lnTo>
                <a:lnTo>
                  <a:pt x="84213" y="14296248"/>
                </a:lnTo>
                <a:lnTo>
                  <a:pt x="84213" y="0"/>
                </a:lnTo>
                <a:close/>
              </a:path>
            </a:pathLst>
          </a:custGeom>
          <a:solidFill>
            <a:srgbClr val="B32A2E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950" b="1" i="1">
                <a:solidFill>
                  <a:srgbClr val="1C252D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46177F-3736-4C89-AC46-0394DB6CCB58}" type="datetime1">
              <a:rPr lang="fr-FR" smtClean="0"/>
              <a:t>02/02/2026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950" b="1" i="1">
                <a:solidFill>
                  <a:srgbClr val="1C252D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271111" y="3289046"/>
            <a:ext cx="1105866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3092445" y="3289046"/>
            <a:ext cx="1105866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924F6B-A20A-4704-BBE9-F221D3B6F0E2}" type="datetime1">
              <a:rPr lang="fr-FR" smtClean="0"/>
              <a:t>02/02/2026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950" b="1" i="1">
                <a:solidFill>
                  <a:srgbClr val="1C252D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9B5B86-6854-4125-97B1-ED2FDDE931DD}" type="datetime1">
              <a:rPr lang="fr-FR" smtClean="0"/>
              <a:t>02/02/2026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D13067-B95A-4ADA-91B5-97C1B407BD98}" type="datetime1">
              <a:rPr lang="fr-FR" smtClean="0"/>
              <a:t>02/02/2026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06667" y="6506713"/>
            <a:ext cx="21608891" cy="812210"/>
          </a:xfrm>
        </p:spPr>
        <p:txBody>
          <a:bodyPr anchor="b"/>
          <a:lstStyle>
            <a:lvl1pPr algn="ctr">
              <a:defRPr sz="5278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177778" y="7510916"/>
            <a:ext cx="19066669" cy="324833"/>
          </a:xfrm>
        </p:spPr>
        <p:txBody>
          <a:bodyPr/>
          <a:lstStyle>
            <a:lvl1pPr marL="0" indent="0" algn="ctr">
              <a:buNone/>
              <a:defRPr sz="2111"/>
            </a:lvl1pPr>
            <a:lvl2pPr marL="402187" indent="0" algn="ctr">
              <a:buNone/>
              <a:defRPr sz="1759"/>
            </a:lvl2pPr>
            <a:lvl3pPr marL="804375" indent="0" algn="ctr">
              <a:buNone/>
              <a:defRPr sz="1583"/>
            </a:lvl3pPr>
            <a:lvl4pPr marL="1206562" indent="0" algn="ctr">
              <a:buNone/>
              <a:defRPr sz="1407"/>
            </a:lvl4pPr>
            <a:lvl5pPr marL="1608750" indent="0" algn="ctr">
              <a:buNone/>
              <a:defRPr sz="1407"/>
            </a:lvl5pPr>
            <a:lvl6pPr marL="2010937" indent="0" algn="ctr">
              <a:buNone/>
              <a:defRPr sz="1407"/>
            </a:lvl6pPr>
            <a:lvl7pPr marL="2413124" indent="0" algn="ctr">
              <a:buNone/>
              <a:defRPr sz="1407"/>
            </a:lvl7pPr>
            <a:lvl8pPr marL="2815312" indent="0" algn="ctr">
              <a:buNone/>
              <a:defRPr sz="1407"/>
            </a:lvl8pPr>
            <a:lvl9pPr marL="3217499" indent="0" algn="ctr">
              <a:buNone/>
              <a:defRPr sz="1407"/>
            </a:lvl9pPr>
          </a:lstStyle>
          <a:p>
            <a:r>
              <a:rPr lang="fr-FR"/>
              <a:t>Modifiez le style des sous-titres du masque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4EF3D1-5676-4E0B-A88B-8CB9A102600F}" type="datetime1">
              <a:rPr lang="fr-FR" smtClean="0"/>
              <a:t>02/02/2026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916AC2-1611-48DF-8372-C7F0E3E86D7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796566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4202692" y="13943404"/>
            <a:ext cx="11242" cy="353060"/>
          </a:xfrm>
          <a:custGeom>
            <a:avLst/>
            <a:gdLst/>
            <a:ahLst/>
            <a:cxnLst/>
            <a:rect l="l" t="t" r="r" b="b"/>
            <a:pathLst>
              <a:path w="8890" h="353059">
                <a:moveTo>
                  <a:pt x="8622" y="0"/>
                </a:moveTo>
                <a:lnTo>
                  <a:pt x="0" y="0"/>
                </a:lnTo>
                <a:lnTo>
                  <a:pt x="0" y="352844"/>
                </a:lnTo>
                <a:lnTo>
                  <a:pt x="8622" y="352844"/>
                </a:lnTo>
                <a:lnTo>
                  <a:pt x="8622" y="0"/>
                </a:lnTo>
                <a:close/>
              </a:path>
            </a:pathLst>
          </a:custGeom>
          <a:solidFill>
            <a:srgbClr val="1C252D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4020366" y="2788325"/>
            <a:ext cx="17381494" cy="6286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950" b="1" i="1">
                <a:solidFill>
                  <a:srgbClr val="1C252D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271111" y="3289046"/>
            <a:ext cx="2288000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8643557" y="13299186"/>
            <a:ext cx="813511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271112" y="13299186"/>
            <a:ext cx="584711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A3A9EE-BD5B-4719-8C36-40217085C337}" type="datetime1">
              <a:rPr lang="fr-FR" smtClean="0"/>
              <a:t>02/02/2026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8304004" y="13299186"/>
            <a:ext cx="584711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‹N°›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</p:sldLayoutIdLst>
  <p:hf hdr="0" ftr="0" dt="0"/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svg"/><Relationship Id="rId13" Type="http://schemas.openxmlformats.org/officeDocument/2006/relationships/image" Target="../media/image41.svg"/><Relationship Id="rId3" Type="http://schemas.openxmlformats.org/officeDocument/2006/relationships/image" Target="../media/image31.png"/><Relationship Id="rId7" Type="http://schemas.openxmlformats.org/officeDocument/2006/relationships/image" Target="../media/image37.png"/><Relationship Id="rId12" Type="http://schemas.openxmlformats.org/officeDocument/2006/relationships/image" Target="../media/image40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44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6.svg"/><Relationship Id="rId11" Type="http://schemas.openxmlformats.org/officeDocument/2006/relationships/image" Target="../media/image39.svg"/><Relationship Id="rId5" Type="http://schemas.openxmlformats.org/officeDocument/2006/relationships/image" Target="../media/image35.png"/><Relationship Id="rId15" Type="http://schemas.openxmlformats.org/officeDocument/2006/relationships/image" Target="../media/image43.png"/><Relationship Id="rId10" Type="http://schemas.openxmlformats.org/officeDocument/2006/relationships/image" Target="../media/image34.svg"/><Relationship Id="rId4" Type="http://schemas.openxmlformats.org/officeDocument/2006/relationships/image" Target="../media/image32.svg"/><Relationship Id="rId9" Type="http://schemas.openxmlformats.org/officeDocument/2006/relationships/image" Target="../media/image33.png"/><Relationship Id="rId14" Type="http://schemas.openxmlformats.org/officeDocument/2006/relationships/image" Target="../media/image42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svg"/><Relationship Id="rId13" Type="http://schemas.openxmlformats.org/officeDocument/2006/relationships/image" Target="../media/image35.png"/><Relationship Id="rId18" Type="http://schemas.openxmlformats.org/officeDocument/2006/relationships/image" Target="../media/image46.png"/><Relationship Id="rId3" Type="http://schemas.openxmlformats.org/officeDocument/2006/relationships/image" Target="../media/image48.png"/><Relationship Id="rId7" Type="http://schemas.openxmlformats.org/officeDocument/2006/relationships/image" Target="../media/image37.png"/><Relationship Id="rId12" Type="http://schemas.openxmlformats.org/officeDocument/2006/relationships/image" Target="../media/image39.svg"/><Relationship Id="rId17" Type="http://schemas.openxmlformats.org/officeDocument/2006/relationships/slide" Target="slide6.xml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41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1.svg"/><Relationship Id="rId11" Type="http://schemas.openxmlformats.org/officeDocument/2006/relationships/image" Target="../media/image31.png"/><Relationship Id="rId5" Type="http://schemas.openxmlformats.org/officeDocument/2006/relationships/image" Target="../media/image50.png"/><Relationship Id="rId15" Type="http://schemas.openxmlformats.org/officeDocument/2006/relationships/image" Target="../media/image40.png"/><Relationship Id="rId10" Type="http://schemas.openxmlformats.org/officeDocument/2006/relationships/image" Target="../media/image34.svg"/><Relationship Id="rId19" Type="http://schemas.openxmlformats.org/officeDocument/2006/relationships/image" Target="../media/image47.png"/><Relationship Id="rId4" Type="http://schemas.openxmlformats.org/officeDocument/2006/relationships/image" Target="../media/image49.svg"/><Relationship Id="rId9" Type="http://schemas.openxmlformats.org/officeDocument/2006/relationships/image" Target="../media/image33.png"/><Relationship Id="rId14" Type="http://schemas.openxmlformats.org/officeDocument/2006/relationships/image" Target="../media/image42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13" Type="http://schemas.openxmlformats.org/officeDocument/2006/relationships/image" Target="../media/image39.svg"/><Relationship Id="rId18" Type="http://schemas.openxmlformats.org/officeDocument/2006/relationships/image" Target="../media/image44.svg"/><Relationship Id="rId3" Type="http://schemas.openxmlformats.org/officeDocument/2006/relationships/image" Target="../media/image35.png"/><Relationship Id="rId7" Type="http://schemas.openxmlformats.org/officeDocument/2006/relationships/image" Target="../media/image33.png"/><Relationship Id="rId12" Type="http://schemas.openxmlformats.org/officeDocument/2006/relationships/image" Target="../media/image38.sv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42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svg"/><Relationship Id="rId11" Type="http://schemas.openxmlformats.org/officeDocument/2006/relationships/image" Target="../media/image37.png"/><Relationship Id="rId5" Type="http://schemas.openxmlformats.org/officeDocument/2006/relationships/image" Target="../media/image31.png"/><Relationship Id="rId15" Type="http://schemas.openxmlformats.org/officeDocument/2006/relationships/image" Target="../media/image41.svg"/><Relationship Id="rId10" Type="http://schemas.openxmlformats.org/officeDocument/2006/relationships/image" Target="../media/image30.svg"/><Relationship Id="rId4" Type="http://schemas.openxmlformats.org/officeDocument/2006/relationships/image" Target="../media/image36.svg"/><Relationship Id="rId9" Type="http://schemas.openxmlformats.org/officeDocument/2006/relationships/image" Target="../media/image29.png"/><Relationship Id="rId14" Type="http://schemas.openxmlformats.org/officeDocument/2006/relationships/image" Target="../media/image4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13" Type="http://schemas.openxmlformats.org/officeDocument/2006/relationships/image" Target="../media/image37.png"/><Relationship Id="rId18" Type="http://schemas.openxmlformats.org/officeDocument/2006/relationships/image" Target="../media/image42.svg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12" Type="http://schemas.openxmlformats.org/officeDocument/2006/relationships/image" Target="../media/image55.svg"/><Relationship Id="rId17" Type="http://schemas.openxmlformats.org/officeDocument/2006/relationships/image" Target="../media/image41.sv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40.png"/><Relationship Id="rId20" Type="http://schemas.openxmlformats.org/officeDocument/2006/relationships/image" Target="../media/image44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0.svg"/><Relationship Id="rId11" Type="http://schemas.openxmlformats.org/officeDocument/2006/relationships/image" Target="../media/image54.png"/><Relationship Id="rId5" Type="http://schemas.openxmlformats.org/officeDocument/2006/relationships/image" Target="../media/image29.png"/><Relationship Id="rId15" Type="http://schemas.openxmlformats.org/officeDocument/2006/relationships/image" Target="../media/image39.svg"/><Relationship Id="rId10" Type="http://schemas.openxmlformats.org/officeDocument/2006/relationships/image" Target="../media/image34.svg"/><Relationship Id="rId19" Type="http://schemas.openxmlformats.org/officeDocument/2006/relationships/image" Target="../media/image43.png"/><Relationship Id="rId4" Type="http://schemas.openxmlformats.org/officeDocument/2006/relationships/image" Target="../media/image32.svg"/><Relationship Id="rId9" Type="http://schemas.openxmlformats.org/officeDocument/2006/relationships/image" Target="../media/image33.png"/><Relationship Id="rId14" Type="http://schemas.openxmlformats.org/officeDocument/2006/relationships/image" Target="../media/image38.sv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13" Type="http://schemas.openxmlformats.org/officeDocument/2006/relationships/image" Target="../media/image12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svg"/><Relationship Id="rId11" Type="http://schemas.openxmlformats.org/officeDocument/2006/relationships/hyperlink" Target="https://sehhotels-my.sharepoint.com/personal/benjamin_chouissa_theoriginalshotels_com/Documents/Documents/BROCHURE%20SEMINAIRES/Liste%20des%20h%C3%B4tels%20-%20The%20Originals%20Hotels%20.xlsx?web=1" TargetMode="External"/><Relationship Id="rId5" Type="http://schemas.openxmlformats.org/officeDocument/2006/relationships/image" Target="../media/image5.png"/><Relationship Id="rId10" Type="http://schemas.openxmlformats.org/officeDocument/2006/relationships/image" Target="../media/image10.svg"/><Relationship Id="rId4" Type="http://schemas.openxmlformats.org/officeDocument/2006/relationships/image" Target="../media/image4.svg"/><Relationship Id="rId9" Type="http://schemas.openxmlformats.org/officeDocument/2006/relationships/image" Target="../media/image9.png"/><Relationship Id="rId14" Type="http://schemas.openxmlformats.org/officeDocument/2006/relationships/image" Target="../media/image1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21" Type="http://schemas.openxmlformats.org/officeDocument/2006/relationships/image" Target="../media/image44.sv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48.png"/><Relationship Id="rId20" Type="http://schemas.openxmlformats.org/officeDocument/2006/relationships/image" Target="../media/image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51.sv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svg"/><Relationship Id="rId13" Type="http://schemas.openxmlformats.org/officeDocument/2006/relationships/image" Target="../media/image39.svg"/><Relationship Id="rId18" Type="http://schemas.openxmlformats.org/officeDocument/2006/relationships/image" Target="../media/image44.svg"/><Relationship Id="rId3" Type="http://schemas.openxmlformats.org/officeDocument/2006/relationships/image" Target="../media/image29.png"/><Relationship Id="rId7" Type="http://schemas.openxmlformats.org/officeDocument/2006/relationships/image" Target="../media/image31.png"/><Relationship Id="rId12" Type="http://schemas.openxmlformats.org/officeDocument/2006/relationships/image" Target="../media/image34.sv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42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6.svg"/><Relationship Id="rId11" Type="http://schemas.openxmlformats.org/officeDocument/2006/relationships/image" Target="../media/image33.png"/><Relationship Id="rId5" Type="http://schemas.openxmlformats.org/officeDocument/2006/relationships/image" Target="../media/image35.png"/><Relationship Id="rId15" Type="http://schemas.openxmlformats.org/officeDocument/2006/relationships/image" Target="../media/image41.svg"/><Relationship Id="rId10" Type="http://schemas.openxmlformats.org/officeDocument/2006/relationships/image" Target="../media/image38.svg"/><Relationship Id="rId4" Type="http://schemas.openxmlformats.org/officeDocument/2006/relationships/image" Target="../media/image30.svg"/><Relationship Id="rId9" Type="http://schemas.openxmlformats.org/officeDocument/2006/relationships/image" Target="../media/image37.png"/><Relationship Id="rId14" Type="http://schemas.openxmlformats.org/officeDocument/2006/relationships/image" Target="../media/image40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13" Type="http://schemas.openxmlformats.org/officeDocument/2006/relationships/image" Target="../media/image33.png"/><Relationship Id="rId18" Type="http://schemas.openxmlformats.org/officeDocument/2006/relationships/image" Target="../media/image44.svg"/><Relationship Id="rId3" Type="http://schemas.openxmlformats.org/officeDocument/2006/relationships/image" Target="../media/image29.png"/><Relationship Id="rId7" Type="http://schemas.openxmlformats.org/officeDocument/2006/relationships/image" Target="../media/image35.png"/><Relationship Id="rId12" Type="http://schemas.openxmlformats.org/officeDocument/2006/relationships/image" Target="../media/image38.sv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41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svg"/><Relationship Id="rId11" Type="http://schemas.openxmlformats.org/officeDocument/2006/relationships/image" Target="../media/image37.png"/><Relationship Id="rId5" Type="http://schemas.openxmlformats.org/officeDocument/2006/relationships/image" Target="../media/image31.png"/><Relationship Id="rId15" Type="http://schemas.openxmlformats.org/officeDocument/2006/relationships/image" Target="../media/image40.png"/><Relationship Id="rId10" Type="http://schemas.openxmlformats.org/officeDocument/2006/relationships/image" Target="../media/image42.svg"/><Relationship Id="rId4" Type="http://schemas.openxmlformats.org/officeDocument/2006/relationships/image" Target="../media/image30.svg"/><Relationship Id="rId9" Type="http://schemas.openxmlformats.org/officeDocument/2006/relationships/image" Target="../media/image39.svg"/><Relationship Id="rId14" Type="http://schemas.openxmlformats.org/officeDocument/2006/relationships/image" Target="../media/image34.sv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46.png"/><Relationship Id="rId18" Type="http://schemas.openxmlformats.org/officeDocument/2006/relationships/image" Target="../media/image51.svg"/><Relationship Id="rId3" Type="http://schemas.openxmlformats.org/officeDocument/2006/relationships/image" Target="../media/image38.svg"/><Relationship Id="rId7" Type="http://schemas.openxmlformats.org/officeDocument/2006/relationships/image" Target="../media/image39.svg"/><Relationship Id="rId12" Type="http://schemas.openxmlformats.org/officeDocument/2006/relationships/slide" Target="slide6.xml"/><Relationship Id="rId17" Type="http://schemas.openxmlformats.org/officeDocument/2006/relationships/image" Target="../media/image50.png"/><Relationship Id="rId2" Type="http://schemas.openxmlformats.org/officeDocument/2006/relationships/image" Target="../media/image37.png"/><Relationship Id="rId16" Type="http://schemas.openxmlformats.org/officeDocument/2006/relationships/image" Target="../media/image49.svg"/><Relationship Id="rId20" Type="http://schemas.openxmlformats.org/officeDocument/2006/relationships/image" Target="../media/image60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1.png"/><Relationship Id="rId11" Type="http://schemas.openxmlformats.org/officeDocument/2006/relationships/image" Target="../media/image41.svg"/><Relationship Id="rId5" Type="http://schemas.openxmlformats.org/officeDocument/2006/relationships/image" Target="../media/image34.svg"/><Relationship Id="rId15" Type="http://schemas.openxmlformats.org/officeDocument/2006/relationships/image" Target="../media/image48.png"/><Relationship Id="rId10" Type="http://schemas.openxmlformats.org/officeDocument/2006/relationships/image" Target="../media/image40.png"/><Relationship Id="rId19" Type="http://schemas.openxmlformats.org/officeDocument/2006/relationships/image" Target="../media/image59.png"/><Relationship Id="rId4" Type="http://schemas.openxmlformats.org/officeDocument/2006/relationships/image" Target="../media/image33.png"/><Relationship Id="rId9" Type="http://schemas.openxmlformats.org/officeDocument/2006/relationships/image" Target="../media/image42.svg"/><Relationship Id="rId14" Type="http://schemas.openxmlformats.org/officeDocument/2006/relationships/image" Target="../media/image4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svg"/><Relationship Id="rId13" Type="http://schemas.openxmlformats.org/officeDocument/2006/relationships/image" Target="../media/image39.svg"/><Relationship Id="rId18" Type="http://schemas.openxmlformats.org/officeDocument/2006/relationships/image" Target="../media/image44.svg"/><Relationship Id="rId3" Type="http://schemas.openxmlformats.org/officeDocument/2006/relationships/image" Target="../media/image29.png"/><Relationship Id="rId7" Type="http://schemas.openxmlformats.org/officeDocument/2006/relationships/image" Target="../media/image40.png"/><Relationship Id="rId12" Type="http://schemas.openxmlformats.org/officeDocument/2006/relationships/image" Target="../media/image34.sv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42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svg"/><Relationship Id="rId11" Type="http://schemas.openxmlformats.org/officeDocument/2006/relationships/image" Target="../media/image33.png"/><Relationship Id="rId5" Type="http://schemas.openxmlformats.org/officeDocument/2006/relationships/image" Target="../media/image31.png"/><Relationship Id="rId15" Type="http://schemas.openxmlformats.org/officeDocument/2006/relationships/image" Target="../media/image35.png"/><Relationship Id="rId10" Type="http://schemas.openxmlformats.org/officeDocument/2006/relationships/image" Target="../media/image38.svg"/><Relationship Id="rId4" Type="http://schemas.openxmlformats.org/officeDocument/2006/relationships/image" Target="../media/image30.svg"/><Relationship Id="rId9" Type="http://schemas.openxmlformats.org/officeDocument/2006/relationships/image" Target="../media/image37.png"/><Relationship Id="rId14" Type="http://schemas.openxmlformats.org/officeDocument/2006/relationships/image" Target="../media/image41.sv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jpeg"/><Relationship Id="rId5" Type="http://schemas.openxmlformats.org/officeDocument/2006/relationships/image" Target="../media/image17.svg"/><Relationship Id="rId4" Type="http://schemas.openxmlformats.org/officeDocument/2006/relationships/image" Target="../media/image16.png"/><Relationship Id="rId9" Type="http://schemas.openxmlformats.org/officeDocument/2006/relationships/image" Target="../media/image21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48.png"/><Relationship Id="rId3" Type="http://schemas.openxmlformats.org/officeDocument/2006/relationships/image" Target="../media/image37.png"/><Relationship Id="rId21" Type="http://schemas.openxmlformats.org/officeDocument/2006/relationships/image" Target="../media/image60.sv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51.sv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50.png"/><Relationship Id="rId20" Type="http://schemas.openxmlformats.org/officeDocument/2006/relationships/image" Target="../media/image5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49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svg"/><Relationship Id="rId13" Type="http://schemas.openxmlformats.org/officeDocument/2006/relationships/image" Target="../media/image40.png"/><Relationship Id="rId3" Type="http://schemas.openxmlformats.org/officeDocument/2006/relationships/image" Target="../media/image29.png"/><Relationship Id="rId7" Type="http://schemas.openxmlformats.org/officeDocument/2006/relationships/image" Target="../media/image37.png"/><Relationship Id="rId12" Type="http://schemas.openxmlformats.org/officeDocument/2006/relationships/image" Target="../media/image39.svg"/><Relationship Id="rId17" Type="http://schemas.openxmlformats.org/officeDocument/2006/relationships/image" Target="../media/image44.svg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6.svg"/><Relationship Id="rId11" Type="http://schemas.openxmlformats.org/officeDocument/2006/relationships/image" Target="../media/image31.png"/><Relationship Id="rId5" Type="http://schemas.openxmlformats.org/officeDocument/2006/relationships/image" Target="../media/image35.png"/><Relationship Id="rId15" Type="http://schemas.openxmlformats.org/officeDocument/2006/relationships/image" Target="../media/image42.svg"/><Relationship Id="rId10" Type="http://schemas.openxmlformats.org/officeDocument/2006/relationships/image" Target="../media/image34.svg"/><Relationship Id="rId4" Type="http://schemas.openxmlformats.org/officeDocument/2006/relationships/image" Target="../media/image30.svg"/><Relationship Id="rId9" Type="http://schemas.openxmlformats.org/officeDocument/2006/relationships/image" Target="../media/image33.png"/><Relationship Id="rId14" Type="http://schemas.openxmlformats.org/officeDocument/2006/relationships/image" Target="../media/image41.sv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svg"/><Relationship Id="rId13" Type="http://schemas.openxmlformats.org/officeDocument/2006/relationships/image" Target="../media/image39.svg"/><Relationship Id="rId18" Type="http://schemas.openxmlformats.org/officeDocument/2006/relationships/image" Target="../media/image44.svg"/><Relationship Id="rId3" Type="http://schemas.openxmlformats.org/officeDocument/2006/relationships/image" Target="../media/image35.png"/><Relationship Id="rId7" Type="http://schemas.openxmlformats.org/officeDocument/2006/relationships/image" Target="../media/image29.png"/><Relationship Id="rId12" Type="http://schemas.openxmlformats.org/officeDocument/2006/relationships/image" Target="../media/image38.sv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23.xml"/><Relationship Id="rId16" Type="http://schemas.openxmlformats.org/officeDocument/2006/relationships/image" Target="../media/image42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svg"/><Relationship Id="rId11" Type="http://schemas.openxmlformats.org/officeDocument/2006/relationships/image" Target="../media/image37.png"/><Relationship Id="rId5" Type="http://schemas.openxmlformats.org/officeDocument/2006/relationships/image" Target="../media/image31.png"/><Relationship Id="rId15" Type="http://schemas.openxmlformats.org/officeDocument/2006/relationships/image" Target="../media/image41.svg"/><Relationship Id="rId10" Type="http://schemas.openxmlformats.org/officeDocument/2006/relationships/image" Target="../media/image34.svg"/><Relationship Id="rId4" Type="http://schemas.openxmlformats.org/officeDocument/2006/relationships/image" Target="../media/image36.svg"/><Relationship Id="rId9" Type="http://schemas.openxmlformats.org/officeDocument/2006/relationships/image" Target="../media/image33.png"/><Relationship Id="rId14" Type="http://schemas.openxmlformats.org/officeDocument/2006/relationships/image" Target="../media/image40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5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64.png"/><Relationship Id="rId4" Type="http://schemas.openxmlformats.org/officeDocument/2006/relationships/image" Target="../media/image1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13" Type="http://schemas.openxmlformats.org/officeDocument/2006/relationships/image" Target="../media/image40.png"/><Relationship Id="rId18" Type="http://schemas.openxmlformats.org/officeDocument/2006/relationships/image" Target="../media/image50.png"/><Relationship Id="rId3" Type="http://schemas.openxmlformats.org/officeDocument/2006/relationships/notesSlide" Target="../notesSlides/notesSlide25.xml"/><Relationship Id="rId21" Type="http://schemas.openxmlformats.org/officeDocument/2006/relationships/image" Target="../media/image49.svg"/><Relationship Id="rId7" Type="http://schemas.openxmlformats.org/officeDocument/2006/relationships/image" Target="../media/image33.png"/><Relationship Id="rId12" Type="http://schemas.openxmlformats.org/officeDocument/2006/relationships/image" Target="../media/image42.svg"/><Relationship Id="rId17" Type="http://schemas.openxmlformats.org/officeDocument/2006/relationships/image" Target="../media/image47.png"/><Relationship Id="rId2" Type="http://schemas.openxmlformats.org/officeDocument/2006/relationships/slideLayout" Target="../slideLayouts/slideLayout5.xml"/><Relationship Id="rId16" Type="http://schemas.openxmlformats.org/officeDocument/2006/relationships/image" Target="../media/image46.png"/><Relationship Id="rId20" Type="http://schemas.openxmlformats.org/officeDocument/2006/relationships/image" Target="../media/image48.png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38.svg"/><Relationship Id="rId11" Type="http://schemas.openxmlformats.org/officeDocument/2006/relationships/image" Target="../media/image35.png"/><Relationship Id="rId5" Type="http://schemas.openxmlformats.org/officeDocument/2006/relationships/image" Target="../media/image37.png"/><Relationship Id="rId15" Type="http://schemas.openxmlformats.org/officeDocument/2006/relationships/slide" Target="slide6.xml"/><Relationship Id="rId10" Type="http://schemas.openxmlformats.org/officeDocument/2006/relationships/image" Target="../media/image39.svg"/><Relationship Id="rId19" Type="http://schemas.openxmlformats.org/officeDocument/2006/relationships/image" Target="../media/image51.svg"/><Relationship Id="rId4" Type="http://schemas.openxmlformats.org/officeDocument/2006/relationships/image" Target="../media/image1.png"/><Relationship Id="rId9" Type="http://schemas.openxmlformats.org/officeDocument/2006/relationships/image" Target="../media/image31.png"/><Relationship Id="rId14" Type="http://schemas.openxmlformats.org/officeDocument/2006/relationships/image" Target="../media/image41.sv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13" Type="http://schemas.openxmlformats.org/officeDocument/2006/relationships/image" Target="../media/image40.png"/><Relationship Id="rId18" Type="http://schemas.openxmlformats.org/officeDocument/2006/relationships/image" Target="../media/image50.png"/><Relationship Id="rId3" Type="http://schemas.openxmlformats.org/officeDocument/2006/relationships/notesSlide" Target="../notesSlides/notesSlide26.xml"/><Relationship Id="rId21" Type="http://schemas.openxmlformats.org/officeDocument/2006/relationships/image" Target="../media/image49.svg"/><Relationship Id="rId7" Type="http://schemas.openxmlformats.org/officeDocument/2006/relationships/image" Target="../media/image33.png"/><Relationship Id="rId12" Type="http://schemas.openxmlformats.org/officeDocument/2006/relationships/image" Target="../media/image42.svg"/><Relationship Id="rId17" Type="http://schemas.openxmlformats.org/officeDocument/2006/relationships/image" Target="../media/image47.png"/><Relationship Id="rId2" Type="http://schemas.openxmlformats.org/officeDocument/2006/relationships/slideLayout" Target="../slideLayouts/slideLayout5.xml"/><Relationship Id="rId16" Type="http://schemas.openxmlformats.org/officeDocument/2006/relationships/image" Target="../media/image46.png"/><Relationship Id="rId20" Type="http://schemas.openxmlformats.org/officeDocument/2006/relationships/image" Target="../media/image48.png"/><Relationship Id="rId1" Type="http://schemas.openxmlformats.org/officeDocument/2006/relationships/themeOverride" Target="../theme/themeOverride3.xml"/><Relationship Id="rId6" Type="http://schemas.openxmlformats.org/officeDocument/2006/relationships/image" Target="../media/image38.svg"/><Relationship Id="rId11" Type="http://schemas.openxmlformats.org/officeDocument/2006/relationships/image" Target="../media/image35.png"/><Relationship Id="rId5" Type="http://schemas.openxmlformats.org/officeDocument/2006/relationships/image" Target="../media/image37.png"/><Relationship Id="rId15" Type="http://schemas.openxmlformats.org/officeDocument/2006/relationships/slide" Target="slide6.xml"/><Relationship Id="rId10" Type="http://schemas.openxmlformats.org/officeDocument/2006/relationships/image" Target="../media/image39.svg"/><Relationship Id="rId19" Type="http://schemas.openxmlformats.org/officeDocument/2006/relationships/image" Target="../media/image51.svg"/><Relationship Id="rId4" Type="http://schemas.openxmlformats.org/officeDocument/2006/relationships/image" Target="../media/image1.png"/><Relationship Id="rId9" Type="http://schemas.openxmlformats.org/officeDocument/2006/relationships/image" Target="../media/image31.png"/><Relationship Id="rId14" Type="http://schemas.openxmlformats.org/officeDocument/2006/relationships/image" Target="../media/image41.sv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13" Type="http://schemas.openxmlformats.org/officeDocument/2006/relationships/image" Target="../media/image33.png"/><Relationship Id="rId18" Type="http://schemas.openxmlformats.org/officeDocument/2006/relationships/image" Target="../media/image42.svg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12" Type="http://schemas.openxmlformats.org/officeDocument/2006/relationships/image" Target="../media/image38.svg"/><Relationship Id="rId17" Type="http://schemas.openxmlformats.org/officeDocument/2006/relationships/image" Target="../media/image41.svg"/><Relationship Id="rId2" Type="http://schemas.openxmlformats.org/officeDocument/2006/relationships/notesSlide" Target="../notesSlides/notesSlide27.xml"/><Relationship Id="rId16" Type="http://schemas.openxmlformats.org/officeDocument/2006/relationships/image" Target="../media/image40.png"/><Relationship Id="rId20" Type="http://schemas.openxmlformats.org/officeDocument/2006/relationships/image" Target="../media/image44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0.svg"/><Relationship Id="rId11" Type="http://schemas.openxmlformats.org/officeDocument/2006/relationships/image" Target="../media/image37.png"/><Relationship Id="rId5" Type="http://schemas.openxmlformats.org/officeDocument/2006/relationships/image" Target="../media/image29.png"/><Relationship Id="rId15" Type="http://schemas.openxmlformats.org/officeDocument/2006/relationships/image" Target="../media/image39.svg"/><Relationship Id="rId10" Type="http://schemas.openxmlformats.org/officeDocument/2006/relationships/image" Target="../media/image65.svg"/><Relationship Id="rId19" Type="http://schemas.openxmlformats.org/officeDocument/2006/relationships/image" Target="../media/image43.png"/><Relationship Id="rId4" Type="http://schemas.openxmlformats.org/officeDocument/2006/relationships/image" Target="../media/image32.svg"/><Relationship Id="rId9" Type="http://schemas.openxmlformats.org/officeDocument/2006/relationships/image" Target="../media/image54.png"/><Relationship Id="rId14" Type="http://schemas.openxmlformats.org/officeDocument/2006/relationships/image" Target="../media/image34.sv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17.svg"/><Relationship Id="rId7" Type="http://schemas.openxmlformats.org/officeDocument/2006/relationships/image" Target="../media/image25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.png"/><Relationship Id="rId5" Type="http://schemas.openxmlformats.org/officeDocument/2006/relationships/image" Target="../media/image23.jpeg"/><Relationship Id="rId4" Type="http://schemas.openxmlformats.org/officeDocument/2006/relationships/image" Target="../media/image22.png"/><Relationship Id="rId9" Type="http://schemas.openxmlformats.org/officeDocument/2006/relationships/image" Target="../media/image27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51.svg"/><Relationship Id="rId2" Type="http://schemas.openxmlformats.org/officeDocument/2006/relationships/notesSlide" Target="../notesSlides/notesSlide29.xml"/><Relationship Id="rId16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13" Type="http://schemas.openxmlformats.org/officeDocument/2006/relationships/image" Target="../media/image38.svg"/><Relationship Id="rId18" Type="http://schemas.openxmlformats.org/officeDocument/2006/relationships/image" Target="../media/image43.png"/><Relationship Id="rId3" Type="http://schemas.openxmlformats.org/officeDocument/2006/relationships/image" Target="../media/image31.png"/><Relationship Id="rId7" Type="http://schemas.openxmlformats.org/officeDocument/2006/relationships/image" Target="../media/image33.png"/><Relationship Id="rId12" Type="http://schemas.openxmlformats.org/officeDocument/2006/relationships/image" Target="../media/image37.png"/><Relationship Id="rId17" Type="http://schemas.openxmlformats.org/officeDocument/2006/relationships/image" Target="../media/image42.svg"/><Relationship Id="rId2" Type="http://schemas.openxmlformats.org/officeDocument/2006/relationships/notesSlide" Target="../notesSlides/notesSlide30.xml"/><Relationship Id="rId16" Type="http://schemas.openxmlformats.org/officeDocument/2006/relationships/image" Target="../media/image41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6.svg"/><Relationship Id="rId11" Type="http://schemas.openxmlformats.org/officeDocument/2006/relationships/image" Target="../media/image67.png"/><Relationship Id="rId5" Type="http://schemas.openxmlformats.org/officeDocument/2006/relationships/image" Target="../media/image35.png"/><Relationship Id="rId15" Type="http://schemas.openxmlformats.org/officeDocument/2006/relationships/image" Target="../media/image40.png"/><Relationship Id="rId10" Type="http://schemas.openxmlformats.org/officeDocument/2006/relationships/image" Target="../media/image30.svg"/><Relationship Id="rId19" Type="http://schemas.openxmlformats.org/officeDocument/2006/relationships/image" Target="../media/image44.svg"/><Relationship Id="rId4" Type="http://schemas.openxmlformats.org/officeDocument/2006/relationships/image" Target="../media/image32.svg"/><Relationship Id="rId9" Type="http://schemas.openxmlformats.org/officeDocument/2006/relationships/image" Target="../media/image29.png"/><Relationship Id="rId14" Type="http://schemas.openxmlformats.org/officeDocument/2006/relationships/image" Target="../media/image39.sv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31.xml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32.xml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svg"/><Relationship Id="rId13" Type="http://schemas.openxmlformats.org/officeDocument/2006/relationships/image" Target="../media/image37.png"/><Relationship Id="rId18" Type="http://schemas.openxmlformats.org/officeDocument/2006/relationships/image" Target="../media/image43.png"/><Relationship Id="rId3" Type="http://schemas.openxmlformats.org/officeDocument/2006/relationships/image" Target="../media/image35.png"/><Relationship Id="rId7" Type="http://schemas.openxmlformats.org/officeDocument/2006/relationships/image" Target="../media/image29.png"/><Relationship Id="rId12" Type="http://schemas.openxmlformats.org/officeDocument/2006/relationships/image" Target="../media/image61.svg"/><Relationship Id="rId17" Type="http://schemas.openxmlformats.org/officeDocument/2006/relationships/image" Target="../media/image42.svg"/><Relationship Id="rId2" Type="http://schemas.openxmlformats.org/officeDocument/2006/relationships/notesSlide" Target="../notesSlides/notesSlide33.xml"/><Relationship Id="rId16" Type="http://schemas.openxmlformats.org/officeDocument/2006/relationships/image" Target="../media/image41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svg"/><Relationship Id="rId11" Type="http://schemas.openxmlformats.org/officeDocument/2006/relationships/image" Target="../media/image40.png"/><Relationship Id="rId5" Type="http://schemas.openxmlformats.org/officeDocument/2006/relationships/image" Target="../media/image31.png"/><Relationship Id="rId15" Type="http://schemas.openxmlformats.org/officeDocument/2006/relationships/image" Target="../media/image39.svg"/><Relationship Id="rId10" Type="http://schemas.openxmlformats.org/officeDocument/2006/relationships/image" Target="../media/image34.svg"/><Relationship Id="rId19" Type="http://schemas.openxmlformats.org/officeDocument/2006/relationships/image" Target="../media/image44.svg"/><Relationship Id="rId4" Type="http://schemas.openxmlformats.org/officeDocument/2006/relationships/image" Target="../media/image36.svg"/><Relationship Id="rId9" Type="http://schemas.openxmlformats.org/officeDocument/2006/relationships/image" Target="../media/image33.png"/><Relationship Id="rId14" Type="http://schemas.openxmlformats.org/officeDocument/2006/relationships/image" Target="../media/image38.sv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18" Type="http://schemas.openxmlformats.org/officeDocument/2006/relationships/image" Target="../media/image50.png"/><Relationship Id="rId3" Type="http://schemas.openxmlformats.org/officeDocument/2006/relationships/image" Target="../media/image37.png"/><Relationship Id="rId21" Type="http://schemas.openxmlformats.org/officeDocument/2006/relationships/image" Target="../media/image60.sv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49.svg"/><Relationship Id="rId2" Type="http://schemas.openxmlformats.org/officeDocument/2006/relationships/notesSlide" Target="../notesSlides/notesSlide34.xml"/><Relationship Id="rId16" Type="http://schemas.openxmlformats.org/officeDocument/2006/relationships/image" Target="../media/image48.png"/><Relationship Id="rId20" Type="http://schemas.openxmlformats.org/officeDocument/2006/relationships/image" Target="../media/image5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19" Type="http://schemas.openxmlformats.org/officeDocument/2006/relationships/image" Target="../media/image51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slide" Target="slide6.xml"/><Relationship Id="rId3" Type="http://schemas.openxmlformats.org/officeDocument/2006/relationships/image" Target="../media/image37.png"/><Relationship Id="rId7" Type="http://schemas.openxmlformats.org/officeDocument/2006/relationships/image" Target="../media/image31.png"/><Relationship Id="rId12" Type="http://schemas.openxmlformats.org/officeDocument/2006/relationships/image" Target="../media/image41.svg"/><Relationship Id="rId17" Type="http://schemas.openxmlformats.org/officeDocument/2006/relationships/image" Target="../media/image51.sv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svg"/><Relationship Id="rId11" Type="http://schemas.openxmlformats.org/officeDocument/2006/relationships/image" Target="../media/image40.png"/><Relationship Id="rId5" Type="http://schemas.openxmlformats.org/officeDocument/2006/relationships/image" Target="../media/image33.png"/><Relationship Id="rId15" Type="http://schemas.openxmlformats.org/officeDocument/2006/relationships/image" Target="../media/image47.png"/><Relationship Id="rId10" Type="http://schemas.openxmlformats.org/officeDocument/2006/relationships/image" Target="../media/image42.svg"/><Relationship Id="rId4" Type="http://schemas.openxmlformats.org/officeDocument/2006/relationships/image" Target="../media/image38.svg"/><Relationship Id="rId9" Type="http://schemas.openxmlformats.org/officeDocument/2006/relationships/image" Target="../media/image35.png"/><Relationship Id="rId14" Type="http://schemas.openxmlformats.org/officeDocument/2006/relationships/image" Target="../media/image46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hyperlink" Target="mailto:benjamin.chouissa@theoriginalshotels.com" TargetMode="Externa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2.png"/><Relationship Id="rId5" Type="http://schemas.openxmlformats.org/officeDocument/2006/relationships/image" Target="../media/image71.jpeg"/><Relationship Id="rId4" Type="http://schemas.openxmlformats.org/officeDocument/2006/relationships/image" Target="../media/image70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13" Type="http://schemas.openxmlformats.org/officeDocument/2006/relationships/slide" Target="slide47.xml"/><Relationship Id="rId3" Type="http://schemas.openxmlformats.org/officeDocument/2006/relationships/slide" Target="slide12.xml"/><Relationship Id="rId7" Type="http://schemas.openxmlformats.org/officeDocument/2006/relationships/slide" Target="slide26.xml"/><Relationship Id="rId12" Type="http://schemas.openxmlformats.org/officeDocument/2006/relationships/slide" Target="slide43.xml"/><Relationship Id="rId2" Type="http://schemas.openxmlformats.org/officeDocument/2006/relationships/slide" Target="slide8.xml"/><Relationship Id="rId1" Type="http://schemas.openxmlformats.org/officeDocument/2006/relationships/slideLayout" Target="../slideLayouts/slideLayout3.xml"/><Relationship Id="rId6" Type="http://schemas.openxmlformats.org/officeDocument/2006/relationships/slide" Target="slide23.xml"/><Relationship Id="rId11" Type="http://schemas.openxmlformats.org/officeDocument/2006/relationships/slide" Target="slide39.xml"/><Relationship Id="rId5" Type="http://schemas.openxmlformats.org/officeDocument/2006/relationships/slide" Target="slide19.xml"/><Relationship Id="rId10" Type="http://schemas.openxmlformats.org/officeDocument/2006/relationships/slide" Target="slide35.xml"/><Relationship Id="rId4" Type="http://schemas.openxmlformats.org/officeDocument/2006/relationships/slide" Target="slide15.xml"/><Relationship Id="rId9" Type="http://schemas.openxmlformats.org/officeDocument/2006/relationships/slide" Target="slide3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13" Type="http://schemas.openxmlformats.org/officeDocument/2006/relationships/image" Target="../media/image39.svg"/><Relationship Id="rId18" Type="http://schemas.openxmlformats.org/officeDocument/2006/relationships/image" Target="../media/image44.sv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12" Type="http://schemas.openxmlformats.org/officeDocument/2006/relationships/image" Target="../media/image38.sv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42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svg"/><Relationship Id="rId11" Type="http://schemas.openxmlformats.org/officeDocument/2006/relationships/image" Target="../media/image37.png"/><Relationship Id="rId5" Type="http://schemas.openxmlformats.org/officeDocument/2006/relationships/image" Target="../media/image31.png"/><Relationship Id="rId15" Type="http://schemas.openxmlformats.org/officeDocument/2006/relationships/image" Target="../media/image41.svg"/><Relationship Id="rId10" Type="http://schemas.openxmlformats.org/officeDocument/2006/relationships/image" Target="../media/image36.svg"/><Relationship Id="rId4" Type="http://schemas.openxmlformats.org/officeDocument/2006/relationships/image" Target="../media/image30.svg"/><Relationship Id="rId9" Type="http://schemas.openxmlformats.org/officeDocument/2006/relationships/image" Target="../media/image35.png"/><Relationship Id="rId14" Type="http://schemas.openxmlformats.org/officeDocument/2006/relationships/image" Target="../media/image4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2F4E3FA7-434B-2E93-D736-9DF377FE03CA}"/>
              </a:ext>
            </a:extLst>
          </p:cNvPr>
          <p:cNvSpPr txBox="1"/>
          <p:nvPr/>
        </p:nvSpPr>
        <p:spPr>
          <a:xfrm>
            <a:off x="7616567" y="6011556"/>
            <a:ext cx="2514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9600">
                <a:solidFill>
                  <a:schemeClr val="bg1"/>
                </a:solidFill>
                <a:latin typeface="Black Ghost" panose="02000506000000020003" pitchFamily="2" charset="0"/>
              </a:rPr>
              <a:t>by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658DC9B-9EB0-8F6E-FB31-ACCCE9642EC3}"/>
              </a:ext>
            </a:extLst>
          </p:cNvPr>
          <p:cNvSpPr txBox="1"/>
          <p:nvPr/>
        </p:nvSpPr>
        <p:spPr>
          <a:xfrm>
            <a:off x="13898880" y="8309900"/>
            <a:ext cx="1109472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6000">
                <a:latin typeface="Trueno" panose="00000500000000000000" pitchFamily="50" charset="0"/>
              </a:rPr>
              <a:t>Votre Guide Séminaire </a:t>
            </a:r>
          </a:p>
          <a:p>
            <a:r>
              <a:rPr lang="fr-FR" sz="6000">
                <a:latin typeface="Trueno" panose="00000500000000000000" pitchFamily="50" charset="0"/>
              </a:rPr>
              <a:t>The Originals Hotels 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6340F9E-7891-15DD-B5B6-A80CDDA4B6B6}"/>
              </a:ext>
            </a:extLst>
          </p:cNvPr>
          <p:cNvSpPr/>
          <p:nvPr/>
        </p:nvSpPr>
        <p:spPr>
          <a:xfrm>
            <a:off x="13898880" y="7124016"/>
            <a:ext cx="3413760" cy="914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Espace réservé du numéro de diapositive 12">
            <a:extLst>
              <a:ext uri="{FF2B5EF4-FFF2-40B4-BE49-F238E27FC236}">
                <a16:creationId xmlns:a16="http://schemas.microsoft.com/office/drawing/2014/main" id="{876D2A77-5090-0548-A725-D1762FB872E4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1</a:t>
            </a:fld>
            <a:endParaRPr lang="fr-FR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FF378E-DFB5-0959-E450-88D1BFC7AD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F35D8E78-2FD5-1366-7397-FE74411EC4B9}"/>
              </a:ext>
            </a:extLst>
          </p:cNvPr>
          <p:cNvSpPr txBox="1"/>
          <p:nvPr/>
        </p:nvSpPr>
        <p:spPr>
          <a:xfrm>
            <a:off x="8137685" y="746083"/>
            <a:ext cx="9146853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Auvergne-Rhône-Alpes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graphicFrame>
        <p:nvGraphicFramePr>
          <p:cNvPr id="5" name="Tableau 5">
            <a:extLst>
              <a:ext uri="{FF2B5EF4-FFF2-40B4-BE49-F238E27FC236}">
                <a16:creationId xmlns:a16="http://schemas.microsoft.com/office/drawing/2014/main" id="{CCF6CD5D-C63B-CF3A-8065-D385931FB0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5960344"/>
              </p:ext>
            </p:extLst>
          </p:nvPr>
        </p:nvGraphicFramePr>
        <p:xfrm>
          <a:off x="2183807" y="2596874"/>
          <a:ext cx="20815922" cy="95365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60506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4198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Beauregard***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Sévrier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Annecy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Montagne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Chalet-Hôtel Les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Gentianettes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</a:t>
                      </a:r>
                      <a:r>
                        <a:rPr lang="fr-FR" sz="14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Chapelle-d’Abondance</a:t>
                      </a:r>
                      <a:endParaRPr lang="fr-FR" sz="14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Annecy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Montagne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Grand Hôtel Saint Pierre***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Aurillac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Aurillac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</a:t>
                      </a:r>
                      <a:r>
                        <a:rPr lang="fr-FR" sz="1400" b="0" i="0" u="none" strike="noStrike" noProof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Pillebois</a:t>
                      </a: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Malafretaz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Bourg-En-Bresse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Terminus***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Bourg-En-Bresse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Bourg-En-Bresse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Auberge de la Petite Ferme***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Besse-et-Saint-Anastaise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Clermont-Ferrand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Montagne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Hôtel Le Panorama***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/>
                        <a:t>Le Mont-Dore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Clermont-Ferrand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38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Montagne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Kennedy***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Clermont-Ferrand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Clermont-Ferrand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buNone/>
                      </a:pPr>
                      <a:endParaRPr lang="fr-FR" sz="1400" b="0" i="0" u="none" strike="noStrike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Hôtel Le </a:t>
                      </a:r>
                      <a:r>
                        <a:rPr lang="fr-FR" sz="1400" b="0" i="0" u="none" strike="noStrike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Marmotel</a:t>
                      </a:r>
                      <a:r>
                        <a:rPr lang="fr-FR" sz="1400" b="0" i="0" u="none" strike="noStrike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***</a:t>
                      </a:r>
                      <a:endParaRPr lang="fr-FR" sz="1400" b="0" i="0" cap="all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Clermont-Ferrand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Clermont-Ferrand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Alizé***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Evian-Les-</a:t>
                      </a:r>
                      <a:br>
                        <a:rPr lang="fr-FR" sz="1400" b="0" i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400" b="0" i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Bains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Evian-Les-</a:t>
                      </a:r>
                      <a:br>
                        <a:rPr lang="fr-FR" sz="1400" b="0" i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fr-FR" sz="1400" b="0" i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Bains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Hôtel Valence Est</a:t>
                      </a: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Valence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Grenoble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8006389"/>
                  </a:ext>
                </a:extLst>
              </a:tr>
            </a:tbl>
          </a:graphicData>
        </a:graphic>
      </p:graphicFrame>
      <p:grpSp>
        <p:nvGrpSpPr>
          <p:cNvPr id="11" name="组合 21">
            <a:extLst>
              <a:ext uri="{FF2B5EF4-FFF2-40B4-BE49-F238E27FC236}">
                <a16:creationId xmlns:a16="http://schemas.microsoft.com/office/drawing/2014/main" id="{760E9F81-4A03-4D49-2E97-EBEBB0C84874}"/>
              </a:ext>
            </a:extLst>
          </p:cNvPr>
          <p:cNvGrpSpPr/>
          <p:nvPr/>
        </p:nvGrpSpPr>
        <p:grpSpPr>
          <a:xfrm>
            <a:off x="17284538" y="177440"/>
            <a:ext cx="2129177" cy="1845703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12" name="Freeform 143">
              <a:extLst>
                <a:ext uri="{FF2B5EF4-FFF2-40B4-BE49-F238E27FC236}">
                  <a16:creationId xmlns:a16="http://schemas.microsoft.com/office/drawing/2014/main" id="{FF1D2B7C-AC85-CB0C-FB64-42D07BD1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78">
              <a:extLst>
                <a:ext uri="{FF2B5EF4-FFF2-40B4-BE49-F238E27FC236}">
                  <a16:creationId xmlns:a16="http://schemas.microsoft.com/office/drawing/2014/main" id="{B3CAAF25-1CED-55E1-89FB-B89109E74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22">
              <a:extLst>
                <a:ext uri="{FF2B5EF4-FFF2-40B4-BE49-F238E27FC236}">
                  <a16:creationId xmlns:a16="http://schemas.microsoft.com/office/drawing/2014/main" id="{FF3045B5-4C9D-ACB0-E172-2A967BC6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" name="Freeform 70">
              <a:extLst>
                <a:ext uri="{FF2B5EF4-FFF2-40B4-BE49-F238E27FC236}">
                  <a16:creationId xmlns:a16="http://schemas.microsoft.com/office/drawing/2014/main" id="{6172A56A-2B35-EC77-A92E-0DF8FA504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84">
              <a:extLst>
                <a:ext uri="{FF2B5EF4-FFF2-40B4-BE49-F238E27FC236}">
                  <a16:creationId xmlns:a16="http://schemas.microsoft.com/office/drawing/2014/main" id="{33670DED-8DC0-21A6-A5B8-B1660CF30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" name="椭圆 1">
              <a:extLst>
                <a:ext uri="{FF2B5EF4-FFF2-40B4-BE49-F238E27FC236}">
                  <a16:creationId xmlns:a16="http://schemas.microsoft.com/office/drawing/2014/main" id="{CE42B4C5-460E-D498-778B-47E21EACA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椭圆 30">
              <a:extLst>
                <a:ext uri="{FF2B5EF4-FFF2-40B4-BE49-F238E27FC236}">
                  <a16:creationId xmlns:a16="http://schemas.microsoft.com/office/drawing/2014/main" id="{EA46A602-2B7C-D817-8398-092DEC31C78D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椭圆 31">
              <a:extLst>
                <a:ext uri="{FF2B5EF4-FFF2-40B4-BE49-F238E27FC236}">
                  <a16:creationId xmlns:a16="http://schemas.microsoft.com/office/drawing/2014/main" id="{BE9C5C6F-1D73-D162-CF57-91DD2E25C201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椭圆 32">
              <a:extLst>
                <a:ext uri="{FF2B5EF4-FFF2-40B4-BE49-F238E27FC236}">
                  <a16:creationId xmlns:a16="http://schemas.microsoft.com/office/drawing/2014/main" id="{14B63E9D-373F-2C4D-5F66-2B36EFC7A3A2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椭圆 33">
              <a:extLst>
                <a:ext uri="{FF2B5EF4-FFF2-40B4-BE49-F238E27FC236}">
                  <a16:creationId xmlns:a16="http://schemas.microsoft.com/office/drawing/2014/main" id="{69C3C9B3-F72F-A761-4378-43EC06265A3B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椭圆 34">
              <a:extLst>
                <a:ext uri="{FF2B5EF4-FFF2-40B4-BE49-F238E27FC236}">
                  <a16:creationId xmlns:a16="http://schemas.microsoft.com/office/drawing/2014/main" id="{379E71B8-BF71-D249-6F71-B4AF757F5667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" name="椭圆 35">
              <a:extLst>
                <a:ext uri="{FF2B5EF4-FFF2-40B4-BE49-F238E27FC236}">
                  <a16:creationId xmlns:a16="http://schemas.microsoft.com/office/drawing/2014/main" id="{EF8EA738-B4DE-2401-274E-83FE7D5E07FF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" name="椭圆 36">
              <a:extLst>
                <a:ext uri="{FF2B5EF4-FFF2-40B4-BE49-F238E27FC236}">
                  <a16:creationId xmlns:a16="http://schemas.microsoft.com/office/drawing/2014/main" id="{D485926F-40DC-0A63-2BE3-F0CBD29BA95D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5" name="Groupe 44">
            <a:extLst>
              <a:ext uri="{FF2B5EF4-FFF2-40B4-BE49-F238E27FC236}">
                <a16:creationId xmlns:a16="http://schemas.microsoft.com/office/drawing/2014/main" id="{F69DC86E-A4A8-1F0E-7F63-5E0EC98C501E}"/>
              </a:ext>
            </a:extLst>
          </p:cNvPr>
          <p:cNvGrpSpPr/>
          <p:nvPr/>
        </p:nvGrpSpPr>
        <p:grpSpPr>
          <a:xfrm>
            <a:off x="10784622" y="12975402"/>
            <a:ext cx="10166804" cy="788237"/>
            <a:chOff x="406197" y="11356497"/>
            <a:chExt cx="16093668" cy="2022863"/>
          </a:xfrm>
        </p:grpSpPr>
        <p:sp>
          <p:nvSpPr>
            <p:cNvPr id="46" name="Rectangle : coins arrondis 45">
              <a:extLst>
                <a:ext uri="{FF2B5EF4-FFF2-40B4-BE49-F238E27FC236}">
                  <a16:creationId xmlns:a16="http://schemas.microsoft.com/office/drawing/2014/main" id="{782B72CB-B1CE-36ED-2982-F71881F535CC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47" name="Graphique 46" descr="Bâtiment avec un remplissage uni">
              <a:extLst>
                <a:ext uri="{FF2B5EF4-FFF2-40B4-BE49-F238E27FC236}">
                  <a16:creationId xmlns:a16="http://schemas.microsoft.com/office/drawing/2014/main" id="{E4B02126-8491-9CFF-F47D-60A02C4C26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48" name="Graphique 47" descr="Bâtiment avec un remplissage uni">
              <a:extLst>
                <a:ext uri="{FF2B5EF4-FFF2-40B4-BE49-F238E27FC236}">
                  <a16:creationId xmlns:a16="http://schemas.microsoft.com/office/drawing/2014/main" id="{AB48DAC6-AA60-D206-0EC0-6B41A8DAF0F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49" name="Graphique 48" descr="Bâtiment avec un remplissage uni">
              <a:extLst>
                <a:ext uri="{FF2B5EF4-FFF2-40B4-BE49-F238E27FC236}">
                  <a16:creationId xmlns:a16="http://schemas.microsoft.com/office/drawing/2014/main" id="{3F184DCC-E0D3-242A-27F2-C4739D3A478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50" name="Graphique 49" descr="Bâtiment avec un remplissage uni">
              <a:extLst>
                <a:ext uri="{FF2B5EF4-FFF2-40B4-BE49-F238E27FC236}">
                  <a16:creationId xmlns:a16="http://schemas.microsoft.com/office/drawing/2014/main" id="{FB10D0A0-C84D-ED47-96F5-A24F6402BFA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51" name="Graphique 50" descr="Bâtiment avec un remplissage uni">
              <a:extLst>
                <a:ext uri="{FF2B5EF4-FFF2-40B4-BE49-F238E27FC236}">
                  <a16:creationId xmlns:a16="http://schemas.microsoft.com/office/drawing/2014/main" id="{A8C6EEDE-F119-47DC-6A80-DE39CC4C7C4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52" name="object 9">
              <a:extLst>
                <a:ext uri="{FF2B5EF4-FFF2-40B4-BE49-F238E27FC236}">
                  <a16:creationId xmlns:a16="http://schemas.microsoft.com/office/drawing/2014/main" id="{17F4F4DC-0D7E-7695-7A40-7A3182D5A7BF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69A6B760-3BFF-988F-B6EE-28A753F391A8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24C8F097-4871-70F7-387D-CEE198D291B4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89135B3F-490D-059F-7650-9A4EC5316691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6" name="object 9">
              <a:extLst>
                <a:ext uri="{FF2B5EF4-FFF2-40B4-BE49-F238E27FC236}">
                  <a16:creationId xmlns:a16="http://schemas.microsoft.com/office/drawing/2014/main" id="{03229797-24D8-F363-D47C-205ECAE237C9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7" name="object 9">
              <a:extLst>
                <a:ext uri="{FF2B5EF4-FFF2-40B4-BE49-F238E27FC236}">
                  <a16:creationId xmlns:a16="http://schemas.microsoft.com/office/drawing/2014/main" id="{04C8668B-D84A-B902-E911-A041646D7FA1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7" name="Groupe 6">
            <a:extLst>
              <a:ext uri="{FF2B5EF4-FFF2-40B4-BE49-F238E27FC236}">
                <a16:creationId xmlns:a16="http://schemas.microsoft.com/office/drawing/2014/main" id="{238B0942-38F1-5879-7B91-C28BFF1EFD60}"/>
              </a:ext>
            </a:extLst>
          </p:cNvPr>
          <p:cNvGrpSpPr/>
          <p:nvPr/>
        </p:nvGrpSpPr>
        <p:grpSpPr>
          <a:xfrm>
            <a:off x="21095822" y="12831908"/>
            <a:ext cx="3807814" cy="1007453"/>
            <a:chOff x="406197" y="11247536"/>
            <a:chExt cx="15808935" cy="2789440"/>
          </a:xfrm>
        </p:grpSpPr>
        <p:sp>
          <p:nvSpPr>
            <p:cNvPr id="15" name="Rectangle : coins arrondis 14">
              <a:extLst>
                <a:ext uri="{FF2B5EF4-FFF2-40B4-BE49-F238E27FC236}">
                  <a16:creationId xmlns:a16="http://schemas.microsoft.com/office/drawing/2014/main" id="{49EEAD85-3679-C41A-42E4-E552C47C0142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DA0830E7-9365-6ED1-94BE-8D8FD9A9AF1D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56D64AFF-3656-7D94-57BE-27E89EE4CAFC}"/>
              </a:ext>
            </a:extLst>
          </p:cNvPr>
          <p:cNvGrpSpPr/>
          <p:nvPr/>
        </p:nvGrpSpPr>
        <p:grpSpPr>
          <a:xfrm>
            <a:off x="385628" y="12961751"/>
            <a:ext cx="9986930" cy="788237"/>
            <a:chOff x="406197" y="11356497"/>
            <a:chExt cx="15808935" cy="2022863"/>
          </a:xfrm>
        </p:grpSpPr>
        <p:sp>
          <p:nvSpPr>
            <p:cNvPr id="29" name="Rectangle : coins arrondis 28">
              <a:extLst>
                <a:ext uri="{FF2B5EF4-FFF2-40B4-BE49-F238E27FC236}">
                  <a16:creationId xmlns:a16="http://schemas.microsoft.com/office/drawing/2014/main" id="{F94E6657-3091-72BB-7707-16AAC1F265DE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object 9">
              <a:extLst>
                <a:ext uri="{FF2B5EF4-FFF2-40B4-BE49-F238E27FC236}">
                  <a16:creationId xmlns:a16="http://schemas.microsoft.com/office/drawing/2014/main" id="{F7EC6979-F753-AEDD-7DAB-4AF237E6E4AE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1" name="object 9">
              <a:extLst>
                <a:ext uri="{FF2B5EF4-FFF2-40B4-BE49-F238E27FC236}">
                  <a16:creationId xmlns:a16="http://schemas.microsoft.com/office/drawing/2014/main" id="{1AA843C9-33B4-C5CA-E8E6-3FD349A92CCD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2" name="object 9">
              <a:hlinkClick r:id="rId13" action="ppaction://hlinksldjump"/>
              <a:extLst>
                <a:ext uri="{FF2B5EF4-FFF2-40B4-BE49-F238E27FC236}">
                  <a16:creationId xmlns:a16="http://schemas.microsoft.com/office/drawing/2014/main" id="{D2734EC6-362F-DF57-C908-378617244BF4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page 5 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4" name="object 9">
              <a:extLst>
                <a:ext uri="{FF2B5EF4-FFF2-40B4-BE49-F238E27FC236}">
                  <a16:creationId xmlns:a16="http://schemas.microsoft.com/office/drawing/2014/main" id="{E9EC1EE3-CB4A-AB2D-2E0C-95E643B36764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36" name="Image 35">
            <a:extLst>
              <a:ext uri="{FF2B5EF4-FFF2-40B4-BE49-F238E27FC236}">
                <a16:creationId xmlns:a16="http://schemas.microsoft.com/office/drawing/2014/main" id="{BBC0ADF6-CBD2-2643-E1B2-C6B26EB4F48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687785" y="13193787"/>
            <a:ext cx="511587" cy="645574"/>
          </a:xfrm>
          <a:prstGeom prst="rect">
            <a:avLst/>
          </a:prstGeom>
        </p:spPr>
      </p:pic>
      <p:pic>
        <p:nvPicPr>
          <p:cNvPr id="40" name="Image 39">
            <a:extLst>
              <a:ext uri="{FF2B5EF4-FFF2-40B4-BE49-F238E27FC236}">
                <a16:creationId xmlns:a16="http://schemas.microsoft.com/office/drawing/2014/main" id="{3F0DBF02-6E6D-A931-E50D-F5776E2BACC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513727" y="13162879"/>
            <a:ext cx="653550" cy="653550"/>
          </a:xfrm>
          <a:prstGeom prst="rect">
            <a:avLst/>
          </a:prstGeom>
        </p:spPr>
      </p:pic>
      <p:pic>
        <p:nvPicPr>
          <p:cNvPr id="43" name="Graphique 42" descr="Bâtiment avec un remplissage uni">
            <a:extLst>
              <a:ext uri="{FF2B5EF4-FFF2-40B4-BE49-F238E27FC236}">
                <a16:creationId xmlns:a16="http://schemas.microsoft.com/office/drawing/2014/main" id="{B776F5D2-6548-5E12-23F9-09531C47E3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22496" y="3520166"/>
            <a:ext cx="648924" cy="648924"/>
          </a:xfrm>
          <a:prstGeom prst="rect">
            <a:avLst/>
          </a:prstGeom>
        </p:spPr>
      </p:pic>
      <p:pic>
        <p:nvPicPr>
          <p:cNvPr id="58" name="Graphique 57" descr="Bâtiment avec un remplissage uni">
            <a:extLst>
              <a:ext uri="{FF2B5EF4-FFF2-40B4-BE49-F238E27FC236}">
                <a16:creationId xmlns:a16="http://schemas.microsoft.com/office/drawing/2014/main" id="{A2CA5567-0C7B-3E42-2CD3-20D176A6158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412610" y="4274516"/>
            <a:ext cx="648924" cy="648924"/>
          </a:xfrm>
          <a:prstGeom prst="rect">
            <a:avLst/>
          </a:prstGeom>
        </p:spPr>
      </p:pic>
      <p:pic>
        <p:nvPicPr>
          <p:cNvPr id="59" name="Graphique 58" descr="Bâtiment avec un remplissage uni">
            <a:extLst>
              <a:ext uri="{FF2B5EF4-FFF2-40B4-BE49-F238E27FC236}">
                <a16:creationId xmlns:a16="http://schemas.microsoft.com/office/drawing/2014/main" id="{D545E786-B028-6645-49B7-5A384FE7374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17552" y="5011063"/>
            <a:ext cx="676612" cy="676612"/>
          </a:xfrm>
          <a:prstGeom prst="rect">
            <a:avLst/>
          </a:prstGeom>
        </p:spPr>
      </p:pic>
      <p:pic>
        <p:nvPicPr>
          <p:cNvPr id="60" name="Graphique 59" descr="Bâtiment avec un remplissage uni">
            <a:extLst>
              <a:ext uri="{FF2B5EF4-FFF2-40B4-BE49-F238E27FC236}">
                <a16:creationId xmlns:a16="http://schemas.microsoft.com/office/drawing/2014/main" id="{6FCB9107-4EAB-659C-6682-A586C6ACB32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36030" y="5745550"/>
            <a:ext cx="676612" cy="676612"/>
          </a:xfrm>
          <a:prstGeom prst="rect">
            <a:avLst/>
          </a:prstGeom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34A2A8BB-68AE-5D85-F803-3563811A3757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36030" y="6529648"/>
            <a:ext cx="676612" cy="676612"/>
          </a:xfrm>
          <a:prstGeom prst="rect">
            <a:avLst/>
          </a:prstGeom>
        </p:spPr>
      </p:pic>
      <p:pic>
        <p:nvPicPr>
          <p:cNvPr id="62" name="Graphique 61" descr="Bâtiment avec un remplissage uni">
            <a:extLst>
              <a:ext uri="{FF2B5EF4-FFF2-40B4-BE49-F238E27FC236}">
                <a16:creationId xmlns:a16="http://schemas.microsoft.com/office/drawing/2014/main" id="{EA2C4E57-6BF7-C62B-1C11-E56E4B1E562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5240" y="7295959"/>
            <a:ext cx="648924" cy="648924"/>
          </a:xfrm>
          <a:prstGeom prst="rect">
            <a:avLst/>
          </a:prstGeom>
        </p:spPr>
      </p:pic>
      <p:pic>
        <p:nvPicPr>
          <p:cNvPr id="63" name="Graphique 62" descr="Bâtiment avec un remplissage uni">
            <a:extLst>
              <a:ext uri="{FF2B5EF4-FFF2-40B4-BE49-F238E27FC236}">
                <a16:creationId xmlns:a16="http://schemas.microsoft.com/office/drawing/2014/main" id="{EEC81F47-B03D-DBB4-3833-855BD8C2569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17552" y="8072116"/>
            <a:ext cx="676612" cy="676612"/>
          </a:xfrm>
          <a:prstGeom prst="rect">
            <a:avLst/>
          </a:prstGeom>
        </p:spPr>
      </p:pic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B091BD40-456D-A4B1-28FE-6CDC4DE2BB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5240" y="8856214"/>
            <a:ext cx="648924" cy="648924"/>
          </a:xfrm>
          <a:prstGeom prst="rect">
            <a:avLst/>
          </a:prstGeom>
        </p:spPr>
      </p:pic>
      <p:pic>
        <p:nvPicPr>
          <p:cNvPr id="65" name="Graphique 64" descr="Bâtiment avec un remplissage uni">
            <a:extLst>
              <a:ext uri="{FF2B5EF4-FFF2-40B4-BE49-F238E27FC236}">
                <a16:creationId xmlns:a16="http://schemas.microsoft.com/office/drawing/2014/main" id="{1428BD57-3632-CCDB-49BB-F3034573645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36030" y="9636165"/>
            <a:ext cx="676612" cy="676612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B8343B80-50C6-0390-D5CA-26AC6E922F47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36030" y="10471537"/>
            <a:ext cx="676612" cy="676612"/>
          </a:xfrm>
          <a:prstGeom prst="rect">
            <a:avLst/>
          </a:prstGeom>
        </p:spPr>
      </p:pic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697C10C0-2944-2D26-52E5-D622D24BA48E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21641" y="11369109"/>
            <a:ext cx="668434" cy="668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57348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80016E-65E0-B65E-CCB8-F58DFA1F3D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A54A0896-B9F1-DF63-0376-73BC9F12923D}"/>
              </a:ext>
            </a:extLst>
          </p:cNvPr>
          <p:cNvSpPr txBox="1"/>
          <p:nvPr/>
        </p:nvSpPr>
        <p:spPr>
          <a:xfrm>
            <a:off x="8137685" y="746083"/>
            <a:ext cx="9146853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 dirty="0">
                <a:solidFill>
                  <a:srgbClr val="C00000"/>
                </a:solidFill>
                <a:latin typeface="Cormorant Garamond SemiBold"/>
                <a:cs typeface="Calibri"/>
              </a:rPr>
              <a:t>Auvergne-Rhône-Alpes</a:t>
            </a:r>
            <a:endParaRPr sz="9800" b="1" spc="400" baseline="-2127" dirty="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graphicFrame>
        <p:nvGraphicFramePr>
          <p:cNvPr id="5" name="Tableau 5">
            <a:extLst>
              <a:ext uri="{FF2B5EF4-FFF2-40B4-BE49-F238E27FC236}">
                <a16:creationId xmlns:a16="http://schemas.microsoft.com/office/drawing/2014/main" id="{86CCF514-2F98-23E8-3B57-4BB01EB4F6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3156869"/>
              </p:ext>
            </p:extLst>
          </p:nvPr>
        </p:nvGraphicFramePr>
        <p:xfrm>
          <a:off x="1873734" y="2382261"/>
          <a:ext cx="20815922" cy="99575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591285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55759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 </a:t>
                      </a:r>
                      <a:r>
                        <a:rPr lang="fr-FR" sz="1400" b="0" i="0" u="none" strike="noStrike" noProof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Pariou</a:t>
                      </a: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Issoire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Issoire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54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baseline="3000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la Marmotte****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Les Gets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Les Gets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63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baseline="3000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150m²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  <a:endParaRPr lang="fr-FR" sz="1400" b="0" i="0" u="none" strike="noStrike" noProof="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  <a:endParaRPr lang="fr-FR" sz="1400" b="0" i="0" u="none" strike="noStrike" noProof="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de l’Univers***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Montluçon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Montluçon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Hélios***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Mably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Roanne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Domaine de la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Charpinière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 </a:t>
                      </a: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Galmier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Saint-Etienne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Actuel Hôtel***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Andrézieux-Bouthéon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Saint-Etienne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highlight>
                          <a:srgbClr val="FFFF00"/>
                        </a:highlight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l’Acropole***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Ricamarie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Saint-Etienne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La Siesta***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Davézieux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Saint-Etienne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8006389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buNone/>
                      </a:pPr>
                      <a:endParaRPr lang="fr-FR" sz="1400" b="0" i="0" u="none" strike="noStrike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Hôtel Neige et Roc****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Samoëns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Samoëns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3791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Montélimar***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Montélimar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Valence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209838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les Nations***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Vichy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Vichy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9034080"/>
                  </a:ext>
                </a:extLst>
              </a:tr>
            </a:tbl>
          </a:graphicData>
        </a:graphic>
      </p:graphicFrame>
      <p:grpSp>
        <p:nvGrpSpPr>
          <p:cNvPr id="11" name="组合 21">
            <a:extLst>
              <a:ext uri="{FF2B5EF4-FFF2-40B4-BE49-F238E27FC236}">
                <a16:creationId xmlns:a16="http://schemas.microsoft.com/office/drawing/2014/main" id="{1ADA942A-BCC5-8A29-F346-6D661128A7C5}"/>
              </a:ext>
            </a:extLst>
          </p:cNvPr>
          <p:cNvGrpSpPr/>
          <p:nvPr/>
        </p:nvGrpSpPr>
        <p:grpSpPr>
          <a:xfrm>
            <a:off x="17284538" y="177440"/>
            <a:ext cx="2129177" cy="1845703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12" name="Freeform 143">
              <a:extLst>
                <a:ext uri="{FF2B5EF4-FFF2-40B4-BE49-F238E27FC236}">
                  <a16:creationId xmlns:a16="http://schemas.microsoft.com/office/drawing/2014/main" id="{F6453C30-00A5-6276-8D3F-DDE4816F3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78">
              <a:extLst>
                <a:ext uri="{FF2B5EF4-FFF2-40B4-BE49-F238E27FC236}">
                  <a16:creationId xmlns:a16="http://schemas.microsoft.com/office/drawing/2014/main" id="{7AEB6AF9-7E56-A961-E8E8-0F65692E9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22">
              <a:extLst>
                <a:ext uri="{FF2B5EF4-FFF2-40B4-BE49-F238E27FC236}">
                  <a16:creationId xmlns:a16="http://schemas.microsoft.com/office/drawing/2014/main" id="{1A926E26-DD1E-9836-256B-C5A427D0C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" name="Freeform 70">
              <a:extLst>
                <a:ext uri="{FF2B5EF4-FFF2-40B4-BE49-F238E27FC236}">
                  <a16:creationId xmlns:a16="http://schemas.microsoft.com/office/drawing/2014/main" id="{EC8A30BA-4F85-BE60-EA11-A62527770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84">
              <a:extLst>
                <a:ext uri="{FF2B5EF4-FFF2-40B4-BE49-F238E27FC236}">
                  <a16:creationId xmlns:a16="http://schemas.microsoft.com/office/drawing/2014/main" id="{1E1452F4-0764-F9DC-30D2-62BE4199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" name="椭圆 1">
              <a:extLst>
                <a:ext uri="{FF2B5EF4-FFF2-40B4-BE49-F238E27FC236}">
                  <a16:creationId xmlns:a16="http://schemas.microsoft.com/office/drawing/2014/main" id="{CB0DFC33-153C-AC7A-F5B3-6019B14C8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椭圆 30">
              <a:extLst>
                <a:ext uri="{FF2B5EF4-FFF2-40B4-BE49-F238E27FC236}">
                  <a16:creationId xmlns:a16="http://schemas.microsoft.com/office/drawing/2014/main" id="{7FAD6C93-763B-8D98-B4D4-363B695ECB1B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椭圆 31">
              <a:extLst>
                <a:ext uri="{FF2B5EF4-FFF2-40B4-BE49-F238E27FC236}">
                  <a16:creationId xmlns:a16="http://schemas.microsoft.com/office/drawing/2014/main" id="{50A22FD2-FAC4-2505-AE16-53A1D8511A55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椭圆 32">
              <a:extLst>
                <a:ext uri="{FF2B5EF4-FFF2-40B4-BE49-F238E27FC236}">
                  <a16:creationId xmlns:a16="http://schemas.microsoft.com/office/drawing/2014/main" id="{A7649F86-D974-2086-0C67-93F971D0C5E6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椭圆 33">
              <a:extLst>
                <a:ext uri="{FF2B5EF4-FFF2-40B4-BE49-F238E27FC236}">
                  <a16:creationId xmlns:a16="http://schemas.microsoft.com/office/drawing/2014/main" id="{34A87102-7FA7-FFFD-8875-5C7325A7D3F3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椭圆 34">
              <a:extLst>
                <a:ext uri="{FF2B5EF4-FFF2-40B4-BE49-F238E27FC236}">
                  <a16:creationId xmlns:a16="http://schemas.microsoft.com/office/drawing/2014/main" id="{C9B341E8-E397-4E01-28A7-8FE763C218BC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" name="椭圆 35">
              <a:extLst>
                <a:ext uri="{FF2B5EF4-FFF2-40B4-BE49-F238E27FC236}">
                  <a16:creationId xmlns:a16="http://schemas.microsoft.com/office/drawing/2014/main" id="{35ECC894-9DCA-2A76-86E7-8FC4508B2686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" name="椭圆 36">
              <a:extLst>
                <a:ext uri="{FF2B5EF4-FFF2-40B4-BE49-F238E27FC236}">
                  <a16:creationId xmlns:a16="http://schemas.microsoft.com/office/drawing/2014/main" id="{7A62A2C0-21EB-D932-F01C-637FFE61ED46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5" name="Groupe 44">
            <a:extLst>
              <a:ext uri="{FF2B5EF4-FFF2-40B4-BE49-F238E27FC236}">
                <a16:creationId xmlns:a16="http://schemas.microsoft.com/office/drawing/2014/main" id="{2C9389AD-C777-F984-F5CA-0FE366790FF7}"/>
              </a:ext>
            </a:extLst>
          </p:cNvPr>
          <p:cNvGrpSpPr/>
          <p:nvPr/>
        </p:nvGrpSpPr>
        <p:grpSpPr>
          <a:xfrm>
            <a:off x="10784622" y="12975402"/>
            <a:ext cx="10166804" cy="788237"/>
            <a:chOff x="406197" y="11356497"/>
            <a:chExt cx="16093668" cy="2022863"/>
          </a:xfrm>
        </p:grpSpPr>
        <p:sp>
          <p:nvSpPr>
            <p:cNvPr id="46" name="Rectangle : coins arrondis 45">
              <a:extLst>
                <a:ext uri="{FF2B5EF4-FFF2-40B4-BE49-F238E27FC236}">
                  <a16:creationId xmlns:a16="http://schemas.microsoft.com/office/drawing/2014/main" id="{392E44AA-BCA6-5DE7-E302-D556FAF030B5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47" name="Graphique 46" descr="Bâtiment avec un remplissage uni">
              <a:extLst>
                <a:ext uri="{FF2B5EF4-FFF2-40B4-BE49-F238E27FC236}">
                  <a16:creationId xmlns:a16="http://schemas.microsoft.com/office/drawing/2014/main" id="{247E95C1-B0EB-D7FC-DADD-B85B7DAA799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48" name="Graphique 47" descr="Bâtiment avec un remplissage uni">
              <a:extLst>
                <a:ext uri="{FF2B5EF4-FFF2-40B4-BE49-F238E27FC236}">
                  <a16:creationId xmlns:a16="http://schemas.microsoft.com/office/drawing/2014/main" id="{DCB49FC4-9C54-C5D9-3DD4-0ADF69677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49" name="Graphique 48" descr="Bâtiment avec un remplissage uni">
              <a:extLst>
                <a:ext uri="{FF2B5EF4-FFF2-40B4-BE49-F238E27FC236}">
                  <a16:creationId xmlns:a16="http://schemas.microsoft.com/office/drawing/2014/main" id="{A4327A97-0F8D-B4DC-4306-33854215CCE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50" name="Graphique 49" descr="Bâtiment avec un remplissage uni">
              <a:extLst>
                <a:ext uri="{FF2B5EF4-FFF2-40B4-BE49-F238E27FC236}">
                  <a16:creationId xmlns:a16="http://schemas.microsoft.com/office/drawing/2014/main" id="{84F7ECB8-82F4-7133-328D-C67E6B2B085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51" name="Graphique 50" descr="Bâtiment avec un remplissage uni">
              <a:extLst>
                <a:ext uri="{FF2B5EF4-FFF2-40B4-BE49-F238E27FC236}">
                  <a16:creationId xmlns:a16="http://schemas.microsoft.com/office/drawing/2014/main" id="{5051C2B3-70EE-05F6-F3C9-B7E15F5C22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52" name="object 9">
              <a:extLst>
                <a:ext uri="{FF2B5EF4-FFF2-40B4-BE49-F238E27FC236}">
                  <a16:creationId xmlns:a16="http://schemas.microsoft.com/office/drawing/2014/main" id="{6A9000A6-7F12-1864-F835-A126A315C27B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ED564289-FCE2-52F2-7C46-0D427704EE26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92E2B80A-2830-DECF-4851-AB1FDEB2386B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C6D5CD78-AE47-872D-CBD6-2623265DB05D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6" name="object 9">
              <a:extLst>
                <a:ext uri="{FF2B5EF4-FFF2-40B4-BE49-F238E27FC236}">
                  <a16:creationId xmlns:a16="http://schemas.microsoft.com/office/drawing/2014/main" id="{E31C046D-9564-C019-EF19-7A573C5D4DD0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7" name="object 9">
              <a:extLst>
                <a:ext uri="{FF2B5EF4-FFF2-40B4-BE49-F238E27FC236}">
                  <a16:creationId xmlns:a16="http://schemas.microsoft.com/office/drawing/2014/main" id="{2B73E076-4206-30A2-B389-17D16392765F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7" name="Groupe 6">
            <a:extLst>
              <a:ext uri="{FF2B5EF4-FFF2-40B4-BE49-F238E27FC236}">
                <a16:creationId xmlns:a16="http://schemas.microsoft.com/office/drawing/2014/main" id="{696F7269-51CF-F580-B5BF-8CDA81F84E35}"/>
              </a:ext>
            </a:extLst>
          </p:cNvPr>
          <p:cNvGrpSpPr/>
          <p:nvPr/>
        </p:nvGrpSpPr>
        <p:grpSpPr>
          <a:xfrm>
            <a:off x="21095822" y="12831908"/>
            <a:ext cx="3807814" cy="1007453"/>
            <a:chOff x="406197" y="11247536"/>
            <a:chExt cx="15808935" cy="2789440"/>
          </a:xfrm>
        </p:grpSpPr>
        <p:sp>
          <p:nvSpPr>
            <p:cNvPr id="15" name="Rectangle : coins arrondis 14">
              <a:extLst>
                <a:ext uri="{FF2B5EF4-FFF2-40B4-BE49-F238E27FC236}">
                  <a16:creationId xmlns:a16="http://schemas.microsoft.com/office/drawing/2014/main" id="{D55DFA34-5A02-6053-A473-C26DE3C02B77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32E88C37-0AF8-0F9B-C780-4A79BFAEEE8C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9C2D4BD4-BF5D-A09D-A03C-05B6985A3773}"/>
              </a:ext>
            </a:extLst>
          </p:cNvPr>
          <p:cNvGrpSpPr/>
          <p:nvPr/>
        </p:nvGrpSpPr>
        <p:grpSpPr>
          <a:xfrm>
            <a:off x="385628" y="12961751"/>
            <a:ext cx="9986930" cy="788237"/>
            <a:chOff x="406197" y="11356497"/>
            <a:chExt cx="15808935" cy="2022863"/>
          </a:xfrm>
        </p:grpSpPr>
        <p:sp>
          <p:nvSpPr>
            <p:cNvPr id="29" name="Rectangle : coins arrondis 28">
              <a:extLst>
                <a:ext uri="{FF2B5EF4-FFF2-40B4-BE49-F238E27FC236}">
                  <a16:creationId xmlns:a16="http://schemas.microsoft.com/office/drawing/2014/main" id="{D926D695-C0B9-280A-BE7C-B894893E3016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object 9">
              <a:extLst>
                <a:ext uri="{FF2B5EF4-FFF2-40B4-BE49-F238E27FC236}">
                  <a16:creationId xmlns:a16="http://schemas.microsoft.com/office/drawing/2014/main" id="{DEA3C751-3D3C-5853-1A64-044B598BA4BD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1" name="object 9">
              <a:extLst>
                <a:ext uri="{FF2B5EF4-FFF2-40B4-BE49-F238E27FC236}">
                  <a16:creationId xmlns:a16="http://schemas.microsoft.com/office/drawing/2014/main" id="{ED258735-4A00-94BE-184E-E103C8321C56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2" name="object 9">
              <a:hlinkClick r:id="rId13" action="ppaction://hlinksldjump"/>
              <a:extLst>
                <a:ext uri="{FF2B5EF4-FFF2-40B4-BE49-F238E27FC236}">
                  <a16:creationId xmlns:a16="http://schemas.microsoft.com/office/drawing/2014/main" id="{E731C954-3CC7-0BA6-79E2-BEA6D2D71767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page 5 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4" name="object 9">
              <a:extLst>
                <a:ext uri="{FF2B5EF4-FFF2-40B4-BE49-F238E27FC236}">
                  <a16:creationId xmlns:a16="http://schemas.microsoft.com/office/drawing/2014/main" id="{2B543A2E-BF86-9665-C285-72BFF6FBEA83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36" name="Image 35">
            <a:extLst>
              <a:ext uri="{FF2B5EF4-FFF2-40B4-BE49-F238E27FC236}">
                <a16:creationId xmlns:a16="http://schemas.microsoft.com/office/drawing/2014/main" id="{BD6306D9-FC77-165E-5813-C6EA019CC7BE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687785" y="13193787"/>
            <a:ext cx="511587" cy="645574"/>
          </a:xfrm>
          <a:prstGeom prst="rect">
            <a:avLst/>
          </a:prstGeom>
        </p:spPr>
      </p:pic>
      <p:pic>
        <p:nvPicPr>
          <p:cNvPr id="40" name="Image 39">
            <a:extLst>
              <a:ext uri="{FF2B5EF4-FFF2-40B4-BE49-F238E27FC236}">
                <a16:creationId xmlns:a16="http://schemas.microsoft.com/office/drawing/2014/main" id="{0D6E5EAF-E1EB-42C9-7D92-C5A32D6A0ED1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513727" y="13162879"/>
            <a:ext cx="653550" cy="653550"/>
          </a:xfrm>
          <a:prstGeom prst="rect">
            <a:avLst/>
          </a:prstGeom>
        </p:spPr>
      </p:pic>
      <p:pic>
        <p:nvPicPr>
          <p:cNvPr id="2" name="Graphique 1" descr="Bâtiment avec un remplissage uni">
            <a:extLst>
              <a:ext uri="{FF2B5EF4-FFF2-40B4-BE49-F238E27FC236}">
                <a16:creationId xmlns:a16="http://schemas.microsoft.com/office/drawing/2014/main" id="{2578AEE1-577E-C483-8ADB-85A1096CC52C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89906" y="3296563"/>
            <a:ext cx="676612" cy="676612"/>
          </a:xfrm>
          <a:prstGeom prst="rect">
            <a:avLst/>
          </a:prstGeom>
        </p:spPr>
      </p:pic>
      <p:pic>
        <p:nvPicPr>
          <p:cNvPr id="3" name="Graphique 2" descr="Bâtiment avec un remplissage uni">
            <a:extLst>
              <a:ext uri="{FF2B5EF4-FFF2-40B4-BE49-F238E27FC236}">
                <a16:creationId xmlns:a16="http://schemas.microsoft.com/office/drawing/2014/main" id="{3574A2B0-B8D7-F815-51AA-EF674DE059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03750" y="4097969"/>
            <a:ext cx="648924" cy="648924"/>
          </a:xfrm>
          <a:prstGeom prst="rect">
            <a:avLst/>
          </a:prstGeom>
        </p:spPr>
      </p:pic>
      <p:pic>
        <p:nvPicPr>
          <p:cNvPr id="6" name="Graphique 5" descr="Bâtiment avec un remplissage uni">
            <a:extLst>
              <a:ext uri="{FF2B5EF4-FFF2-40B4-BE49-F238E27FC236}">
                <a16:creationId xmlns:a16="http://schemas.microsoft.com/office/drawing/2014/main" id="{B576C29D-D6B0-6FFD-640E-FFA8C3E18BD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89906" y="4802486"/>
            <a:ext cx="676612" cy="676612"/>
          </a:xfrm>
          <a:prstGeom prst="rect">
            <a:avLst/>
          </a:prstGeom>
        </p:spPr>
      </p:pic>
      <p:pic>
        <p:nvPicPr>
          <p:cNvPr id="8" name="Graphique 7" descr="Bâtiment avec un remplissage uni">
            <a:extLst>
              <a:ext uri="{FF2B5EF4-FFF2-40B4-BE49-F238E27FC236}">
                <a16:creationId xmlns:a16="http://schemas.microsoft.com/office/drawing/2014/main" id="{D98EC60F-7BD4-23B5-A50D-91C9E2CF3FAD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84240" y="5564370"/>
            <a:ext cx="668434" cy="668434"/>
          </a:xfrm>
          <a:prstGeom prst="rect">
            <a:avLst/>
          </a:prstGeom>
        </p:spPr>
      </p:pic>
      <p:pic>
        <p:nvPicPr>
          <p:cNvPr id="9" name="Graphique 8" descr="Bâtiment avec un remplissage uni">
            <a:extLst>
              <a:ext uri="{FF2B5EF4-FFF2-40B4-BE49-F238E27FC236}">
                <a16:creationId xmlns:a16="http://schemas.microsoft.com/office/drawing/2014/main" id="{DE23B640-8CB3-BA7B-1CCF-9FB5DBA34D5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203750" y="6338088"/>
            <a:ext cx="648924" cy="648924"/>
          </a:xfrm>
          <a:prstGeom prst="rect">
            <a:avLst/>
          </a:prstGeom>
        </p:spPr>
      </p:pic>
      <p:pic>
        <p:nvPicPr>
          <p:cNvPr id="21" name="Graphique 20" descr="Bâtiment avec un remplissage uni">
            <a:extLst>
              <a:ext uri="{FF2B5EF4-FFF2-40B4-BE49-F238E27FC236}">
                <a16:creationId xmlns:a16="http://schemas.microsoft.com/office/drawing/2014/main" id="{E92A1C05-8284-C307-ACC4-FBB2C49E252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89906" y="7084962"/>
            <a:ext cx="676612" cy="676612"/>
          </a:xfrm>
          <a:prstGeom prst="rect">
            <a:avLst/>
          </a:prstGeom>
        </p:spPr>
      </p:pic>
      <p:pic>
        <p:nvPicPr>
          <p:cNvPr id="22" name="Graphique 21" descr="Bâtiment avec un remplissage uni">
            <a:extLst>
              <a:ext uri="{FF2B5EF4-FFF2-40B4-BE49-F238E27FC236}">
                <a16:creationId xmlns:a16="http://schemas.microsoft.com/office/drawing/2014/main" id="{EABF27D3-D54E-14D4-1E40-895EEEAC653F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203750" y="7924442"/>
            <a:ext cx="668434" cy="668434"/>
          </a:xfrm>
          <a:prstGeom prst="rect">
            <a:avLst/>
          </a:prstGeom>
        </p:spPr>
      </p:pic>
      <p:pic>
        <p:nvPicPr>
          <p:cNvPr id="24" name="Graphique 23" descr="Bâtiment avec un remplissage uni">
            <a:extLst>
              <a:ext uri="{FF2B5EF4-FFF2-40B4-BE49-F238E27FC236}">
                <a16:creationId xmlns:a16="http://schemas.microsoft.com/office/drawing/2014/main" id="{0C84D879-0650-239C-3CC2-7E813D66EF9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84240" y="8846537"/>
            <a:ext cx="668434" cy="668434"/>
          </a:xfrm>
          <a:prstGeom prst="rect">
            <a:avLst/>
          </a:prstGeom>
        </p:spPr>
      </p:pic>
      <p:pic>
        <p:nvPicPr>
          <p:cNvPr id="33" name="Graphique 32" descr="Bâtiment avec un remplissage uni">
            <a:extLst>
              <a:ext uri="{FF2B5EF4-FFF2-40B4-BE49-F238E27FC236}">
                <a16:creationId xmlns:a16="http://schemas.microsoft.com/office/drawing/2014/main" id="{89616409-BDFA-A02D-58AE-262272DECF8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84240" y="9738432"/>
            <a:ext cx="648924" cy="648924"/>
          </a:xfrm>
          <a:prstGeom prst="rect">
            <a:avLst/>
          </a:prstGeom>
        </p:spPr>
      </p:pic>
      <p:pic>
        <p:nvPicPr>
          <p:cNvPr id="35" name="Graphique 34" descr="Bâtiment avec un remplissage uni">
            <a:extLst>
              <a:ext uri="{FF2B5EF4-FFF2-40B4-BE49-F238E27FC236}">
                <a16:creationId xmlns:a16="http://schemas.microsoft.com/office/drawing/2014/main" id="{5100D600-FC34-6347-5984-74543975BB8C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56552" y="10682973"/>
            <a:ext cx="676612" cy="676612"/>
          </a:xfrm>
          <a:prstGeom prst="rect">
            <a:avLst/>
          </a:prstGeom>
        </p:spPr>
      </p:pic>
      <p:pic>
        <p:nvPicPr>
          <p:cNvPr id="37" name="Graphique 36" descr="Bâtiment avec un remplissage uni">
            <a:extLst>
              <a:ext uri="{FF2B5EF4-FFF2-40B4-BE49-F238E27FC236}">
                <a16:creationId xmlns:a16="http://schemas.microsoft.com/office/drawing/2014/main" id="{CC47DCCD-4436-A699-C1CD-8585E6677C9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56552" y="11535131"/>
            <a:ext cx="676612" cy="6766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9363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30">
            <a:extLst>
              <a:ext uri="{FF2B5EF4-FFF2-40B4-BE49-F238E27FC236}">
                <a16:creationId xmlns:a16="http://schemas.microsoft.com/office/drawing/2014/main" id="{29D2F4A9-DF3B-B1E3-238F-8730F638654C}"/>
              </a:ext>
            </a:extLst>
          </p:cNvPr>
          <p:cNvSpPr/>
          <p:nvPr/>
        </p:nvSpPr>
        <p:spPr>
          <a:xfrm>
            <a:off x="6122320" y="3027593"/>
            <a:ext cx="13605765" cy="10350850"/>
          </a:xfrm>
          <a:custGeom>
            <a:avLst/>
            <a:gdLst>
              <a:gd name="connsiteX0" fmla="*/ 185110 w 1490572"/>
              <a:gd name="connsiteY0" fmla="*/ 0 h 1133949"/>
              <a:gd name="connsiteX1" fmla="*/ 195146 w 1490572"/>
              <a:gd name="connsiteY1" fmla="*/ 15594 h 1133949"/>
              <a:gd name="connsiteX2" fmla="*/ 209642 w 1490572"/>
              <a:gd name="connsiteY2" fmla="*/ 12253 h 1133949"/>
              <a:gd name="connsiteX3" fmla="*/ 220794 w 1490572"/>
              <a:gd name="connsiteY3" fmla="*/ 16708 h 1133949"/>
              <a:gd name="connsiteX4" fmla="*/ 230830 w 1490572"/>
              <a:gd name="connsiteY4" fmla="*/ 30075 h 1133949"/>
              <a:gd name="connsiteX5" fmla="*/ 245326 w 1490572"/>
              <a:gd name="connsiteY5" fmla="*/ 40100 h 1133949"/>
              <a:gd name="connsiteX6" fmla="*/ 259823 w 1490572"/>
              <a:gd name="connsiteY6" fmla="*/ 55695 h 1133949"/>
              <a:gd name="connsiteX7" fmla="*/ 258708 w 1490572"/>
              <a:gd name="connsiteY7" fmla="*/ 76859 h 1133949"/>
              <a:gd name="connsiteX8" fmla="*/ 258708 w 1490572"/>
              <a:gd name="connsiteY8" fmla="*/ 96909 h 1133949"/>
              <a:gd name="connsiteX9" fmla="*/ 258708 w 1490572"/>
              <a:gd name="connsiteY9" fmla="*/ 109162 h 1133949"/>
              <a:gd name="connsiteX10" fmla="*/ 272089 w 1490572"/>
              <a:gd name="connsiteY10" fmla="*/ 120301 h 1133949"/>
              <a:gd name="connsiteX11" fmla="*/ 285471 w 1490572"/>
              <a:gd name="connsiteY11" fmla="*/ 131440 h 1133949"/>
              <a:gd name="connsiteX12" fmla="*/ 294391 w 1490572"/>
              <a:gd name="connsiteY12" fmla="*/ 123643 h 1133949"/>
              <a:gd name="connsiteX13" fmla="*/ 305543 w 1490572"/>
              <a:gd name="connsiteY13" fmla="*/ 119187 h 1133949"/>
              <a:gd name="connsiteX14" fmla="*/ 317809 w 1490572"/>
              <a:gd name="connsiteY14" fmla="*/ 134782 h 1133949"/>
              <a:gd name="connsiteX15" fmla="*/ 332306 w 1490572"/>
              <a:gd name="connsiteY15" fmla="*/ 158173 h 1133949"/>
              <a:gd name="connsiteX16" fmla="*/ 331190 w 1490572"/>
              <a:gd name="connsiteY16" fmla="*/ 172654 h 1133949"/>
              <a:gd name="connsiteX17" fmla="*/ 337881 w 1490572"/>
              <a:gd name="connsiteY17" fmla="*/ 186021 h 1133949"/>
              <a:gd name="connsiteX18" fmla="*/ 350147 w 1490572"/>
              <a:gd name="connsiteY18" fmla="*/ 203844 h 1133949"/>
              <a:gd name="connsiteX19" fmla="*/ 360184 w 1490572"/>
              <a:gd name="connsiteY19" fmla="*/ 220552 h 1133949"/>
              <a:gd name="connsiteX20" fmla="*/ 369104 w 1490572"/>
              <a:gd name="connsiteY20" fmla="*/ 232805 h 1133949"/>
              <a:gd name="connsiteX21" fmla="*/ 388062 w 1490572"/>
              <a:gd name="connsiteY21" fmla="*/ 233919 h 1133949"/>
              <a:gd name="connsiteX22" fmla="*/ 409249 w 1490572"/>
              <a:gd name="connsiteY22" fmla="*/ 235033 h 1133949"/>
              <a:gd name="connsiteX23" fmla="*/ 433781 w 1490572"/>
              <a:gd name="connsiteY23" fmla="*/ 233919 h 1133949"/>
              <a:gd name="connsiteX24" fmla="*/ 444933 w 1490572"/>
              <a:gd name="connsiteY24" fmla="*/ 226122 h 1133949"/>
              <a:gd name="connsiteX25" fmla="*/ 457199 w 1490572"/>
              <a:gd name="connsiteY25" fmla="*/ 222780 h 1133949"/>
              <a:gd name="connsiteX26" fmla="*/ 468350 w 1490572"/>
              <a:gd name="connsiteY26" fmla="*/ 216097 h 1133949"/>
              <a:gd name="connsiteX27" fmla="*/ 479501 w 1490572"/>
              <a:gd name="connsiteY27" fmla="*/ 236147 h 1133949"/>
              <a:gd name="connsiteX28" fmla="*/ 498458 w 1490572"/>
              <a:gd name="connsiteY28" fmla="*/ 235033 h 1133949"/>
              <a:gd name="connsiteX29" fmla="*/ 498458 w 1490572"/>
              <a:gd name="connsiteY29" fmla="*/ 235311 h 1133949"/>
              <a:gd name="connsiteX30" fmla="*/ 499574 w 1490572"/>
              <a:gd name="connsiteY30" fmla="*/ 221666 h 1133949"/>
              <a:gd name="connsiteX31" fmla="*/ 516300 w 1490572"/>
              <a:gd name="connsiteY31" fmla="*/ 218324 h 1133949"/>
              <a:gd name="connsiteX32" fmla="*/ 536372 w 1490572"/>
              <a:gd name="connsiteY32" fmla="*/ 217210 h 1133949"/>
              <a:gd name="connsiteX33" fmla="*/ 549754 w 1490572"/>
              <a:gd name="connsiteY33" fmla="*/ 218324 h 1133949"/>
              <a:gd name="connsiteX34" fmla="*/ 563135 w 1490572"/>
              <a:gd name="connsiteY34" fmla="*/ 214983 h 1133949"/>
              <a:gd name="connsiteX35" fmla="*/ 574287 w 1490572"/>
              <a:gd name="connsiteY35" fmla="*/ 209413 h 1133949"/>
              <a:gd name="connsiteX36" fmla="*/ 582092 w 1490572"/>
              <a:gd name="connsiteY36" fmla="*/ 203844 h 1133949"/>
              <a:gd name="connsiteX37" fmla="*/ 585438 w 1490572"/>
              <a:gd name="connsiteY37" fmla="*/ 189363 h 1133949"/>
              <a:gd name="connsiteX38" fmla="*/ 593244 w 1490572"/>
              <a:gd name="connsiteY38" fmla="*/ 179338 h 1133949"/>
              <a:gd name="connsiteX39" fmla="*/ 605510 w 1490572"/>
              <a:gd name="connsiteY39" fmla="*/ 180452 h 1133949"/>
              <a:gd name="connsiteX40" fmla="*/ 620006 w 1490572"/>
              <a:gd name="connsiteY40" fmla="*/ 178224 h 1133949"/>
              <a:gd name="connsiteX41" fmla="*/ 638963 w 1490572"/>
              <a:gd name="connsiteY41" fmla="*/ 181566 h 1133949"/>
              <a:gd name="connsiteX42" fmla="*/ 650115 w 1490572"/>
              <a:gd name="connsiteY42" fmla="*/ 189363 h 1133949"/>
              <a:gd name="connsiteX43" fmla="*/ 662381 w 1490572"/>
              <a:gd name="connsiteY43" fmla="*/ 198274 h 1133949"/>
              <a:gd name="connsiteX44" fmla="*/ 677993 w 1490572"/>
              <a:gd name="connsiteY44" fmla="*/ 209413 h 1133949"/>
              <a:gd name="connsiteX45" fmla="*/ 690259 w 1490572"/>
              <a:gd name="connsiteY45" fmla="*/ 226122 h 1133949"/>
              <a:gd name="connsiteX46" fmla="*/ 703640 w 1490572"/>
              <a:gd name="connsiteY46" fmla="*/ 242830 h 1133949"/>
              <a:gd name="connsiteX47" fmla="*/ 718137 w 1490572"/>
              <a:gd name="connsiteY47" fmla="*/ 258425 h 1133949"/>
              <a:gd name="connsiteX48" fmla="*/ 735979 w 1490572"/>
              <a:gd name="connsiteY48" fmla="*/ 282930 h 1133949"/>
              <a:gd name="connsiteX49" fmla="*/ 723713 w 1490572"/>
              <a:gd name="connsiteY49" fmla="*/ 292956 h 1133949"/>
              <a:gd name="connsiteX50" fmla="*/ 709216 w 1490572"/>
              <a:gd name="connsiteY50" fmla="*/ 304095 h 1133949"/>
              <a:gd name="connsiteX51" fmla="*/ 718137 w 1490572"/>
              <a:gd name="connsiteY51" fmla="*/ 316347 h 1133949"/>
              <a:gd name="connsiteX52" fmla="*/ 728173 w 1490572"/>
              <a:gd name="connsiteY52" fmla="*/ 319689 h 1133949"/>
              <a:gd name="connsiteX53" fmla="*/ 728173 w 1490572"/>
              <a:gd name="connsiteY53" fmla="*/ 330828 h 1133949"/>
              <a:gd name="connsiteX54" fmla="*/ 731518 w 1490572"/>
              <a:gd name="connsiteY54" fmla="*/ 348650 h 1133949"/>
              <a:gd name="connsiteX55" fmla="*/ 743785 w 1490572"/>
              <a:gd name="connsiteY55" fmla="*/ 345309 h 1133949"/>
              <a:gd name="connsiteX56" fmla="*/ 757166 w 1490572"/>
              <a:gd name="connsiteY56" fmla="*/ 344195 h 1133949"/>
              <a:gd name="connsiteX57" fmla="*/ 763857 w 1490572"/>
              <a:gd name="connsiteY57" fmla="*/ 362017 h 1133949"/>
              <a:gd name="connsiteX58" fmla="*/ 778353 w 1490572"/>
              <a:gd name="connsiteY58" fmla="*/ 363131 h 1133949"/>
              <a:gd name="connsiteX59" fmla="*/ 787274 w 1490572"/>
              <a:gd name="connsiteY59" fmla="*/ 359789 h 1133949"/>
              <a:gd name="connsiteX60" fmla="*/ 801771 w 1490572"/>
              <a:gd name="connsiteY60" fmla="*/ 354220 h 1133949"/>
              <a:gd name="connsiteX61" fmla="*/ 816268 w 1490572"/>
              <a:gd name="connsiteY61" fmla="*/ 368701 h 1133949"/>
              <a:gd name="connsiteX62" fmla="*/ 826304 w 1490572"/>
              <a:gd name="connsiteY62" fmla="*/ 380954 h 1133949"/>
              <a:gd name="connsiteX63" fmla="*/ 837455 w 1490572"/>
              <a:gd name="connsiteY63" fmla="*/ 393206 h 1133949"/>
              <a:gd name="connsiteX64" fmla="*/ 850837 w 1490572"/>
              <a:gd name="connsiteY64" fmla="*/ 394320 h 1133949"/>
              <a:gd name="connsiteX65" fmla="*/ 865333 w 1490572"/>
              <a:gd name="connsiteY65" fmla="*/ 393206 h 1133949"/>
              <a:gd name="connsiteX66" fmla="*/ 875369 w 1490572"/>
              <a:gd name="connsiteY66" fmla="*/ 384295 h 1133949"/>
              <a:gd name="connsiteX67" fmla="*/ 879551 w 1490572"/>
              <a:gd name="connsiteY67" fmla="*/ 369815 h 1133949"/>
              <a:gd name="connsiteX68" fmla="*/ 899623 w 1490572"/>
              <a:gd name="connsiteY68" fmla="*/ 373713 h 1133949"/>
              <a:gd name="connsiteX69" fmla="*/ 905291 w 1490572"/>
              <a:gd name="connsiteY69" fmla="*/ 378789 h 1133949"/>
              <a:gd name="connsiteX70" fmla="*/ 900449 w 1490572"/>
              <a:gd name="connsiteY70" fmla="*/ 373084 h 1133949"/>
              <a:gd name="connsiteX71" fmla="*/ 880119 w 1490572"/>
              <a:gd name="connsiteY71" fmla="*/ 369466 h 1133949"/>
              <a:gd name="connsiteX72" fmla="*/ 880119 w 1490572"/>
              <a:gd name="connsiteY72" fmla="*/ 356110 h 1133949"/>
              <a:gd name="connsiteX73" fmla="*/ 891259 w 1490572"/>
              <a:gd name="connsiteY73" fmla="*/ 346092 h 1133949"/>
              <a:gd name="connsiteX74" fmla="*/ 907968 w 1490572"/>
              <a:gd name="connsiteY74" fmla="*/ 342753 h 1133949"/>
              <a:gd name="connsiteX75" fmla="*/ 919108 w 1490572"/>
              <a:gd name="connsiteY75" fmla="*/ 347205 h 1133949"/>
              <a:gd name="connsiteX76" fmla="*/ 930248 w 1490572"/>
              <a:gd name="connsiteY76" fmla="*/ 357223 h 1133949"/>
              <a:gd name="connsiteX77" fmla="*/ 942501 w 1490572"/>
              <a:gd name="connsiteY77" fmla="*/ 347205 h 1133949"/>
              <a:gd name="connsiteX78" fmla="*/ 955869 w 1490572"/>
              <a:gd name="connsiteY78" fmla="*/ 347205 h 1133949"/>
              <a:gd name="connsiteX79" fmla="*/ 974806 w 1490572"/>
              <a:gd name="connsiteY79" fmla="*/ 344979 h 1133949"/>
              <a:gd name="connsiteX80" fmla="*/ 979262 w 1490572"/>
              <a:gd name="connsiteY80" fmla="*/ 328283 h 1133949"/>
              <a:gd name="connsiteX81" fmla="*/ 981490 w 1490572"/>
              <a:gd name="connsiteY81" fmla="*/ 313813 h 1133949"/>
              <a:gd name="connsiteX82" fmla="*/ 991516 w 1490572"/>
              <a:gd name="connsiteY82" fmla="*/ 300456 h 1133949"/>
              <a:gd name="connsiteX83" fmla="*/ 981490 w 1490572"/>
              <a:gd name="connsiteY83" fmla="*/ 298230 h 1133949"/>
              <a:gd name="connsiteX84" fmla="*/ 975920 w 1490572"/>
              <a:gd name="connsiteY84" fmla="*/ 287099 h 1133949"/>
              <a:gd name="connsiteX85" fmla="*/ 973692 w 1490572"/>
              <a:gd name="connsiteY85" fmla="*/ 275968 h 1133949"/>
              <a:gd name="connsiteX86" fmla="*/ 994858 w 1490572"/>
              <a:gd name="connsiteY86" fmla="*/ 272629 h 1133949"/>
              <a:gd name="connsiteX87" fmla="*/ 999313 w 1490572"/>
              <a:gd name="connsiteY87" fmla="*/ 257046 h 1133949"/>
              <a:gd name="connsiteX88" fmla="*/ 1010453 w 1490572"/>
              <a:gd name="connsiteY88" fmla="*/ 258159 h 1133949"/>
              <a:gd name="connsiteX89" fmla="*/ 1023821 w 1490572"/>
              <a:gd name="connsiteY89" fmla="*/ 259272 h 1133949"/>
              <a:gd name="connsiteX90" fmla="*/ 1023821 w 1490572"/>
              <a:gd name="connsiteY90" fmla="*/ 233672 h 1133949"/>
              <a:gd name="connsiteX91" fmla="*/ 1039973 w 1490572"/>
              <a:gd name="connsiteY91" fmla="*/ 228941 h 1133949"/>
              <a:gd name="connsiteX92" fmla="*/ 1047214 w 1490572"/>
              <a:gd name="connsiteY92" fmla="*/ 226437 h 1133949"/>
              <a:gd name="connsiteX93" fmla="*/ 1042201 w 1490572"/>
              <a:gd name="connsiteY93" fmla="*/ 213080 h 1133949"/>
              <a:gd name="connsiteX94" fmla="*/ 1053898 w 1490572"/>
              <a:gd name="connsiteY94" fmla="*/ 203619 h 1133949"/>
              <a:gd name="connsiteX95" fmla="*/ 1051670 w 1490572"/>
              <a:gd name="connsiteY95" fmla="*/ 192488 h 1133949"/>
              <a:gd name="connsiteX96" fmla="*/ 1059468 w 1490572"/>
              <a:gd name="connsiteY96" fmla="*/ 184696 h 1133949"/>
              <a:gd name="connsiteX97" fmla="*/ 1063923 w 1490572"/>
              <a:gd name="connsiteY97" fmla="*/ 202506 h 1133949"/>
              <a:gd name="connsiteX98" fmla="*/ 1078405 w 1490572"/>
              <a:gd name="connsiteY98" fmla="*/ 196940 h 1133949"/>
              <a:gd name="connsiteX99" fmla="*/ 1087317 w 1490572"/>
              <a:gd name="connsiteY99" fmla="*/ 191375 h 1133949"/>
              <a:gd name="connsiteX100" fmla="*/ 1089545 w 1490572"/>
              <a:gd name="connsiteY100" fmla="*/ 180244 h 1133949"/>
              <a:gd name="connsiteX101" fmla="*/ 1094001 w 1490572"/>
              <a:gd name="connsiteY101" fmla="*/ 169113 h 1133949"/>
              <a:gd name="connsiteX102" fmla="*/ 1110710 w 1490572"/>
              <a:gd name="connsiteY102" fmla="*/ 165774 h 1133949"/>
              <a:gd name="connsiteX103" fmla="*/ 1125192 w 1490572"/>
              <a:gd name="connsiteY103" fmla="*/ 165774 h 1133949"/>
              <a:gd name="connsiteX104" fmla="*/ 1129647 w 1490572"/>
              <a:gd name="connsiteY104" fmla="*/ 174679 h 1133949"/>
              <a:gd name="connsiteX105" fmla="*/ 1130761 w 1490572"/>
              <a:gd name="connsiteY105" fmla="*/ 189149 h 1133949"/>
              <a:gd name="connsiteX106" fmla="*/ 1139673 w 1490572"/>
              <a:gd name="connsiteY106" fmla="*/ 199166 h 1133949"/>
              <a:gd name="connsiteX107" fmla="*/ 1150813 w 1490572"/>
              <a:gd name="connsiteY107" fmla="*/ 209184 h 1133949"/>
              <a:gd name="connsiteX108" fmla="*/ 1167522 w 1490572"/>
              <a:gd name="connsiteY108" fmla="*/ 212523 h 1133949"/>
              <a:gd name="connsiteX109" fmla="*/ 1175320 w 1490572"/>
              <a:gd name="connsiteY109" fmla="*/ 201392 h 1133949"/>
              <a:gd name="connsiteX110" fmla="*/ 1184232 w 1490572"/>
              <a:gd name="connsiteY110" fmla="*/ 193601 h 1133949"/>
              <a:gd name="connsiteX111" fmla="*/ 1197599 w 1490572"/>
              <a:gd name="connsiteY111" fmla="*/ 193601 h 1133949"/>
              <a:gd name="connsiteX112" fmla="*/ 1216537 w 1490572"/>
              <a:gd name="connsiteY112" fmla="*/ 192488 h 1133949"/>
              <a:gd name="connsiteX113" fmla="*/ 1226562 w 1490572"/>
              <a:gd name="connsiteY113" fmla="*/ 202506 h 1133949"/>
              <a:gd name="connsiteX114" fmla="*/ 1237702 w 1490572"/>
              <a:gd name="connsiteY114" fmla="*/ 214749 h 1133949"/>
              <a:gd name="connsiteX115" fmla="*/ 1246614 w 1490572"/>
              <a:gd name="connsiteY115" fmla="*/ 226993 h 1133949"/>
              <a:gd name="connsiteX116" fmla="*/ 1257753 w 1490572"/>
              <a:gd name="connsiteY116" fmla="*/ 222541 h 1133949"/>
              <a:gd name="connsiteX117" fmla="*/ 1270007 w 1490572"/>
              <a:gd name="connsiteY117" fmla="*/ 212523 h 1133949"/>
              <a:gd name="connsiteX118" fmla="*/ 1275577 w 1490572"/>
              <a:gd name="connsiteY118" fmla="*/ 203619 h 1133949"/>
              <a:gd name="connsiteX119" fmla="*/ 1285603 w 1490572"/>
              <a:gd name="connsiteY119" fmla="*/ 199166 h 1133949"/>
              <a:gd name="connsiteX120" fmla="*/ 1297856 w 1490572"/>
              <a:gd name="connsiteY120" fmla="*/ 203619 h 1133949"/>
              <a:gd name="connsiteX121" fmla="*/ 1304540 w 1490572"/>
              <a:gd name="connsiteY121" fmla="*/ 216975 h 1133949"/>
              <a:gd name="connsiteX122" fmla="*/ 1314566 w 1490572"/>
              <a:gd name="connsiteY122" fmla="*/ 225880 h 1133949"/>
              <a:gd name="connsiteX123" fmla="*/ 1326819 w 1490572"/>
              <a:gd name="connsiteY123" fmla="*/ 232558 h 1133949"/>
              <a:gd name="connsiteX124" fmla="*/ 1336845 w 1490572"/>
              <a:gd name="connsiteY124" fmla="*/ 235898 h 1133949"/>
              <a:gd name="connsiteX125" fmla="*/ 1351327 w 1490572"/>
              <a:gd name="connsiteY125" fmla="*/ 241463 h 1133949"/>
              <a:gd name="connsiteX126" fmla="*/ 1362466 w 1490572"/>
              <a:gd name="connsiteY126" fmla="*/ 249255 h 1133949"/>
              <a:gd name="connsiteX127" fmla="*/ 1373186 w 1490572"/>
              <a:gd name="connsiteY127" fmla="*/ 255413 h 1133949"/>
              <a:gd name="connsiteX128" fmla="*/ 1373606 w 1490572"/>
              <a:gd name="connsiteY128" fmla="*/ 255098 h 1133949"/>
              <a:gd name="connsiteX129" fmla="*/ 1381960 w 1490572"/>
              <a:gd name="connsiteY129" fmla="*/ 270960 h 1133949"/>
              <a:gd name="connsiteX130" fmla="*/ 1407582 w 1490572"/>
              <a:gd name="connsiteY130" fmla="*/ 268734 h 1133949"/>
              <a:gd name="connsiteX131" fmla="*/ 1422063 w 1490572"/>
              <a:gd name="connsiteY131" fmla="*/ 279864 h 1133949"/>
              <a:gd name="connsiteX132" fmla="*/ 1442115 w 1490572"/>
              <a:gd name="connsiteY132" fmla="*/ 287656 h 1133949"/>
              <a:gd name="connsiteX133" fmla="*/ 1447685 w 1490572"/>
              <a:gd name="connsiteY133" fmla="*/ 304352 h 1133949"/>
              <a:gd name="connsiteX134" fmla="*/ 1445457 w 1490572"/>
              <a:gd name="connsiteY134" fmla="*/ 317709 h 1133949"/>
              <a:gd name="connsiteX135" fmla="*/ 1439887 w 1490572"/>
              <a:gd name="connsiteY135" fmla="*/ 333292 h 1133949"/>
              <a:gd name="connsiteX136" fmla="*/ 1436545 w 1490572"/>
              <a:gd name="connsiteY136" fmla="*/ 345536 h 1133949"/>
              <a:gd name="connsiteX137" fmla="*/ 1443229 w 1490572"/>
              <a:gd name="connsiteY137" fmla="*/ 352214 h 1133949"/>
              <a:gd name="connsiteX138" fmla="*/ 1461052 w 1490572"/>
              <a:gd name="connsiteY138" fmla="*/ 352214 h 1133949"/>
              <a:gd name="connsiteX139" fmla="*/ 1465508 w 1490572"/>
              <a:gd name="connsiteY139" fmla="*/ 366684 h 1133949"/>
              <a:gd name="connsiteX140" fmla="*/ 1467736 w 1490572"/>
              <a:gd name="connsiteY140" fmla="*/ 380041 h 1133949"/>
              <a:gd name="connsiteX141" fmla="*/ 1475534 w 1490572"/>
              <a:gd name="connsiteY141" fmla="*/ 396737 h 1133949"/>
              <a:gd name="connsiteX142" fmla="*/ 1490572 w 1490572"/>
              <a:gd name="connsiteY142" fmla="*/ 416216 h 1133949"/>
              <a:gd name="connsiteX143" fmla="*/ 1490015 w 1490572"/>
              <a:gd name="connsiteY143" fmla="*/ 416216 h 1133949"/>
              <a:gd name="connsiteX144" fmla="*/ 1480547 w 1490572"/>
              <a:gd name="connsiteY144" fmla="*/ 413989 h 1133949"/>
              <a:gd name="connsiteX145" fmla="*/ 1472749 w 1490572"/>
              <a:gd name="connsiteY145" fmla="*/ 416216 h 1133949"/>
              <a:gd name="connsiteX146" fmla="*/ 1460495 w 1490572"/>
              <a:gd name="connsiteY146" fmla="*/ 418442 h 1133949"/>
              <a:gd name="connsiteX147" fmla="*/ 1451583 w 1490572"/>
              <a:gd name="connsiteY147" fmla="*/ 418442 h 1133949"/>
              <a:gd name="connsiteX148" fmla="*/ 1442950 w 1490572"/>
              <a:gd name="connsiteY148" fmla="*/ 425955 h 1133949"/>
              <a:gd name="connsiteX149" fmla="*/ 1442950 w 1490572"/>
              <a:gd name="connsiteY149" fmla="*/ 426233 h 1133949"/>
              <a:gd name="connsiteX150" fmla="*/ 1425962 w 1490572"/>
              <a:gd name="connsiteY150" fmla="*/ 455173 h 1133949"/>
              <a:gd name="connsiteX151" fmla="*/ 1403683 w 1490572"/>
              <a:gd name="connsiteY151" fmla="*/ 472982 h 1133949"/>
              <a:gd name="connsiteX152" fmla="*/ 1413709 w 1490572"/>
              <a:gd name="connsiteY152" fmla="*/ 484113 h 1133949"/>
              <a:gd name="connsiteX153" fmla="*/ 1434874 w 1490572"/>
              <a:gd name="connsiteY153" fmla="*/ 477435 h 1133949"/>
              <a:gd name="connsiteX154" fmla="*/ 1453811 w 1490572"/>
              <a:gd name="connsiteY154" fmla="*/ 470756 h 1133949"/>
              <a:gd name="connsiteX155" fmla="*/ 1463837 w 1490572"/>
              <a:gd name="connsiteY155" fmla="*/ 483000 h 1133949"/>
              <a:gd name="connsiteX156" fmla="*/ 1456039 w 1490572"/>
              <a:gd name="connsiteY156" fmla="*/ 496357 h 1133949"/>
              <a:gd name="connsiteX157" fmla="*/ 1440444 w 1490572"/>
              <a:gd name="connsiteY157" fmla="*/ 514166 h 1133949"/>
              <a:gd name="connsiteX158" fmla="*/ 1419278 w 1490572"/>
              <a:gd name="connsiteY158" fmla="*/ 519731 h 1133949"/>
              <a:gd name="connsiteX159" fmla="*/ 1428190 w 1490572"/>
              <a:gd name="connsiteY159" fmla="*/ 548671 h 1133949"/>
              <a:gd name="connsiteX160" fmla="*/ 1407025 w 1490572"/>
              <a:gd name="connsiteY160" fmla="*/ 567593 h 1133949"/>
              <a:gd name="connsiteX161" fmla="*/ 1391429 w 1490572"/>
              <a:gd name="connsiteY161" fmla="*/ 588742 h 1133949"/>
              <a:gd name="connsiteX162" fmla="*/ 1372492 w 1490572"/>
              <a:gd name="connsiteY162" fmla="*/ 607664 h 1133949"/>
              <a:gd name="connsiteX163" fmla="*/ 1351327 w 1490572"/>
              <a:gd name="connsiteY163" fmla="*/ 617682 h 1133949"/>
              <a:gd name="connsiteX164" fmla="*/ 1351327 w 1490572"/>
              <a:gd name="connsiteY164" fmla="*/ 636604 h 1133949"/>
              <a:gd name="connsiteX165" fmla="*/ 1346871 w 1490572"/>
              <a:gd name="connsiteY165" fmla="*/ 657752 h 1133949"/>
              <a:gd name="connsiteX166" fmla="*/ 1330161 w 1490572"/>
              <a:gd name="connsiteY166" fmla="*/ 667770 h 1133949"/>
              <a:gd name="connsiteX167" fmla="*/ 1310110 w 1490572"/>
              <a:gd name="connsiteY167" fmla="*/ 680014 h 1133949"/>
              <a:gd name="connsiteX168" fmla="*/ 1283375 w 1490572"/>
              <a:gd name="connsiteY168" fmla="*/ 693371 h 1133949"/>
              <a:gd name="connsiteX169" fmla="*/ 1256639 w 1490572"/>
              <a:gd name="connsiteY169" fmla="*/ 707841 h 1133949"/>
              <a:gd name="connsiteX170" fmla="*/ 1262209 w 1490572"/>
              <a:gd name="connsiteY170" fmla="*/ 757929 h 1133949"/>
              <a:gd name="connsiteX171" fmla="*/ 1257753 w 1490572"/>
              <a:gd name="connsiteY171" fmla="*/ 794660 h 1133949"/>
              <a:gd name="connsiteX172" fmla="*/ 1234360 w 1490572"/>
              <a:gd name="connsiteY172" fmla="*/ 813583 h 1133949"/>
              <a:gd name="connsiteX173" fmla="*/ 1213195 w 1490572"/>
              <a:gd name="connsiteY173" fmla="*/ 834731 h 1133949"/>
              <a:gd name="connsiteX174" fmla="*/ 1192029 w 1490572"/>
              <a:gd name="connsiteY174" fmla="*/ 850314 h 1133949"/>
              <a:gd name="connsiteX175" fmla="*/ 1173092 w 1490572"/>
              <a:gd name="connsiteY175" fmla="*/ 872575 h 1133949"/>
              <a:gd name="connsiteX176" fmla="*/ 1157218 w 1490572"/>
              <a:gd name="connsiteY176" fmla="*/ 892611 h 1133949"/>
              <a:gd name="connsiteX177" fmla="*/ 1156383 w 1490572"/>
              <a:gd name="connsiteY177" fmla="*/ 894837 h 1133949"/>
              <a:gd name="connsiteX178" fmla="*/ 1170864 w 1490572"/>
              <a:gd name="connsiteY178" fmla="*/ 904854 h 1133949"/>
              <a:gd name="connsiteX179" fmla="*/ 1167522 w 1490572"/>
              <a:gd name="connsiteY179" fmla="*/ 920438 h 1133949"/>
              <a:gd name="connsiteX180" fmla="*/ 1155269 w 1490572"/>
              <a:gd name="connsiteY180" fmla="*/ 930455 h 1133949"/>
              <a:gd name="connsiteX181" fmla="*/ 1144129 w 1490572"/>
              <a:gd name="connsiteY181" fmla="*/ 940473 h 1133949"/>
              <a:gd name="connsiteX182" fmla="*/ 1141901 w 1490572"/>
              <a:gd name="connsiteY182" fmla="*/ 951604 h 1133949"/>
              <a:gd name="connsiteX183" fmla="*/ 1138559 w 1490572"/>
              <a:gd name="connsiteY183" fmla="*/ 970526 h 1133949"/>
              <a:gd name="connsiteX184" fmla="*/ 1141901 w 1490572"/>
              <a:gd name="connsiteY184" fmla="*/ 982770 h 1133949"/>
              <a:gd name="connsiteX185" fmla="*/ 1119622 w 1490572"/>
              <a:gd name="connsiteY185" fmla="*/ 1003918 h 1133949"/>
              <a:gd name="connsiteX186" fmla="*/ 1108482 w 1490572"/>
              <a:gd name="connsiteY186" fmla="*/ 1020614 h 1133949"/>
              <a:gd name="connsiteX187" fmla="*/ 1095115 w 1490572"/>
              <a:gd name="connsiteY187" fmla="*/ 1035084 h 1133949"/>
              <a:gd name="connsiteX188" fmla="*/ 1083975 w 1490572"/>
              <a:gd name="connsiteY188" fmla="*/ 1050667 h 1133949"/>
              <a:gd name="connsiteX189" fmla="*/ 1068379 w 1490572"/>
              <a:gd name="connsiteY189" fmla="*/ 1061798 h 1133949"/>
              <a:gd name="connsiteX190" fmla="*/ 1038302 w 1490572"/>
              <a:gd name="connsiteY190" fmla="*/ 1061798 h 1133949"/>
              <a:gd name="connsiteX191" fmla="*/ 1018251 w 1490572"/>
              <a:gd name="connsiteY191" fmla="*/ 1061798 h 1133949"/>
              <a:gd name="connsiteX192" fmla="*/ 1019365 w 1490572"/>
              <a:gd name="connsiteY192" fmla="*/ 1040649 h 1133949"/>
              <a:gd name="connsiteX193" fmla="*/ 1009339 w 1490572"/>
              <a:gd name="connsiteY193" fmla="*/ 1031745 h 1133949"/>
              <a:gd name="connsiteX194" fmla="*/ 992630 w 1490572"/>
              <a:gd name="connsiteY194" fmla="*/ 1026179 h 1133949"/>
              <a:gd name="connsiteX195" fmla="*/ 973692 w 1490572"/>
              <a:gd name="connsiteY195" fmla="*/ 1043989 h 1133949"/>
              <a:gd name="connsiteX196" fmla="*/ 963666 w 1490572"/>
              <a:gd name="connsiteY196" fmla="*/ 1060685 h 1133949"/>
              <a:gd name="connsiteX197" fmla="*/ 945843 w 1490572"/>
              <a:gd name="connsiteY197" fmla="*/ 1064024 h 1133949"/>
              <a:gd name="connsiteX198" fmla="*/ 932475 w 1490572"/>
              <a:gd name="connsiteY198" fmla="*/ 1068476 h 1133949"/>
              <a:gd name="connsiteX199" fmla="*/ 933589 w 1490572"/>
              <a:gd name="connsiteY199" fmla="*/ 1045102 h 1133949"/>
              <a:gd name="connsiteX200" fmla="*/ 922450 w 1490572"/>
              <a:gd name="connsiteY200" fmla="*/ 1037310 h 1133949"/>
              <a:gd name="connsiteX201" fmla="*/ 907968 w 1490572"/>
              <a:gd name="connsiteY201" fmla="*/ 1032858 h 1133949"/>
              <a:gd name="connsiteX202" fmla="*/ 900170 w 1490572"/>
              <a:gd name="connsiteY202" fmla="*/ 1018388 h 1133949"/>
              <a:gd name="connsiteX203" fmla="*/ 889031 w 1490572"/>
              <a:gd name="connsiteY203" fmla="*/ 1005031 h 1133949"/>
              <a:gd name="connsiteX204" fmla="*/ 874549 w 1490572"/>
              <a:gd name="connsiteY204" fmla="*/ 986109 h 1133949"/>
              <a:gd name="connsiteX205" fmla="*/ 866863 w 1490572"/>
              <a:gd name="connsiteY205" fmla="*/ 974191 h 1133949"/>
              <a:gd name="connsiteX206" fmla="*/ 865333 w 1490572"/>
              <a:gd name="connsiteY206" fmla="*/ 974662 h 1133949"/>
              <a:gd name="connsiteX207" fmla="*/ 853067 w 1490572"/>
              <a:gd name="connsiteY207" fmla="*/ 975776 h 1133949"/>
              <a:gd name="connsiteX208" fmla="*/ 843030 w 1490572"/>
              <a:gd name="connsiteY208" fmla="*/ 972434 h 1133949"/>
              <a:gd name="connsiteX209" fmla="*/ 835225 w 1490572"/>
              <a:gd name="connsiteY209" fmla="*/ 964637 h 1133949"/>
              <a:gd name="connsiteX210" fmla="*/ 832994 w 1490572"/>
              <a:gd name="connsiteY210" fmla="*/ 953498 h 1133949"/>
              <a:gd name="connsiteX211" fmla="*/ 825188 w 1490572"/>
              <a:gd name="connsiteY211" fmla="*/ 946814 h 1133949"/>
              <a:gd name="connsiteX212" fmla="*/ 811807 w 1490572"/>
              <a:gd name="connsiteY212" fmla="*/ 946814 h 1133949"/>
              <a:gd name="connsiteX213" fmla="*/ 800656 w 1490572"/>
              <a:gd name="connsiteY213" fmla="*/ 951270 h 1133949"/>
              <a:gd name="connsiteX214" fmla="*/ 787274 w 1490572"/>
              <a:gd name="connsiteY214" fmla="*/ 961295 h 1133949"/>
              <a:gd name="connsiteX215" fmla="*/ 780584 w 1490572"/>
              <a:gd name="connsiteY215" fmla="*/ 955725 h 1133949"/>
              <a:gd name="connsiteX216" fmla="*/ 766087 w 1490572"/>
              <a:gd name="connsiteY216" fmla="*/ 947928 h 1133949"/>
              <a:gd name="connsiteX217" fmla="*/ 752706 w 1490572"/>
              <a:gd name="connsiteY217" fmla="*/ 942359 h 1133949"/>
              <a:gd name="connsiteX218" fmla="*/ 738209 w 1490572"/>
              <a:gd name="connsiteY218" fmla="*/ 952384 h 1133949"/>
              <a:gd name="connsiteX219" fmla="*/ 733749 w 1490572"/>
              <a:gd name="connsiteY219" fmla="*/ 969092 h 1133949"/>
              <a:gd name="connsiteX220" fmla="*/ 728173 w 1490572"/>
              <a:gd name="connsiteY220" fmla="*/ 984687 h 1133949"/>
              <a:gd name="connsiteX221" fmla="*/ 730403 w 1490572"/>
              <a:gd name="connsiteY221" fmla="*/ 1000281 h 1133949"/>
              <a:gd name="connsiteX222" fmla="*/ 723713 w 1490572"/>
              <a:gd name="connsiteY222" fmla="*/ 1018104 h 1133949"/>
              <a:gd name="connsiteX223" fmla="*/ 719252 w 1490572"/>
              <a:gd name="connsiteY223" fmla="*/ 1041496 h 1133949"/>
              <a:gd name="connsiteX224" fmla="*/ 715907 w 1490572"/>
              <a:gd name="connsiteY224" fmla="*/ 1062660 h 1133949"/>
              <a:gd name="connsiteX225" fmla="*/ 708101 w 1490572"/>
              <a:gd name="connsiteY225" fmla="*/ 1082710 h 1133949"/>
              <a:gd name="connsiteX226" fmla="*/ 700295 w 1490572"/>
              <a:gd name="connsiteY226" fmla="*/ 1101646 h 1133949"/>
              <a:gd name="connsiteX227" fmla="*/ 688029 w 1490572"/>
              <a:gd name="connsiteY227" fmla="*/ 1123089 h 1133949"/>
              <a:gd name="connsiteX228" fmla="*/ 675762 w 1490572"/>
              <a:gd name="connsiteY228" fmla="*/ 1120582 h 1133949"/>
              <a:gd name="connsiteX229" fmla="*/ 673532 w 1490572"/>
              <a:gd name="connsiteY229" fmla="*/ 1110557 h 1133949"/>
              <a:gd name="connsiteX230" fmla="*/ 670187 w 1490572"/>
              <a:gd name="connsiteY230" fmla="*/ 1094963 h 1133949"/>
              <a:gd name="connsiteX231" fmla="*/ 665726 w 1490572"/>
              <a:gd name="connsiteY231" fmla="*/ 1082710 h 1133949"/>
              <a:gd name="connsiteX232" fmla="*/ 663496 w 1490572"/>
              <a:gd name="connsiteY232" fmla="*/ 1064887 h 1133949"/>
              <a:gd name="connsiteX233" fmla="*/ 654575 w 1490572"/>
              <a:gd name="connsiteY233" fmla="*/ 1054862 h 1133949"/>
              <a:gd name="connsiteX234" fmla="*/ 641194 w 1490572"/>
              <a:gd name="connsiteY234" fmla="*/ 1060432 h 1133949"/>
              <a:gd name="connsiteX235" fmla="*/ 631158 w 1490572"/>
              <a:gd name="connsiteY235" fmla="*/ 1068229 h 1133949"/>
              <a:gd name="connsiteX236" fmla="*/ 623352 w 1490572"/>
              <a:gd name="connsiteY236" fmla="*/ 1077140 h 1133949"/>
              <a:gd name="connsiteX237" fmla="*/ 615546 w 1490572"/>
              <a:gd name="connsiteY237" fmla="*/ 1061546 h 1133949"/>
              <a:gd name="connsiteX238" fmla="*/ 607740 w 1490572"/>
              <a:gd name="connsiteY238" fmla="*/ 1069343 h 1133949"/>
              <a:gd name="connsiteX239" fmla="*/ 596589 w 1490572"/>
              <a:gd name="connsiteY239" fmla="*/ 1073799 h 1133949"/>
              <a:gd name="connsiteX240" fmla="*/ 583207 w 1490572"/>
              <a:gd name="connsiteY240" fmla="*/ 1064887 h 1133949"/>
              <a:gd name="connsiteX241" fmla="*/ 569826 w 1490572"/>
              <a:gd name="connsiteY241" fmla="*/ 1060432 h 1133949"/>
              <a:gd name="connsiteX242" fmla="*/ 557560 w 1490572"/>
              <a:gd name="connsiteY242" fmla="*/ 1066001 h 1133949"/>
              <a:gd name="connsiteX243" fmla="*/ 549754 w 1490572"/>
              <a:gd name="connsiteY243" fmla="*/ 1074913 h 1133949"/>
              <a:gd name="connsiteX244" fmla="*/ 550869 w 1490572"/>
              <a:gd name="connsiteY244" fmla="*/ 1090507 h 1133949"/>
              <a:gd name="connsiteX245" fmla="*/ 549754 w 1490572"/>
              <a:gd name="connsiteY245" fmla="*/ 1110557 h 1133949"/>
              <a:gd name="connsiteX246" fmla="*/ 539718 w 1490572"/>
              <a:gd name="connsiteY246" fmla="*/ 1118355 h 1133949"/>
              <a:gd name="connsiteX247" fmla="*/ 528567 w 1490572"/>
              <a:gd name="connsiteY247" fmla="*/ 1121696 h 1133949"/>
              <a:gd name="connsiteX248" fmla="*/ 517415 w 1490572"/>
              <a:gd name="connsiteY248" fmla="*/ 1123924 h 1133949"/>
              <a:gd name="connsiteX249" fmla="*/ 508494 w 1490572"/>
              <a:gd name="connsiteY249" fmla="*/ 1133949 h 1133949"/>
              <a:gd name="connsiteX250" fmla="*/ 498458 w 1490572"/>
              <a:gd name="connsiteY250" fmla="*/ 1126152 h 1133949"/>
              <a:gd name="connsiteX251" fmla="*/ 480616 w 1490572"/>
              <a:gd name="connsiteY251" fmla="*/ 1125038 h 1133949"/>
              <a:gd name="connsiteX252" fmla="*/ 467235 w 1490572"/>
              <a:gd name="connsiteY252" fmla="*/ 1121696 h 1133949"/>
              <a:gd name="connsiteX253" fmla="*/ 453854 w 1490572"/>
              <a:gd name="connsiteY253" fmla="*/ 1118355 h 1133949"/>
              <a:gd name="connsiteX254" fmla="*/ 440472 w 1490572"/>
              <a:gd name="connsiteY254" fmla="*/ 1117241 h 1133949"/>
              <a:gd name="connsiteX255" fmla="*/ 430436 w 1490572"/>
              <a:gd name="connsiteY255" fmla="*/ 1126152 h 1133949"/>
              <a:gd name="connsiteX256" fmla="*/ 417055 w 1490572"/>
              <a:gd name="connsiteY256" fmla="*/ 1132835 h 1133949"/>
              <a:gd name="connsiteX257" fmla="*/ 404788 w 1490572"/>
              <a:gd name="connsiteY257" fmla="*/ 1125038 h 1133949"/>
              <a:gd name="connsiteX258" fmla="*/ 400328 w 1490572"/>
              <a:gd name="connsiteY258" fmla="*/ 1116127 h 1133949"/>
              <a:gd name="connsiteX259" fmla="*/ 388062 w 1490572"/>
              <a:gd name="connsiteY259" fmla="*/ 1113899 h 1133949"/>
              <a:gd name="connsiteX260" fmla="*/ 378025 w 1490572"/>
              <a:gd name="connsiteY260" fmla="*/ 1107216 h 1133949"/>
              <a:gd name="connsiteX261" fmla="*/ 376910 w 1490572"/>
              <a:gd name="connsiteY261" fmla="*/ 1094963 h 1133949"/>
              <a:gd name="connsiteX262" fmla="*/ 371892 w 1490572"/>
              <a:gd name="connsiteY262" fmla="*/ 1081596 h 1133949"/>
              <a:gd name="connsiteX263" fmla="*/ 384716 w 1490572"/>
              <a:gd name="connsiteY263" fmla="*/ 1067115 h 1133949"/>
              <a:gd name="connsiteX264" fmla="*/ 399213 w 1490572"/>
              <a:gd name="connsiteY264" fmla="*/ 1060432 h 1133949"/>
              <a:gd name="connsiteX265" fmla="*/ 410364 w 1490572"/>
              <a:gd name="connsiteY265" fmla="*/ 1049293 h 1133949"/>
              <a:gd name="connsiteX266" fmla="*/ 403673 w 1490572"/>
              <a:gd name="connsiteY266" fmla="*/ 1041496 h 1133949"/>
              <a:gd name="connsiteX267" fmla="*/ 407019 w 1490572"/>
              <a:gd name="connsiteY267" fmla="*/ 1028129 h 1133949"/>
              <a:gd name="connsiteX268" fmla="*/ 407019 w 1490572"/>
              <a:gd name="connsiteY268" fmla="*/ 1012534 h 1133949"/>
              <a:gd name="connsiteX269" fmla="*/ 407019 w 1490572"/>
              <a:gd name="connsiteY269" fmla="*/ 1000281 h 1133949"/>
              <a:gd name="connsiteX270" fmla="*/ 404788 w 1490572"/>
              <a:gd name="connsiteY270" fmla="*/ 982459 h 1133949"/>
              <a:gd name="connsiteX271" fmla="*/ 395867 w 1490572"/>
              <a:gd name="connsiteY271" fmla="*/ 969092 h 1133949"/>
              <a:gd name="connsiteX272" fmla="*/ 382486 w 1490572"/>
              <a:gd name="connsiteY272" fmla="*/ 967978 h 1133949"/>
              <a:gd name="connsiteX273" fmla="*/ 367989 w 1490572"/>
              <a:gd name="connsiteY273" fmla="*/ 967978 h 1133949"/>
              <a:gd name="connsiteX274" fmla="*/ 356838 w 1490572"/>
              <a:gd name="connsiteY274" fmla="*/ 955725 h 1133949"/>
              <a:gd name="connsiteX275" fmla="*/ 344572 w 1490572"/>
              <a:gd name="connsiteY275" fmla="*/ 954611 h 1133949"/>
              <a:gd name="connsiteX276" fmla="*/ 331190 w 1490572"/>
              <a:gd name="connsiteY276" fmla="*/ 959067 h 1133949"/>
              <a:gd name="connsiteX277" fmla="*/ 321154 w 1490572"/>
              <a:gd name="connsiteY277" fmla="*/ 947928 h 1133949"/>
              <a:gd name="connsiteX278" fmla="*/ 315579 w 1490572"/>
              <a:gd name="connsiteY278" fmla="*/ 935675 h 1133949"/>
              <a:gd name="connsiteX279" fmla="*/ 316694 w 1490572"/>
              <a:gd name="connsiteY279" fmla="*/ 921194 h 1133949"/>
              <a:gd name="connsiteX280" fmla="*/ 312233 w 1490572"/>
              <a:gd name="connsiteY280" fmla="*/ 907828 h 1133949"/>
              <a:gd name="connsiteX281" fmla="*/ 304428 w 1490572"/>
              <a:gd name="connsiteY281" fmla="*/ 891119 h 1133949"/>
              <a:gd name="connsiteX282" fmla="*/ 295507 w 1490572"/>
              <a:gd name="connsiteY282" fmla="*/ 876639 h 1133949"/>
              <a:gd name="connsiteX283" fmla="*/ 286864 w 1490572"/>
              <a:gd name="connsiteY283" fmla="*/ 856588 h 1133949"/>
              <a:gd name="connsiteX284" fmla="*/ 286586 w 1490572"/>
              <a:gd name="connsiteY284" fmla="*/ 856588 h 1133949"/>
              <a:gd name="connsiteX285" fmla="*/ 276550 w 1490572"/>
              <a:gd name="connsiteY285" fmla="*/ 844335 h 1133949"/>
              <a:gd name="connsiteX286" fmla="*/ 266513 w 1490572"/>
              <a:gd name="connsiteY286" fmla="*/ 838766 h 1133949"/>
              <a:gd name="connsiteX287" fmla="*/ 257593 w 1490572"/>
              <a:gd name="connsiteY287" fmla="*/ 848791 h 1133949"/>
              <a:gd name="connsiteX288" fmla="*/ 250902 w 1490572"/>
              <a:gd name="connsiteY288" fmla="*/ 857702 h 1133949"/>
              <a:gd name="connsiteX289" fmla="*/ 246441 w 1490572"/>
              <a:gd name="connsiteY289" fmla="*/ 868841 h 1133949"/>
              <a:gd name="connsiteX290" fmla="*/ 235290 w 1490572"/>
              <a:gd name="connsiteY290" fmla="*/ 878866 h 1133949"/>
              <a:gd name="connsiteX291" fmla="*/ 221909 w 1490572"/>
              <a:gd name="connsiteY291" fmla="*/ 887778 h 1133949"/>
              <a:gd name="connsiteX292" fmla="*/ 217448 w 1490572"/>
              <a:gd name="connsiteY292" fmla="*/ 868841 h 1133949"/>
              <a:gd name="connsiteX293" fmla="*/ 209642 w 1490572"/>
              <a:gd name="connsiteY293" fmla="*/ 862158 h 1133949"/>
              <a:gd name="connsiteX294" fmla="*/ 199606 w 1490572"/>
              <a:gd name="connsiteY294" fmla="*/ 855474 h 1133949"/>
              <a:gd name="connsiteX295" fmla="*/ 192916 w 1490572"/>
              <a:gd name="connsiteY295" fmla="*/ 863272 h 1133949"/>
              <a:gd name="connsiteX296" fmla="*/ 182880 w 1490572"/>
              <a:gd name="connsiteY296" fmla="*/ 872183 h 1133949"/>
              <a:gd name="connsiteX297" fmla="*/ 167268 w 1490572"/>
              <a:gd name="connsiteY297" fmla="*/ 871069 h 1133949"/>
              <a:gd name="connsiteX298" fmla="*/ 160577 w 1490572"/>
              <a:gd name="connsiteY298" fmla="*/ 855474 h 1133949"/>
              <a:gd name="connsiteX299" fmla="*/ 148311 w 1490572"/>
              <a:gd name="connsiteY299" fmla="*/ 862158 h 1133949"/>
              <a:gd name="connsiteX300" fmla="*/ 137160 w 1490572"/>
              <a:gd name="connsiteY300" fmla="*/ 869955 h 1133949"/>
              <a:gd name="connsiteX301" fmla="*/ 120433 w 1490572"/>
              <a:gd name="connsiteY301" fmla="*/ 873297 h 1133949"/>
              <a:gd name="connsiteX302" fmla="*/ 109282 w 1490572"/>
              <a:gd name="connsiteY302" fmla="*/ 862158 h 1133949"/>
              <a:gd name="connsiteX303" fmla="*/ 97015 w 1490572"/>
              <a:gd name="connsiteY303" fmla="*/ 853247 h 1133949"/>
              <a:gd name="connsiteX304" fmla="*/ 85864 w 1490572"/>
              <a:gd name="connsiteY304" fmla="*/ 844335 h 1133949"/>
              <a:gd name="connsiteX305" fmla="*/ 72483 w 1490572"/>
              <a:gd name="connsiteY305" fmla="*/ 838766 h 1133949"/>
              <a:gd name="connsiteX306" fmla="*/ 74155 w 1490572"/>
              <a:gd name="connsiteY306" fmla="*/ 818159 h 1133949"/>
              <a:gd name="connsiteX307" fmla="*/ 78058 w 1490572"/>
              <a:gd name="connsiteY307" fmla="*/ 803121 h 1133949"/>
              <a:gd name="connsiteX308" fmla="*/ 88094 w 1490572"/>
              <a:gd name="connsiteY308" fmla="*/ 784185 h 1133949"/>
              <a:gd name="connsiteX309" fmla="*/ 78058 w 1490572"/>
              <a:gd name="connsiteY309" fmla="*/ 774160 h 1133949"/>
              <a:gd name="connsiteX310" fmla="*/ 79173 w 1490572"/>
              <a:gd name="connsiteY310" fmla="*/ 754110 h 1133949"/>
              <a:gd name="connsiteX311" fmla="*/ 78058 w 1490572"/>
              <a:gd name="connsiteY311" fmla="*/ 739629 h 1133949"/>
              <a:gd name="connsiteX312" fmla="*/ 80288 w 1490572"/>
              <a:gd name="connsiteY312" fmla="*/ 725148 h 1133949"/>
              <a:gd name="connsiteX313" fmla="*/ 88094 w 1490572"/>
              <a:gd name="connsiteY313" fmla="*/ 706212 h 1133949"/>
              <a:gd name="connsiteX314" fmla="*/ 76943 w 1490572"/>
              <a:gd name="connsiteY314" fmla="*/ 693959 h 1133949"/>
              <a:gd name="connsiteX315" fmla="*/ 61331 w 1490572"/>
              <a:gd name="connsiteY315" fmla="*/ 679478 h 1133949"/>
              <a:gd name="connsiteX316" fmla="*/ 64677 w 1490572"/>
              <a:gd name="connsiteY316" fmla="*/ 664998 h 1133949"/>
              <a:gd name="connsiteX317" fmla="*/ 71368 w 1490572"/>
              <a:gd name="connsiteY317" fmla="*/ 646061 h 1133949"/>
              <a:gd name="connsiteX318" fmla="*/ 66907 w 1490572"/>
              <a:gd name="connsiteY318" fmla="*/ 630467 h 1133949"/>
              <a:gd name="connsiteX319" fmla="*/ 56871 w 1490572"/>
              <a:gd name="connsiteY319" fmla="*/ 617100 h 1133949"/>
              <a:gd name="connsiteX320" fmla="*/ 47950 w 1490572"/>
              <a:gd name="connsiteY320" fmla="*/ 597050 h 1133949"/>
              <a:gd name="connsiteX321" fmla="*/ 50180 w 1490572"/>
              <a:gd name="connsiteY321" fmla="*/ 578114 h 1133949"/>
              <a:gd name="connsiteX322" fmla="*/ 33453 w 1490572"/>
              <a:gd name="connsiteY322" fmla="*/ 565861 h 1133949"/>
              <a:gd name="connsiteX323" fmla="*/ 20072 w 1490572"/>
              <a:gd name="connsiteY323" fmla="*/ 564747 h 1133949"/>
              <a:gd name="connsiteX324" fmla="*/ 14496 w 1490572"/>
              <a:gd name="connsiteY324" fmla="*/ 551380 h 1133949"/>
              <a:gd name="connsiteX325" fmla="*/ 10036 w 1490572"/>
              <a:gd name="connsiteY325" fmla="*/ 531330 h 1133949"/>
              <a:gd name="connsiteX326" fmla="*/ 22302 w 1490572"/>
              <a:gd name="connsiteY326" fmla="*/ 519077 h 1133949"/>
              <a:gd name="connsiteX327" fmla="*/ 30108 w 1490572"/>
              <a:gd name="connsiteY327" fmla="*/ 504596 h 1133949"/>
              <a:gd name="connsiteX328" fmla="*/ 30108 w 1490572"/>
              <a:gd name="connsiteY328" fmla="*/ 490116 h 1133949"/>
              <a:gd name="connsiteX329" fmla="*/ 26763 w 1490572"/>
              <a:gd name="connsiteY329" fmla="*/ 476749 h 1133949"/>
              <a:gd name="connsiteX330" fmla="*/ 24533 w 1490572"/>
              <a:gd name="connsiteY330" fmla="*/ 460040 h 1133949"/>
              <a:gd name="connsiteX331" fmla="*/ 5575 w 1490572"/>
              <a:gd name="connsiteY331" fmla="*/ 454749 h 1133949"/>
              <a:gd name="connsiteX332" fmla="*/ 5575 w 1490572"/>
              <a:gd name="connsiteY332" fmla="*/ 439990 h 1133949"/>
              <a:gd name="connsiteX333" fmla="*/ 6691 w 1490572"/>
              <a:gd name="connsiteY333" fmla="*/ 429965 h 1133949"/>
              <a:gd name="connsiteX334" fmla="*/ 17842 w 1490572"/>
              <a:gd name="connsiteY334" fmla="*/ 426623 h 1133949"/>
              <a:gd name="connsiteX335" fmla="*/ 26763 w 1490572"/>
              <a:gd name="connsiteY335" fmla="*/ 426623 h 1133949"/>
              <a:gd name="connsiteX336" fmla="*/ 39865 w 1490572"/>
              <a:gd name="connsiteY336" fmla="*/ 425509 h 1133949"/>
              <a:gd name="connsiteX337" fmla="*/ 39029 w 1490572"/>
              <a:gd name="connsiteY337" fmla="*/ 411029 h 1133949"/>
              <a:gd name="connsiteX338" fmla="*/ 35684 w 1490572"/>
              <a:gd name="connsiteY338" fmla="*/ 388751 h 1133949"/>
              <a:gd name="connsiteX339" fmla="*/ 30108 w 1490572"/>
              <a:gd name="connsiteY339" fmla="*/ 374270 h 1133949"/>
              <a:gd name="connsiteX340" fmla="*/ 21187 w 1490572"/>
              <a:gd name="connsiteY340" fmla="*/ 362017 h 1133949"/>
              <a:gd name="connsiteX341" fmla="*/ 8921 w 1490572"/>
              <a:gd name="connsiteY341" fmla="*/ 349764 h 1133949"/>
              <a:gd name="connsiteX342" fmla="*/ 0 w 1490572"/>
              <a:gd name="connsiteY342" fmla="*/ 328600 h 1133949"/>
              <a:gd name="connsiteX343" fmla="*/ 14496 w 1490572"/>
              <a:gd name="connsiteY343" fmla="*/ 324145 h 1133949"/>
              <a:gd name="connsiteX344" fmla="*/ 30108 w 1490572"/>
              <a:gd name="connsiteY344" fmla="*/ 326372 h 1133949"/>
              <a:gd name="connsiteX345" fmla="*/ 45720 w 1490572"/>
              <a:gd name="connsiteY345" fmla="*/ 321917 h 1133949"/>
              <a:gd name="connsiteX346" fmla="*/ 60216 w 1490572"/>
              <a:gd name="connsiteY346" fmla="*/ 311892 h 1133949"/>
              <a:gd name="connsiteX347" fmla="*/ 65792 w 1490572"/>
              <a:gd name="connsiteY347" fmla="*/ 297411 h 1133949"/>
              <a:gd name="connsiteX348" fmla="*/ 65792 w 1490572"/>
              <a:gd name="connsiteY348" fmla="*/ 284044 h 1133949"/>
              <a:gd name="connsiteX349" fmla="*/ 57986 w 1490572"/>
              <a:gd name="connsiteY349" fmla="*/ 270678 h 1133949"/>
              <a:gd name="connsiteX350" fmla="*/ 46835 w 1490572"/>
              <a:gd name="connsiteY350" fmla="*/ 267336 h 1133949"/>
              <a:gd name="connsiteX351" fmla="*/ 62447 w 1490572"/>
              <a:gd name="connsiteY351" fmla="*/ 253969 h 1133949"/>
              <a:gd name="connsiteX352" fmla="*/ 76943 w 1490572"/>
              <a:gd name="connsiteY352" fmla="*/ 241716 h 1133949"/>
              <a:gd name="connsiteX353" fmla="*/ 91440 w 1490572"/>
              <a:gd name="connsiteY353" fmla="*/ 231691 h 1133949"/>
              <a:gd name="connsiteX354" fmla="*/ 93670 w 1490572"/>
              <a:gd name="connsiteY354" fmla="*/ 216097 h 1133949"/>
              <a:gd name="connsiteX355" fmla="*/ 94785 w 1490572"/>
              <a:gd name="connsiteY355" fmla="*/ 199388 h 1133949"/>
              <a:gd name="connsiteX356" fmla="*/ 85864 w 1490572"/>
              <a:gd name="connsiteY356" fmla="*/ 184907 h 1133949"/>
              <a:gd name="connsiteX357" fmla="*/ 73598 w 1490572"/>
              <a:gd name="connsiteY357" fmla="*/ 172654 h 1133949"/>
              <a:gd name="connsiteX358" fmla="*/ 69137 w 1490572"/>
              <a:gd name="connsiteY358" fmla="*/ 154832 h 1133949"/>
              <a:gd name="connsiteX359" fmla="*/ 63562 w 1490572"/>
              <a:gd name="connsiteY359" fmla="*/ 142579 h 1133949"/>
              <a:gd name="connsiteX360" fmla="*/ 52411 w 1490572"/>
              <a:gd name="connsiteY360" fmla="*/ 126984 h 1133949"/>
              <a:gd name="connsiteX361" fmla="*/ 35126 w 1490572"/>
              <a:gd name="connsiteY361" fmla="*/ 113061 h 1133949"/>
              <a:gd name="connsiteX362" fmla="*/ 47950 w 1490572"/>
              <a:gd name="connsiteY362" fmla="*/ 96909 h 1133949"/>
              <a:gd name="connsiteX363" fmla="*/ 57986 w 1490572"/>
              <a:gd name="connsiteY363" fmla="*/ 83542 h 1133949"/>
              <a:gd name="connsiteX364" fmla="*/ 71368 w 1490572"/>
              <a:gd name="connsiteY364" fmla="*/ 70175 h 1133949"/>
              <a:gd name="connsiteX365" fmla="*/ 63562 w 1490572"/>
              <a:gd name="connsiteY365" fmla="*/ 63492 h 1133949"/>
              <a:gd name="connsiteX366" fmla="*/ 56871 w 1490572"/>
              <a:gd name="connsiteY366" fmla="*/ 55695 h 1133949"/>
              <a:gd name="connsiteX367" fmla="*/ 60216 w 1490572"/>
              <a:gd name="connsiteY367" fmla="*/ 46784 h 1133949"/>
              <a:gd name="connsiteX368" fmla="*/ 64677 w 1490572"/>
              <a:gd name="connsiteY368" fmla="*/ 32303 h 1133949"/>
              <a:gd name="connsiteX369" fmla="*/ 75828 w 1490572"/>
              <a:gd name="connsiteY369" fmla="*/ 24506 h 1133949"/>
              <a:gd name="connsiteX370" fmla="*/ 94785 w 1490572"/>
              <a:gd name="connsiteY370" fmla="*/ 13367 h 1133949"/>
              <a:gd name="connsiteX371" fmla="*/ 112627 w 1490572"/>
              <a:gd name="connsiteY371" fmla="*/ 13367 h 1133949"/>
              <a:gd name="connsiteX372" fmla="*/ 134929 w 1490572"/>
              <a:gd name="connsiteY372" fmla="*/ 15594 h 1133949"/>
              <a:gd name="connsiteX373" fmla="*/ 151656 w 1490572"/>
              <a:gd name="connsiteY373" fmla="*/ 14481 h 1133949"/>
              <a:gd name="connsiteX374" fmla="*/ 168383 w 1490572"/>
              <a:gd name="connsiteY374" fmla="*/ 16708 h 1133949"/>
              <a:gd name="connsiteX375" fmla="*/ 185110 w 1490572"/>
              <a:gd name="connsiteY375" fmla="*/ 0 h 1133949"/>
              <a:gd name="connsiteX0" fmla="*/ 185110 w 1490572"/>
              <a:gd name="connsiteY0" fmla="*/ 0 h 1133949"/>
              <a:gd name="connsiteX1" fmla="*/ 195146 w 1490572"/>
              <a:gd name="connsiteY1" fmla="*/ 15594 h 1133949"/>
              <a:gd name="connsiteX2" fmla="*/ 209642 w 1490572"/>
              <a:gd name="connsiteY2" fmla="*/ 12253 h 1133949"/>
              <a:gd name="connsiteX3" fmla="*/ 220794 w 1490572"/>
              <a:gd name="connsiteY3" fmla="*/ 16708 h 1133949"/>
              <a:gd name="connsiteX4" fmla="*/ 230830 w 1490572"/>
              <a:gd name="connsiteY4" fmla="*/ 30075 h 1133949"/>
              <a:gd name="connsiteX5" fmla="*/ 245326 w 1490572"/>
              <a:gd name="connsiteY5" fmla="*/ 40100 h 1133949"/>
              <a:gd name="connsiteX6" fmla="*/ 259823 w 1490572"/>
              <a:gd name="connsiteY6" fmla="*/ 55695 h 1133949"/>
              <a:gd name="connsiteX7" fmla="*/ 258708 w 1490572"/>
              <a:gd name="connsiteY7" fmla="*/ 76859 h 1133949"/>
              <a:gd name="connsiteX8" fmla="*/ 258708 w 1490572"/>
              <a:gd name="connsiteY8" fmla="*/ 96909 h 1133949"/>
              <a:gd name="connsiteX9" fmla="*/ 258708 w 1490572"/>
              <a:gd name="connsiteY9" fmla="*/ 109162 h 1133949"/>
              <a:gd name="connsiteX10" fmla="*/ 272089 w 1490572"/>
              <a:gd name="connsiteY10" fmla="*/ 120301 h 1133949"/>
              <a:gd name="connsiteX11" fmla="*/ 285471 w 1490572"/>
              <a:gd name="connsiteY11" fmla="*/ 131440 h 1133949"/>
              <a:gd name="connsiteX12" fmla="*/ 294391 w 1490572"/>
              <a:gd name="connsiteY12" fmla="*/ 123643 h 1133949"/>
              <a:gd name="connsiteX13" fmla="*/ 305543 w 1490572"/>
              <a:gd name="connsiteY13" fmla="*/ 119187 h 1133949"/>
              <a:gd name="connsiteX14" fmla="*/ 317809 w 1490572"/>
              <a:gd name="connsiteY14" fmla="*/ 134782 h 1133949"/>
              <a:gd name="connsiteX15" fmla="*/ 332306 w 1490572"/>
              <a:gd name="connsiteY15" fmla="*/ 158173 h 1133949"/>
              <a:gd name="connsiteX16" fmla="*/ 331190 w 1490572"/>
              <a:gd name="connsiteY16" fmla="*/ 172654 h 1133949"/>
              <a:gd name="connsiteX17" fmla="*/ 337881 w 1490572"/>
              <a:gd name="connsiteY17" fmla="*/ 186021 h 1133949"/>
              <a:gd name="connsiteX18" fmla="*/ 350147 w 1490572"/>
              <a:gd name="connsiteY18" fmla="*/ 203844 h 1133949"/>
              <a:gd name="connsiteX19" fmla="*/ 360184 w 1490572"/>
              <a:gd name="connsiteY19" fmla="*/ 220552 h 1133949"/>
              <a:gd name="connsiteX20" fmla="*/ 369104 w 1490572"/>
              <a:gd name="connsiteY20" fmla="*/ 232805 h 1133949"/>
              <a:gd name="connsiteX21" fmla="*/ 388062 w 1490572"/>
              <a:gd name="connsiteY21" fmla="*/ 233919 h 1133949"/>
              <a:gd name="connsiteX22" fmla="*/ 409249 w 1490572"/>
              <a:gd name="connsiteY22" fmla="*/ 235033 h 1133949"/>
              <a:gd name="connsiteX23" fmla="*/ 433781 w 1490572"/>
              <a:gd name="connsiteY23" fmla="*/ 233919 h 1133949"/>
              <a:gd name="connsiteX24" fmla="*/ 444933 w 1490572"/>
              <a:gd name="connsiteY24" fmla="*/ 226122 h 1133949"/>
              <a:gd name="connsiteX25" fmla="*/ 457199 w 1490572"/>
              <a:gd name="connsiteY25" fmla="*/ 222780 h 1133949"/>
              <a:gd name="connsiteX26" fmla="*/ 468350 w 1490572"/>
              <a:gd name="connsiteY26" fmla="*/ 216097 h 1133949"/>
              <a:gd name="connsiteX27" fmla="*/ 479501 w 1490572"/>
              <a:gd name="connsiteY27" fmla="*/ 236147 h 1133949"/>
              <a:gd name="connsiteX28" fmla="*/ 498458 w 1490572"/>
              <a:gd name="connsiteY28" fmla="*/ 235033 h 1133949"/>
              <a:gd name="connsiteX29" fmla="*/ 498458 w 1490572"/>
              <a:gd name="connsiteY29" fmla="*/ 235311 h 1133949"/>
              <a:gd name="connsiteX30" fmla="*/ 499574 w 1490572"/>
              <a:gd name="connsiteY30" fmla="*/ 221666 h 1133949"/>
              <a:gd name="connsiteX31" fmla="*/ 516300 w 1490572"/>
              <a:gd name="connsiteY31" fmla="*/ 218324 h 1133949"/>
              <a:gd name="connsiteX32" fmla="*/ 536372 w 1490572"/>
              <a:gd name="connsiteY32" fmla="*/ 217210 h 1133949"/>
              <a:gd name="connsiteX33" fmla="*/ 549754 w 1490572"/>
              <a:gd name="connsiteY33" fmla="*/ 218324 h 1133949"/>
              <a:gd name="connsiteX34" fmla="*/ 563135 w 1490572"/>
              <a:gd name="connsiteY34" fmla="*/ 214983 h 1133949"/>
              <a:gd name="connsiteX35" fmla="*/ 574287 w 1490572"/>
              <a:gd name="connsiteY35" fmla="*/ 209413 h 1133949"/>
              <a:gd name="connsiteX36" fmla="*/ 582092 w 1490572"/>
              <a:gd name="connsiteY36" fmla="*/ 203844 h 1133949"/>
              <a:gd name="connsiteX37" fmla="*/ 585438 w 1490572"/>
              <a:gd name="connsiteY37" fmla="*/ 189363 h 1133949"/>
              <a:gd name="connsiteX38" fmla="*/ 593244 w 1490572"/>
              <a:gd name="connsiteY38" fmla="*/ 179338 h 1133949"/>
              <a:gd name="connsiteX39" fmla="*/ 605510 w 1490572"/>
              <a:gd name="connsiteY39" fmla="*/ 180452 h 1133949"/>
              <a:gd name="connsiteX40" fmla="*/ 620006 w 1490572"/>
              <a:gd name="connsiteY40" fmla="*/ 178224 h 1133949"/>
              <a:gd name="connsiteX41" fmla="*/ 638963 w 1490572"/>
              <a:gd name="connsiteY41" fmla="*/ 181566 h 1133949"/>
              <a:gd name="connsiteX42" fmla="*/ 650115 w 1490572"/>
              <a:gd name="connsiteY42" fmla="*/ 189363 h 1133949"/>
              <a:gd name="connsiteX43" fmla="*/ 662381 w 1490572"/>
              <a:gd name="connsiteY43" fmla="*/ 198274 h 1133949"/>
              <a:gd name="connsiteX44" fmla="*/ 677993 w 1490572"/>
              <a:gd name="connsiteY44" fmla="*/ 209413 h 1133949"/>
              <a:gd name="connsiteX45" fmla="*/ 690259 w 1490572"/>
              <a:gd name="connsiteY45" fmla="*/ 226122 h 1133949"/>
              <a:gd name="connsiteX46" fmla="*/ 703640 w 1490572"/>
              <a:gd name="connsiteY46" fmla="*/ 242830 h 1133949"/>
              <a:gd name="connsiteX47" fmla="*/ 718137 w 1490572"/>
              <a:gd name="connsiteY47" fmla="*/ 258425 h 1133949"/>
              <a:gd name="connsiteX48" fmla="*/ 735979 w 1490572"/>
              <a:gd name="connsiteY48" fmla="*/ 282930 h 1133949"/>
              <a:gd name="connsiteX49" fmla="*/ 723713 w 1490572"/>
              <a:gd name="connsiteY49" fmla="*/ 292956 h 1133949"/>
              <a:gd name="connsiteX50" fmla="*/ 709216 w 1490572"/>
              <a:gd name="connsiteY50" fmla="*/ 304095 h 1133949"/>
              <a:gd name="connsiteX51" fmla="*/ 718137 w 1490572"/>
              <a:gd name="connsiteY51" fmla="*/ 316347 h 1133949"/>
              <a:gd name="connsiteX52" fmla="*/ 728173 w 1490572"/>
              <a:gd name="connsiteY52" fmla="*/ 319689 h 1133949"/>
              <a:gd name="connsiteX53" fmla="*/ 728173 w 1490572"/>
              <a:gd name="connsiteY53" fmla="*/ 330828 h 1133949"/>
              <a:gd name="connsiteX54" fmla="*/ 731518 w 1490572"/>
              <a:gd name="connsiteY54" fmla="*/ 348650 h 1133949"/>
              <a:gd name="connsiteX55" fmla="*/ 743785 w 1490572"/>
              <a:gd name="connsiteY55" fmla="*/ 345309 h 1133949"/>
              <a:gd name="connsiteX56" fmla="*/ 757166 w 1490572"/>
              <a:gd name="connsiteY56" fmla="*/ 344195 h 1133949"/>
              <a:gd name="connsiteX57" fmla="*/ 763857 w 1490572"/>
              <a:gd name="connsiteY57" fmla="*/ 362017 h 1133949"/>
              <a:gd name="connsiteX58" fmla="*/ 778353 w 1490572"/>
              <a:gd name="connsiteY58" fmla="*/ 363131 h 1133949"/>
              <a:gd name="connsiteX59" fmla="*/ 787274 w 1490572"/>
              <a:gd name="connsiteY59" fmla="*/ 359789 h 1133949"/>
              <a:gd name="connsiteX60" fmla="*/ 801771 w 1490572"/>
              <a:gd name="connsiteY60" fmla="*/ 354220 h 1133949"/>
              <a:gd name="connsiteX61" fmla="*/ 816268 w 1490572"/>
              <a:gd name="connsiteY61" fmla="*/ 368701 h 1133949"/>
              <a:gd name="connsiteX62" fmla="*/ 826304 w 1490572"/>
              <a:gd name="connsiteY62" fmla="*/ 380954 h 1133949"/>
              <a:gd name="connsiteX63" fmla="*/ 837455 w 1490572"/>
              <a:gd name="connsiteY63" fmla="*/ 393206 h 1133949"/>
              <a:gd name="connsiteX64" fmla="*/ 850837 w 1490572"/>
              <a:gd name="connsiteY64" fmla="*/ 394320 h 1133949"/>
              <a:gd name="connsiteX65" fmla="*/ 865333 w 1490572"/>
              <a:gd name="connsiteY65" fmla="*/ 393206 h 1133949"/>
              <a:gd name="connsiteX66" fmla="*/ 875369 w 1490572"/>
              <a:gd name="connsiteY66" fmla="*/ 384295 h 1133949"/>
              <a:gd name="connsiteX67" fmla="*/ 879551 w 1490572"/>
              <a:gd name="connsiteY67" fmla="*/ 369815 h 1133949"/>
              <a:gd name="connsiteX68" fmla="*/ 899623 w 1490572"/>
              <a:gd name="connsiteY68" fmla="*/ 373713 h 1133949"/>
              <a:gd name="connsiteX69" fmla="*/ 905291 w 1490572"/>
              <a:gd name="connsiteY69" fmla="*/ 378789 h 1133949"/>
              <a:gd name="connsiteX70" fmla="*/ 880119 w 1490572"/>
              <a:gd name="connsiteY70" fmla="*/ 369466 h 1133949"/>
              <a:gd name="connsiteX71" fmla="*/ 880119 w 1490572"/>
              <a:gd name="connsiteY71" fmla="*/ 356110 h 1133949"/>
              <a:gd name="connsiteX72" fmla="*/ 891259 w 1490572"/>
              <a:gd name="connsiteY72" fmla="*/ 346092 h 1133949"/>
              <a:gd name="connsiteX73" fmla="*/ 907968 w 1490572"/>
              <a:gd name="connsiteY73" fmla="*/ 342753 h 1133949"/>
              <a:gd name="connsiteX74" fmla="*/ 919108 w 1490572"/>
              <a:gd name="connsiteY74" fmla="*/ 347205 h 1133949"/>
              <a:gd name="connsiteX75" fmla="*/ 930248 w 1490572"/>
              <a:gd name="connsiteY75" fmla="*/ 357223 h 1133949"/>
              <a:gd name="connsiteX76" fmla="*/ 942501 w 1490572"/>
              <a:gd name="connsiteY76" fmla="*/ 347205 h 1133949"/>
              <a:gd name="connsiteX77" fmla="*/ 955869 w 1490572"/>
              <a:gd name="connsiteY77" fmla="*/ 347205 h 1133949"/>
              <a:gd name="connsiteX78" fmla="*/ 974806 w 1490572"/>
              <a:gd name="connsiteY78" fmla="*/ 344979 h 1133949"/>
              <a:gd name="connsiteX79" fmla="*/ 979262 w 1490572"/>
              <a:gd name="connsiteY79" fmla="*/ 328283 h 1133949"/>
              <a:gd name="connsiteX80" fmla="*/ 981490 w 1490572"/>
              <a:gd name="connsiteY80" fmla="*/ 313813 h 1133949"/>
              <a:gd name="connsiteX81" fmla="*/ 991516 w 1490572"/>
              <a:gd name="connsiteY81" fmla="*/ 300456 h 1133949"/>
              <a:gd name="connsiteX82" fmla="*/ 981490 w 1490572"/>
              <a:gd name="connsiteY82" fmla="*/ 298230 h 1133949"/>
              <a:gd name="connsiteX83" fmla="*/ 975920 w 1490572"/>
              <a:gd name="connsiteY83" fmla="*/ 287099 h 1133949"/>
              <a:gd name="connsiteX84" fmla="*/ 973692 w 1490572"/>
              <a:gd name="connsiteY84" fmla="*/ 275968 h 1133949"/>
              <a:gd name="connsiteX85" fmla="*/ 994858 w 1490572"/>
              <a:gd name="connsiteY85" fmla="*/ 272629 h 1133949"/>
              <a:gd name="connsiteX86" fmla="*/ 999313 w 1490572"/>
              <a:gd name="connsiteY86" fmla="*/ 257046 h 1133949"/>
              <a:gd name="connsiteX87" fmla="*/ 1010453 w 1490572"/>
              <a:gd name="connsiteY87" fmla="*/ 258159 h 1133949"/>
              <a:gd name="connsiteX88" fmla="*/ 1023821 w 1490572"/>
              <a:gd name="connsiteY88" fmla="*/ 259272 h 1133949"/>
              <a:gd name="connsiteX89" fmla="*/ 1023821 w 1490572"/>
              <a:gd name="connsiteY89" fmla="*/ 233672 h 1133949"/>
              <a:gd name="connsiteX90" fmla="*/ 1039973 w 1490572"/>
              <a:gd name="connsiteY90" fmla="*/ 228941 h 1133949"/>
              <a:gd name="connsiteX91" fmla="*/ 1047214 w 1490572"/>
              <a:gd name="connsiteY91" fmla="*/ 226437 h 1133949"/>
              <a:gd name="connsiteX92" fmla="*/ 1042201 w 1490572"/>
              <a:gd name="connsiteY92" fmla="*/ 213080 h 1133949"/>
              <a:gd name="connsiteX93" fmla="*/ 1053898 w 1490572"/>
              <a:gd name="connsiteY93" fmla="*/ 203619 h 1133949"/>
              <a:gd name="connsiteX94" fmla="*/ 1051670 w 1490572"/>
              <a:gd name="connsiteY94" fmla="*/ 192488 h 1133949"/>
              <a:gd name="connsiteX95" fmla="*/ 1059468 w 1490572"/>
              <a:gd name="connsiteY95" fmla="*/ 184696 h 1133949"/>
              <a:gd name="connsiteX96" fmla="*/ 1063923 w 1490572"/>
              <a:gd name="connsiteY96" fmla="*/ 202506 h 1133949"/>
              <a:gd name="connsiteX97" fmla="*/ 1078405 w 1490572"/>
              <a:gd name="connsiteY97" fmla="*/ 196940 h 1133949"/>
              <a:gd name="connsiteX98" fmla="*/ 1087317 w 1490572"/>
              <a:gd name="connsiteY98" fmla="*/ 191375 h 1133949"/>
              <a:gd name="connsiteX99" fmla="*/ 1089545 w 1490572"/>
              <a:gd name="connsiteY99" fmla="*/ 180244 h 1133949"/>
              <a:gd name="connsiteX100" fmla="*/ 1094001 w 1490572"/>
              <a:gd name="connsiteY100" fmla="*/ 169113 h 1133949"/>
              <a:gd name="connsiteX101" fmla="*/ 1110710 w 1490572"/>
              <a:gd name="connsiteY101" fmla="*/ 165774 h 1133949"/>
              <a:gd name="connsiteX102" fmla="*/ 1125192 w 1490572"/>
              <a:gd name="connsiteY102" fmla="*/ 165774 h 1133949"/>
              <a:gd name="connsiteX103" fmla="*/ 1129647 w 1490572"/>
              <a:gd name="connsiteY103" fmla="*/ 174679 h 1133949"/>
              <a:gd name="connsiteX104" fmla="*/ 1130761 w 1490572"/>
              <a:gd name="connsiteY104" fmla="*/ 189149 h 1133949"/>
              <a:gd name="connsiteX105" fmla="*/ 1139673 w 1490572"/>
              <a:gd name="connsiteY105" fmla="*/ 199166 h 1133949"/>
              <a:gd name="connsiteX106" fmla="*/ 1150813 w 1490572"/>
              <a:gd name="connsiteY106" fmla="*/ 209184 h 1133949"/>
              <a:gd name="connsiteX107" fmla="*/ 1167522 w 1490572"/>
              <a:gd name="connsiteY107" fmla="*/ 212523 h 1133949"/>
              <a:gd name="connsiteX108" fmla="*/ 1175320 w 1490572"/>
              <a:gd name="connsiteY108" fmla="*/ 201392 h 1133949"/>
              <a:gd name="connsiteX109" fmla="*/ 1184232 w 1490572"/>
              <a:gd name="connsiteY109" fmla="*/ 193601 h 1133949"/>
              <a:gd name="connsiteX110" fmla="*/ 1197599 w 1490572"/>
              <a:gd name="connsiteY110" fmla="*/ 193601 h 1133949"/>
              <a:gd name="connsiteX111" fmla="*/ 1216537 w 1490572"/>
              <a:gd name="connsiteY111" fmla="*/ 192488 h 1133949"/>
              <a:gd name="connsiteX112" fmla="*/ 1226562 w 1490572"/>
              <a:gd name="connsiteY112" fmla="*/ 202506 h 1133949"/>
              <a:gd name="connsiteX113" fmla="*/ 1237702 w 1490572"/>
              <a:gd name="connsiteY113" fmla="*/ 214749 h 1133949"/>
              <a:gd name="connsiteX114" fmla="*/ 1246614 w 1490572"/>
              <a:gd name="connsiteY114" fmla="*/ 226993 h 1133949"/>
              <a:gd name="connsiteX115" fmla="*/ 1257753 w 1490572"/>
              <a:gd name="connsiteY115" fmla="*/ 222541 h 1133949"/>
              <a:gd name="connsiteX116" fmla="*/ 1270007 w 1490572"/>
              <a:gd name="connsiteY116" fmla="*/ 212523 h 1133949"/>
              <a:gd name="connsiteX117" fmla="*/ 1275577 w 1490572"/>
              <a:gd name="connsiteY117" fmla="*/ 203619 h 1133949"/>
              <a:gd name="connsiteX118" fmla="*/ 1285603 w 1490572"/>
              <a:gd name="connsiteY118" fmla="*/ 199166 h 1133949"/>
              <a:gd name="connsiteX119" fmla="*/ 1297856 w 1490572"/>
              <a:gd name="connsiteY119" fmla="*/ 203619 h 1133949"/>
              <a:gd name="connsiteX120" fmla="*/ 1304540 w 1490572"/>
              <a:gd name="connsiteY120" fmla="*/ 216975 h 1133949"/>
              <a:gd name="connsiteX121" fmla="*/ 1314566 w 1490572"/>
              <a:gd name="connsiteY121" fmla="*/ 225880 h 1133949"/>
              <a:gd name="connsiteX122" fmla="*/ 1326819 w 1490572"/>
              <a:gd name="connsiteY122" fmla="*/ 232558 h 1133949"/>
              <a:gd name="connsiteX123" fmla="*/ 1336845 w 1490572"/>
              <a:gd name="connsiteY123" fmla="*/ 235898 h 1133949"/>
              <a:gd name="connsiteX124" fmla="*/ 1351327 w 1490572"/>
              <a:gd name="connsiteY124" fmla="*/ 241463 h 1133949"/>
              <a:gd name="connsiteX125" fmla="*/ 1362466 w 1490572"/>
              <a:gd name="connsiteY125" fmla="*/ 249255 h 1133949"/>
              <a:gd name="connsiteX126" fmla="*/ 1373186 w 1490572"/>
              <a:gd name="connsiteY126" fmla="*/ 255413 h 1133949"/>
              <a:gd name="connsiteX127" fmla="*/ 1373606 w 1490572"/>
              <a:gd name="connsiteY127" fmla="*/ 255098 h 1133949"/>
              <a:gd name="connsiteX128" fmla="*/ 1381960 w 1490572"/>
              <a:gd name="connsiteY128" fmla="*/ 270960 h 1133949"/>
              <a:gd name="connsiteX129" fmla="*/ 1407582 w 1490572"/>
              <a:gd name="connsiteY129" fmla="*/ 268734 h 1133949"/>
              <a:gd name="connsiteX130" fmla="*/ 1422063 w 1490572"/>
              <a:gd name="connsiteY130" fmla="*/ 279864 h 1133949"/>
              <a:gd name="connsiteX131" fmla="*/ 1442115 w 1490572"/>
              <a:gd name="connsiteY131" fmla="*/ 287656 h 1133949"/>
              <a:gd name="connsiteX132" fmla="*/ 1447685 w 1490572"/>
              <a:gd name="connsiteY132" fmla="*/ 304352 h 1133949"/>
              <a:gd name="connsiteX133" fmla="*/ 1445457 w 1490572"/>
              <a:gd name="connsiteY133" fmla="*/ 317709 h 1133949"/>
              <a:gd name="connsiteX134" fmla="*/ 1439887 w 1490572"/>
              <a:gd name="connsiteY134" fmla="*/ 333292 h 1133949"/>
              <a:gd name="connsiteX135" fmla="*/ 1436545 w 1490572"/>
              <a:gd name="connsiteY135" fmla="*/ 345536 h 1133949"/>
              <a:gd name="connsiteX136" fmla="*/ 1443229 w 1490572"/>
              <a:gd name="connsiteY136" fmla="*/ 352214 h 1133949"/>
              <a:gd name="connsiteX137" fmla="*/ 1461052 w 1490572"/>
              <a:gd name="connsiteY137" fmla="*/ 352214 h 1133949"/>
              <a:gd name="connsiteX138" fmla="*/ 1465508 w 1490572"/>
              <a:gd name="connsiteY138" fmla="*/ 366684 h 1133949"/>
              <a:gd name="connsiteX139" fmla="*/ 1467736 w 1490572"/>
              <a:gd name="connsiteY139" fmla="*/ 380041 h 1133949"/>
              <a:gd name="connsiteX140" fmla="*/ 1475534 w 1490572"/>
              <a:gd name="connsiteY140" fmla="*/ 396737 h 1133949"/>
              <a:gd name="connsiteX141" fmla="*/ 1490572 w 1490572"/>
              <a:gd name="connsiteY141" fmla="*/ 416216 h 1133949"/>
              <a:gd name="connsiteX142" fmla="*/ 1490015 w 1490572"/>
              <a:gd name="connsiteY142" fmla="*/ 416216 h 1133949"/>
              <a:gd name="connsiteX143" fmla="*/ 1480547 w 1490572"/>
              <a:gd name="connsiteY143" fmla="*/ 413989 h 1133949"/>
              <a:gd name="connsiteX144" fmla="*/ 1472749 w 1490572"/>
              <a:gd name="connsiteY144" fmla="*/ 416216 h 1133949"/>
              <a:gd name="connsiteX145" fmla="*/ 1460495 w 1490572"/>
              <a:gd name="connsiteY145" fmla="*/ 418442 h 1133949"/>
              <a:gd name="connsiteX146" fmla="*/ 1451583 w 1490572"/>
              <a:gd name="connsiteY146" fmla="*/ 418442 h 1133949"/>
              <a:gd name="connsiteX147" fmla="*/ 1442950 w 1490572"/>
              <a:gd name="connsiteY147" fmla="*/ 425955 h 1133949"/>
              <a:gd name="connsiteX148" fmla="*/ 1442950 w 1490572"/>
              <a:gd name="connsiteY148" fmla="*/ 426233 h 1133949"/>
              <a:gd name="connsiteX149" fmla="*/ 1425962 w 1490572"/>
              <a:gd name="connsiteY149" fmla="*/ 455173 h 1133949"/>
              <a:gd name="connsiteX150" fmla="*/ 1403683 w 1490572"/>
              <a:gd name="connsiteY150" fmla="*/ 472982 h 1133949"/>
              <a:gd name="connsiteX151" fmla="*/ 1413709 w 1490572"/>
              <a:gd name="connsiteY151" fmla="*/ 484113 h 1133949"/>
              <a:gd name="connsiteX152" fmla="*/ 1434874 w 1490572"/>
              <a:gd name="connsiteY152" fmla="*/ 477435 h 1133949"/>
              <a:gd name="connsiteX153" fmla="*/ 1453811 w 1490572"/>
              <a:gd name="connsiteY153" fmla="*/ 470756 h 1133949"/>
              <a:gd name="connsiteX154" fmla="*/ 1463837 w 1490572"/>
              <a:gd name="connsiteY154" fmla="*/ 483000 h 1133949"/>
              <a:gd name="connsiteX155" fmla="*/ 1456039 w 1490572"/>
              <a:gd name="connsiteY155" fmla="*/ 496357 h 1133949"/>
              <a:gd name="connsiteX156" fmla="*/ 1440444 w 1490572"/>
              <a:gd name="connsiteY156" fmla="*/ 514166 h 1133949"/>
              <a:gd name="connsiteX157" fmla="*/ 1419278 w 1490572"/>
              <a:gd name="connsiteY157" fmla="*/ 519731 h 1133949"/>
              <a:gd name="connsiteX158" fmla="*/ 1428190 w 1490572"/>
              <a:gd name="connsiteY158" fmla="*/ 548671 h 1133949"/>
              <a:gd name="connsiteX159" fmla="*/ 1407025 w 1490572"/>
              <a:gd name="connsiteY159" fmla="*/ 567593 h 1133949"/>
              <a:gd name="connsiteX160" fmla="*/ 1391429 w 1490572"/>
              <a:gd name="connsiteY160" fmla="*/ 588742 h 1133949"/>
              <a:gd name="connsiteX161" fmla="*/ 1372492 w 1490572"/>
              <a:gd name="connsiteY161" fmla="*/ 607664 h 1133949"/>
              <a:gd name="connsiteX162" fmla="*/ 1351327 w 1490572"/>
              <a:gd name="connsiteY162" fmla="*/ 617682 h 1133949"/>
              <a:gd name="connsiteX163" fmla="*/ 1351327 w 1490572"/>
              <a:gd name="connsiteY163" fmla="*/ 636604 h 1133949"/>
              <a:gd name="connsiteX164" fmla="*/ 1346871 w 1490572"/>
              <a:gd name="connsiteY164" fmla="*/ 657752 h 1133949"/>
              <a:gd name="connsiteX165" fmla="*/ 1330161 w 1490572"/>
              <a:gd name="connsiteY165" fmla="*/ 667770 h 1133949"/>
              <a:gd name="connsiteX166" fmla="*/ 1310110 w 1490572"/>
              <a:gd name="connsiteY166" fmla="*/ 680014 h 1133949"/>
              <a:gd name="connsiteX167" fmla="*/ 1283375 w 1490572"/>
              <a:gd name="connsiteY167" fmla="*/ 693371 h 1133949"/>
              <a:gd name="connsiteX168" fmla="*/ 1256639 w 1490572"/>
              <a:gd name="connsiteY168" fmla="*/ 707841 h 1133949"/>
              <a:gd name="connsiteX169" fmla="*/ 1262209 w 1490572"/>
              <a:gd name="connsiteY169" fmla="*/ 757929 h 1133949"/>
              <a:gd name="connsiteX170" fmla="*/ 1257753 w 1490572"/>
              <a:gd name="connsiteY170" fmla="*/ 794660 h 1133949"/>
              <a:gd name="connsiteX171" fmla="*/ 1234360 w 1490572"/>
              <a:gd name="connsiteY171" fmla="*/ 813583 h 1133949"/>
              <a:gd name="connsiteX172" fmla="*/ 1213195 w 1490572"/>
              <a:gd name="connsiteY172" fmla="*/ 834731 h 1133949"/>
              <a:gd name="connsiteX173" fmla="*/ 1192029 w 1490572"/>
              <a:gd name="connsiteY173" fmla="*/ 850314 h 1133949"/>
              <a:gd name="connsiteX174" fmla="*/ 1173092 w 1490572"/>
              <a:gd name="connsiteY174" fmla="*/ 872575 h 1133949"/>
              <a:gd name="connsiteX175" fmla="*/ 1157218 w 1490572"/>
              <a:gd name="connsiteY175" fmla="*/ 892611 h 1133949"/>
              <a:gd name="connsiteX176" fmla="*/ 1156383 w 1490572"/>
              <a:gd name="connsiteY176" fmla="*/ 894837 h 1133949"/>
              <a:gd name="connsiteX177" fmla="*/ 1170864 w 1490572"/>
              <a:gd name="connsiteY177" fmla="*/ 904854 h 1133949"/>
              <a:gd name="connsiteX178" fmla="*/ 1167522 w 1490572"/>
              <a:gd name="connsiteY178" fmla="*/ 920438 h 1133949"/>
              <a:gd name="connsiteX179" fmla="*/ 1155269 w 1490572"/>
              <a:gd name="connsiteY179" fmla="*/ 930455 h 1133949"/>
              <a:gd name="connsiteX180" fmla="*/ 1144129 w 1490572"/>
              <a:gd name="connsiteY180" fmla="*/ 940473 h 1133949"/>
              <a:gd name="connsiteX181" fmla="*/ 1141901 w 1490572"/>
              <a:gd name="connsiteY181" fmla="*/ 951604 h 1133949"/>
              <a:gd name="connsiteX182" fmla="*/ 1138559 w 1490572"/>
              <a:gd name="connsiteY182" fmla="*/ 970526 h 1133949"/>
              <a:gd name="connsiteX183" fmla="*/ 1141901 w 1490572"/>
              <a:gd name="connsiteY183" fmla="*/ 982770 h 1133949"/>
              <a:gd name="connsiteX184" fmla="*/ 1119622 w 1490572"/>
              <a:gd name="connsiteY184" fmla="*/ 1003918 h 1133949"/>
              <a:gd name="connsiteX185" fmla="*/ 1108482 w 1490572"/>
              <a:gd name="connsiteY185" fmla="*/ 1020614 h 1133949"/>
              <a:gd name="connsiteX186" fmla="*/ 1095115 w 1490572"/>
              <a:gd name="connsiteY186" fmla="*/ 1035084 h 1133949"/>
              <a:gd name="connsiteX187" fmla="*/ 1083975 w 1490572"/>
              <a:gd name="connsiteY187" fmla="*/ 1050667 h 1133949"/>
              <a:gd name="connsiteX188" fmla="*/ 1068379 w 1490572"/>
              <a:gd name="connsiteY188" fmla="*/ 1061798 h 1133949"/>
              <a:gd name="connsiteX189" fmla="*/ 1038302 w 1490572"/>
              <a:gd name="connsiteY189" fmla="*/ 1061798 h 1133949"/>
              <a:gd name="connsiteX190" fmla="*/ 1018251 w 1490572"/>
              <a:gd name="connsiteY190" fmla="*/ 1061798 h 1133949"/>
              <a:gd name="connsiteX191" fmla="*/ 1019365 w 1490572"/>
              <a:gd name="connsiteY191" fmla="*/ 1040649 h 1133949"/>
              <a:gd name="connsiteX192" fmla="*/ 1009339 w 1490572"/>
              <a:gd name="connsiteY192" fmla="*/ 1031745 h 1133949"/>
              <a:gd name="connsiteX193" fmla="*/ 992630 w 1490572"/>
              <a:gd name="connsiteY193" fmla="*/ 1026179 h 1133949"/>
              <a:gd name="connsiteX194" fmla="*/ 973692 w 1490572"/>
              <a:gd name="connsiteY194" fmla="*/ 1043989 h 1133949"/>
              <a:gd name="connsiteX195" fmla="*/ 963666 w 1490572"/>
              <a:gd name="connsiteY195" fmla="*/ 1060685 h 1133949"/>
              <a:gd name="connsiteX196" fmla="*/ 945843 w 1490572"/>
              <a:gd name="connsiteY196" fmla="*/ 1064024 h 1133949"/>
              <a:gd name="connsiteX197" fmla="*/ 932475 w 1490572"/>
              <a:gd name="connsiteY197" fmla="*/ 1068476 h 1133949"/>
              <a:gd name="connsiteX198" fmla="*/ 933589 w 1490572"/>
              <a:gd name="connsiteY198" fmla="*/ 1045102 h 1133949"/>
              <a:gd name="connsiteX199" fmla="*/ 922450 w 1490572"/>
              <a:gd name="connsiteY199" fmla="*/ 1037310 h 1133949"/>
              <a:gd name="connsiteX200" fmla="*/ 907968 w 1490572"/>
              <a:gd name="connsiteY200" fmla="*/ 1032858 h 1133949"/>
              <a:gd name="connsiteX201" fmla="*/ 900170 w 1490572"/>
              <a:gd name="connsiteY201" fmla="*/ 1018388 h 1133949"/>
              <a:gd name="connsiteX202" fmla="*/ 889031 w 1490572"/>
              <a:gd name="connsiteY202" fmla="*/ 1005031 h 1133949"/>
              <a:gd name="connsiteX203" fmla="*/ 874549 w 1490572"/>
              <a:gd name="connsiteY203" fmla="*/ 986109 h 1133949"/>
              <a:gd name="connsiteX204" fmla="*/ 866863 w 1490572"/>
              <a:gd name="connsiteY204" fmla="*/ 974191 h 1133949"/>
              <a:gd name="connsiteX205" fmla="*/ 865333 w 1490572"/>
              <a:gd name="connsiteY205" fmla="*/ 974662 h 1133949"/>
              <a:gd name="connsiteX206" fmla="*/ 853067 w 1490572"/>
              <a:gd name="connsiteY206" fmla="*/ 975776 h 1133949"/>
              <a:gd name="connsiteX207" fmla="*/ 843030 w 1490572"/>
              <a:gd name="connsiteY207" fmla="*/ 972434 h 1133949"/>
              <a:gd name="connsiteX208" fmla="*/ 835225 w 1490572"/>
              <a:gd name="connsiteY208" fmla="*/ 964637 h 1133949"/>
              <a:gd name="connsiteX209" fmla="*/ 832994 w 1490572"/>
              <a:gd name="connsiteY209" fmla="*/ 953498 h 1133949"/>
              <a:gd name="connsiteX210" fmla="*/ 825188 w 1490572"/>
              <a:gd name="connsiteY210" fmla="*/ 946814 h 1133949"/>
              <a:gd name="connsiteX211" fmla="*/ 811807 w 1490572"/>
              <a:gd name="connsiteY211" fmla="*/ 946814 h 1133949"/>
              <a:gd name="connsiteX212" fmla="*/ 800656 w 1490572"/>
              <a:gd name="connsiteY212" fmla="*/ 951270 h 1133949"/>
              <a:gd name="connsiteX213" fmla="*/ 787274 w 1490572"/>
              <a:gd name="connsiteY213" fmla="*/ 961295 h 1133949"/>
              <a:gd name="connsiteX214" fmla="*/ 780584 w 1490572"/>
              <a:gd name="connsiteY214" fmla="*/ 955725 h 1133949"/>
              <a:gd name="connsiteX215" fmla="*/ 766087 w 1490572"/>
              <a:gd name="connsiteY215" fmla="*/ 947928 h 1133949"/>
              <a:gd name="connsiteX216" fmla="*/ 752706 w 1490572"/>
              <a:gd name="connsiteY216" fmla="*/ 942359 h 1133949"/>
              <a:gd name="connsiteX217" fmla="*/ 738209 w 1490572"/>
              <a:gd name="connsiteY217" fmla="*/ 952384 h 1133949"/>
              <a:gd name="connsiteX218" fmla="*/ 733749 w 1490572"/>
              <a:gd name="connsiteY218" fmla="*/ 969092 h 1133949"/>
              <a:gd name="connsiteX219" fmla="*/ 728173 w 1490572"/>
              <a:gd name="connsiteY219" fmla="*/ 984687 h 1133949"/>
              <a:gd name="connsiteX220" fmla="*/ 730403 w 1490572"/>
              <a:gd name="connsiteY220" fmla="*/ 1000281 h 1133949"/>
              <a:gd name="connsiteX221" fmla="*/ 723713 w 1490572"/>
              <a:gd name="connsiteY221" fmla="*/ 1018104 h 1133949"/>
              <a:gd name="connsiteX222" fmla="*/ 719252 w 1490572"/>
              <a:gd name="connsiteY222" fmla="*/ 1041496 h 1133949"/>
              <a:gd name="connsiteX223" fmla="*/ 715907 w 1490572"/>
              <a:gd name="connsiteY223" fmla="*/ 1062660 h 1133949"/>
              <a:gd name="connsiteX224" fmla="*/ 708101 w 1490572"/>
              <a:gd name="connsiteY224" fmla="*/ 1082710 h 1133949"/>
              <a:gd name="connsiteX225" fmla="*/ 700295 w 1490572"/>
              <a:gd name="connsiteY225" fmla="*/ 1101646 h 1133949"/>
              <a:gd name="connsiteX226" fmla="*/ 688029 w 1490572"/>
              <a:gd name="connsiteY226" fmla="*/ 1123089 h 1133949"/>
              <a:gd name="connsiteX227" fmla="*/ 675762 w 1490572"/>
              <a:gd name="connsiteY227" fmla="*/ 1120582 h 1133949"/>
              <a:gd name="connsiteX228" fmla="*/ 673532 w 1490572"/>
              <a:gd name="connsiteY228" fmla="*/ 1110557 h 1133949"/>
              <a:gd name="connsiteX229" fmla="*/ 670187 w 1490572"/>
              <a:gd name="connsiteY229" fmla="*/ 1094963 h 1133949"/>
              <a:gd name="connsiteX230" fmla="*/ 665726 w 1490572"/>
              <a:gd name="connsiteY230" fmla="*/ 1082710 h 1133949"/>
              <a:gd name="connsiteX231" fmla="*/ 663496 w 1490572"/>
              <a:gd name="connsiteY231" fmla="*/ 1064887 h 1133949"/>
              <a:gd name="connsiteX232" fmla="*/ 654575 w 1490572"/>
              <a:gd name="connsiteY232" fmla="*/ 1054862 h 1133949"/>
              <a:gd name="connsiteX233" fmla="*/ 641194 w 1490572"/>
              <a:gd name="connsiteY233" fmla="*/ 1060432 h 1133949"/>
              <a:gd name="connsiteX234" fmla="*/ 631158 w 1490572"/>
              <a:gd name="connsiteY234" fmla="*/ 1068229 h 1133949"/>
              <a:gd name="connsiteX235" fmla="*/ 623352 w 1490572"/>
              <a:gd name="connsiteY235" fmla="*/ 1077140 h 1133949"/>
              <a:gd name="connsiteX236" fmla="*/ 615546 w 1490572"/>
              <a:gd name="connsiteY236" fmla="*/ 1061546 h 1133949"/>
              <a:gd name="connsiteX237" fmla="*/ 607740 w 1490572"/>
              <a:gd name="connsiteY237" fmla="*/ 1069343 h 1133949"/>
              <a:gd name="connsiteX238" fmla="*/ 596589 w 1490572"/>
              <a:gd name="connsiteY238" fmla="*/ 1073799 h 1133949"/>
              <a:gd name="connsiteX239" fmla="*/ 583207 w 1490572"/>
              <a:gd name="connsiteY239" fmla="*/ 1064887 h 1133949"/>
              <a:gd name="connsiteX240" fmla="*/ 569826 w 1490572"/>
              <a:gd name="connsiteY240" fmla="*/ 1060432 h 1133949"/>
              <a:gd name="connsiteX241" fmla="*/ 557560 w 1490572"/>
              <a:gd name="connsiteY241" fmla="*/ 1066001 h 1133949"/>
              <a:gd name="connsiteX242" fmla="*/ 549754 w 1490572"/>
              <a:gd name="connsiteY242" fmla="*/ 1074913 h 1133949"/>
              <a:gd name="connsiteX243" fmla="*/ 550869 w 1490572"/>
              <a:gd name="connsiteY243" fmla="*/ 1090507 h 1133949"/>
              <a:gd name="connsiteX244" fmla="*/ 549754 w 1490572"/>
              <a:gd name="connsiteY244" fmla="*/ 1110557 h 1133949"/>
              <a:gd name="connsiteX245" fmla="*/ 539718 w 1490572"/>
              <a:gd name="connsiteY245" fmla="*/ 1118355 h 1133949"/>
              <a:gd name="connsiteX246" fmla="*/ 528567 w 1490572"/>
              <a:gd name="connsiteY246" fmla="*/ 1121696 h 1133949"/>
              <a:gd name="connsiteX247" fmla="*/ 517415 w 1490572"/>
              <a:gd name="connsiteY247" fmla="*/ 1123924 h 1133949"/>
              <a:gd name="connsiteX248" fmla="*/ 508494 w 1490572"/>
              <a:gd name="connsiteY248" fmla="*/ 1133949 h 1133949"/>
              <a:gd name="connsiteX249" fmla="*/ 498458 w 1490572"/>
              <a:gd name="connsiteY249" fmla="*/ 1126152 h 1133949"/>
              <a:gd name="connsiteX250" fmla="*/ 480616 w 1490572"/>
              <a:gd name="connsiteY250" fmla="*/ 1125038 h 1133949"/>
              <a:gd name="connsiteX251" fmla="*/ 467235 w 1490572"/>
              <a:gd name="connsiteY251" fmla="*/ 1121696 h 1133949"/>
              <a:gd name="connsiteX252" fmla="*/ 453854 w 1490572"/>
              <a:gd name="connsiteY252" fmla="*/ 1118355 h 1133949"/>
              <a:gd name="connsiteX253" fmla="*/ 440472 w 1490572"/>
              <a:gd name="connsiteY253" fmla="*/ 1117241 h 1133949"/>
              <a:gd name="connsiteX254" fmla="*/ 430436 w 1490572"/>
              <a:gd name="connsiteY254" fmla="*/ 1126152 h 1133949"/>
              <a:gd name="connsiteX255" fmla="*/ 417055 w 1490572"/>
              <a:gd name="connsiteY255" fmla="*/ 1132835 h 1133949"/>
              <a:gd name="connsiteX256" fmla="*/ 404788 w 1490572"/>
              <a:gd name="connsiteY256" fmla="*/ 1125038 h 1133949"/>
              <a:gd name="connsiteX257" fmla="*/ 400328 w 1490572"/>
              <a:gd name="connsiteY257" fmla="*/ 1116127 h 1133949"/>
              <a:gd name="connsiteX258" fmla="*/ 388062 w 1490572"/>
              <a:gd name="connsiteY258" fmla="*/ 1113899 h 1133949"/>
              <a:gd name="connsiteX259" fmla="*/ 378025 w 1490572"/>
              <a:gd name="connsiteY259" fmla="*/ 1107216 h 1133949"/>
              <a:gd name="connsiteX260" fmla="*/ 376910 w 1490572"/>
              <a:gd name="connsiteY260" fmla="*/ 1094963 h 1133949"/>
              <a:gd name="connsiteX261" fmla="*/ 371892 w 1490572"/>
              <a:gd name="connsiteY261" fmla="*/ 1081596 h 1133949"/>
              <a:gd name="connsiteX262" fmla="*/ 384716 w 1490572"/>
              <a:gd name="connsiteY262" fmla="*/ 1067115 h 1133949"/>
              <a:gd name="connsiteX263" fmla="*/ 399213 w 1490572"/>
              <a:gd name="connsiteY263" fmla="*/ 1060432 h 1133949"/>
              <a:gd name="connsiteX264" fmla="*/ 410364 w 1490572"/>
              <a:gd name="connsiteY264" fmla="*/ 1049293 h 1133949"/>
              <a:gd name="connsiteX265" fmla="*/ 403673 w 1490572"/>
              <a:gd name="connsiteY265" fmla="*/ 1041496 h 1133949"/>
              <a:gd name="connsiteX266" fmla="*/ 407019 w 1490572"/>
              <a:gd name="connsiteY266" fmla="*/ 1028129 h 1133949"/>
              <a:gd name="connsiteX267" fmla="*/ 407019 w 1490572"/>
              <a:gd name="connsiteY267" fmla="*/ 1012534 h 1133949"/>
              <a:gd name="connsiteX268" fmla="*/ 407019 w 1490572"/>
              <a:gd name="connsiteY268" fmla="*/ 1000281 h 1133949"/>
              <a:gd name="connsiteX269" fmla="*/ 404788 w 1490572"/>
              <a:gd name="connsiteY269" fmla="*/ 982459 h 1133949"/>
              <a:gd name="connsiteX270" fmla="*/ 395867 w 1490572"/>
              <a:gd name="connsiteY270" fmla="*/ 969092 h 1133949"/>
              <a:gd name="connsiteX271" fmla="*/ 382486 w 1490572"/>
              <a:gd name="connsiteY271" fmla="*/ 967978 h 1133949"/>
              <a:gd name="connsiteX272" fmla="*/ 367989 w 1490572"/>
              <a:gd name="connsiteY272" fmla="*/ 967978 h 1133949"/>
              <a:gd name="connsiteX273" fmla="*/ 356838 w 1490572"/>
              <a:gd name="connsiteY273" fmla="*/ 955725 h 1133949"/>
              <a:gd name="connsiteX274" fmla="*/ 344572 w 1490572"/>
              <a:gd name="connsiteY274" fmla="*/ 954611 h 1133949"/>
              <a:gd name="connsiteX275" fmla="*/ 331190 w 1490572"/>
              <a:gd name="connsiteY275" fmla="*/ 959067 h 1133949"/>
              <a:gd name="connsiteX276" fmla="*/ 321154 w 1490572"/>
              <a:gd name="connsiteY276" fmla="*/ 947928 h 1133949"/>
              <a:gd name="connsiteX277" fmla="*/ 315579 w 1490572"/>
              <a:gd name="connsiteY277" fmla="*/ 935675 h 1133949"/>
              <a:gd name="connsiteX278" fmla="*/ 316694 w 1490572"/>
              <a:gd name="connsiteY278" fmla="*/ 921194 h 1133949"/>
              <a:gd name="connsiteX279" fmla="*/ 312233 w 1490572"/>
              <a:gd name="connsiteY279" fmla="*/ 907828 h 1133949"/>
              <a:gd name="connsiteX280" fmla="*/ 304428 w 1490572"/>
              <a:gd name="connsiteY280" fmla="*/ 891119 h 1133949"/>
              <a:gd name="connsiteX281" fmla="*/ 295507 w 1490572"/>
              <a:gd name="connsiteY281" fmla="*/ 876639 h 1133949"/>
              <a:gd name="connsiteX282" fmla="*/ 286864 w 1490572"/>
              <a:gd name="connsiteY282" fmla="*/ 856588 h 1133949"/>
              <a:gd name="connsiteX283" fmla="*/ 286586 w 1490572"/>
              <a:gd name="connsiteY283" fmla="*/ 856588 h 1133949"/>
              <a:gd name="connsiteX284" fmla="*/ 276550 w 1490572"/>
              <a:gd name="connsiteY284" fmla="*/ 844335 h 1133949"/>
              <a:gd name="connsiteX285" fmla="*/ 266513 w 1490572"/>
              <a:gd name="connsiteY285" fmla="*/ 838766 h 1133949"/>
              <a:gd name="connsiteX286" fmla="*/ 257593 w 1490572"/>
              <a:gd name="connsiteY286" fmla="*/ 848791 h 1133949"/>
              <a:gd name="connsiteX287" fmla="*/ 250902 w 1490572"/>
              <a:gd name="connsiteY287" fmla="*/ 857702 h 1133949"/>
              <a:gd name="connsiteX288" fmla="*/ 246441 w 1490572"/>
              <a:gd name="connsiteY288" fmla="*/ 868841 h 1133949"/>
              <a:gd name="connsiteX289" fmla="*/ 235290 w 1490572"/>
              <a:gd name="connsiteY289" fmla="*/ 878866 h 1133949"/>
              <a:gd name="connsiteX290" fmla="*/ 221909 w 1490572"/>
              <a:gd name="connsiteY290" fmla="*/ 887778 h 1133949"/>
              <a:gd name="connsiteX291" fmla="*/ 217448 w 1490572"/>
              <a:gd name="connsiteY291" fmla="*/ 868841 h 1133949"/>
              <a:gd name="connsiteX292" fmla="*/ 209642 w 1490572"/>
              <a:gd name="connsiteY292" fmla="*/ 862158 h 1133949"/>
              <a:gd name="connsiteX293" fmla="*/ 199606 w 1490572"/>
              <a:gd name="connsiteY293" fmla="*/ 855474 h 1133949"/>
              <a:gd name="connsiteX294" fmla="*/ 192916 w 1490572"/>
              <a:gd name="connsiteY294" fmla="*/ 863272 h 1133949"/>
              <a:gd name="connsiteX295" fmla="*/ 182880 w 1490572"/>
              <a:gd name="connsiteY295" fmla="*/ 872183 h 1133949"/>
              <a:gd name="connsiteX296" fmla="*/ 167268 w 1490572"/>
              <a:gd name="connsiteY296" fmla="*/ 871069 h 1133949"/>
              <a:gd name="connsiteX297" fmla="*/ 160577 w 1490572"/>
              <a:gd name="connsiteY297" fmla="*/ 855474 h 1133949"/>
              <a:gd name="connsiteX298" fmla="*/ 148311 w 1490572"/>
              <a:gd name="connsiteY298" fmla="*/ 862158 h 1133949"/>
              <a:gd name="connsiteX299" fmla="*/ 137160 w 1490572"/>
              <a:gd name="connsiteY299" fmla="*/ 869955 h 1133949"/>
              <a:gd name="connsiteX300" fmla="*/ 120433 w 1490572"/>
              <a:gd name="connsiteY300" fmla="*/ 873297 h 1133949"/>
              <a:gd name="connsiteX301" fmla="*/ 109282 w 1490572"/>
              <a:gd name="connsiteY301" fmla="*/ 862158 h 1133949"/>
              <a:gd name="connsiteX302" fmla="*/ 97015 w 1490572"/>
              <a:gd name="connsiteY302" fmla="*/ 853247 h 1133949"/>
              <a:gd name="connsiteX303" fmla="*/ 85864 w 1490572"/>
              <a:gd name="connsiteY303" fmla="*/ 844335 h 1133949"/>
              <a:gd name="connsiteX304" fmla="*/ 72483 w 1490572"/>
              <a:gd name="connsiteY304" fmla="*/ 838766 h 1133949"/>
              <a:gd name="connsiteX305" fmla="*/ 74155 w 1490572"/>
              <a:gd name="connsiteY305" fmla="*/ 818159 h 1133949"/>
              <a:gd name="connsiteX306" fmla="*/ 78058 w 1490572"/>
              <a:gd name="connsiteY306" fmla="*/ 803121 h 1133949"/>
              <a:gd name="connsiteX307" fmla="*/ 88094 w 1490572"/>
              <a:gd name="connsiteY307" fmla="*/ 784185 h 1133949"/>
              <a:gd name="connsiteX308" fmla="*/ 78058 w 1490572"/>
              <a:gd name="connsiteY308" fmla="*/ 774160 h 1133949"/>
              <a:gd name="connsiteX309" fmla="*/ 79173 w 1490572"/>
              <a:gd name="connsiteY309" fmla="*/ 754110 h 1133949"/>
              <a:gd name="connsiteX310" fmla="*/ 78058 w 1490572"/>
              <a:gd name="connsiteY310" fmla="*/ 739629 h 1133949"/>
              <a:gd name="connsiteX311" fmla="*/ 80288 w 1490572"/>
              <a:gd name="connsiteY311" fmla="*/ 725148 h 1133949"/>
              <a:gd name="connsiteX312" fmla="*/ 88094 w 1490572"/>
              <a:gd name="connsiteY312" fmla="*/ 706212 h 1133949"/>
              <a:gd name="connsiteX313" fmla="*/ 76943 w 1490572"/>
              <a:gd name="connsiteY313" fmla="*/ 693959 h 1133949"/>
              <a:gd name="connsiteX314" fmla="*/ 61331 w 1490572"/>
              <a:gd name="connsiteY314" fmla="*/ 679478 h 1133949"/>
              <a:gd name="connsiteX315" fmla="*/ 64677 w 1490572"/>
              <a:gd name="connsiteY315" fmla="*/ 664998 h 1133949"/>
              <a:gd name="connsiteX316" fmla="*/ 71368 w 1490572"/>
              <a:gd name="connsiteY316" fmla="*/ 646061 h 1133949"/>
              <a:gd name="connsiteX317" fmla="*/ 66907 w 1490572"/>
              <a:gd name="connsiteY317" fmla="*/ 630467 h 1133949"/>
              <a:gd name="connsiteX318" fmla="*/ 56871 w 1490572"/>
              <a:gd name="connsiteY318" fmla="*/ 617100 h 1133949"/>
              <a:gd name="connsiteX319" fmla="*/ 47950 w 1490572"/>
              <a:gd name="connsiteY319" fmla="*/ 597050 h 1133949"/>
              <a:gd name="connsiteX320" fmla="*/ 50180 w 1490572"/>
              <a:gd name="connsiteY320" fmla="*/ 578114 h 1133949"/>
              <a:gd name="connsiteX321" fmla="*/ 33453 w 1490572"/>
              <a:gd name="connsiteY321" fmla="*/ 565861 h 1133949"/>
              <a:gd name="connsiteX322" fmla="*/ 20072 w 1490572"/>
              <a:gd name="connsiteY322" fmla="*/ 564747 h 1133949"/>
              <a:gd name="connsiteX323" fmla="*/ 14496 w 1490572"/>
              <a:gd name="connsiteY323" fmla="*/ 551380 h 1133949"/>
              <a:gd name="connsiteX324" fmla="*/ 10036 w 1490572"/>
              <a:gd name="connsiteY324" fmla="*/ 531330 h 1133949"/>
              <a:gd name="connsiteX325" fmla="*/ 22302 w 1490572"/>
              <a:gd name="connsiteY325" fmla="*/ 519077 h 1133949"/>
              <a:gd name="connsiteX326" fmla="*/ 30108 w 1490572"/>
              <a:gd name="connsiteY326" fmla="*/ 504596 h 1133949"/>
              <a:gd name="connsiteX327" fmla="*/ 30108 w 1490572"/>
              <a:gd name="connsiteY327" fmla="*/ 490116 h 1133949"/>
              <a:gd name="connsiteX328" fmla="*/ 26763 w 1490572"/>
              <a:gd name="connsiteY328" fmla="*/ 476749 h 1133949"/>
              <a:gd name="connsiteX329" fmla="*/ 24533 w 1490572"/>
              <a:gd name="connsiteY329" fmla="*/ 460040 h 1133949"/>
              <a:gd name="connsiteX330" fmla="*/ 5575 w 1490572"/>
              <a:gd name="connsiteY330" fmla="*/ 454749 h 1133949"/>
              <a:gd name="connsiteX331" fmla="*/ 5575 w 1490572"/>
              <a:gd name="connsiteY331" fmla="*/ 439990 h 1133949"/>
              <a:gd name="connsiteX332" fmla="*/ 6691 w 1490572"/>
              <a:gd name="connsiteY332" fmla="*/ 429965 h 1133949"/>
              <a:gd name="connsiteX333" fmla="*/ 17842 w 1490572"/>
              <a:gd name="connsiteY333" fmla="*/ 426623 h 1133949"/>
              <a:gd name="connsiteX334" fmla="*/ 26763 w 1490572"/>
              <a:gd name="connsiteY334" fmla="*/ 426623 h 1133949"/>
              <a:gd name="connsiteX335" fmla="*/ 39865 w 1490572"/>
              <a:gd name="connsiteY335" fmla="*/ 425509 h 1133949"/>
              <a:gd name="connsiteX336" fmla="*/ 39029 w 1490572"/>
              <a:gd name="connsiteY336" fmla="*/ 411029 h 1133949"/>
              <a:gd name="connsiteX337" fmla="*/ 35684 w 1490572"/>
              <a:gd name="connsiteY337" fmla="*/ 388751 h 1133949"/>
              <a:gd name="connsiteX338" fmla="*/ 30108 w 1490572"/>
              <a:gd name="connsiteY338" fmla="*/ 374270 h 1133949"/>
              <a:gd name="connsiteX339" fmla="*/ 21187 w 1490572"/>
              <a:gd name="connsiteY339" fmla="*/ 362017 h 1133949"/>
              <a:gd name="connsiteX340" fmla="*/ 8921 w 1490572"/>
              <a:gd name="connsiteY340" fmla="*/ 349764 h 1133949"/>
              <a:gd name="connsiteX341" fmla="*/ 0 w 1490572"/>
              <a:gd name="connsiteY341" fmla="*/ 328600 h 1133949"/>
              <a:gd name="connsiteX342" fmla="*/ 14496 w 1490572"/>
              <a:gd name="connsiteY342" fmla="*/ 324145 h 1133949"/>
              <a:gd name="connsiteX343" fmla="*/ 30108 w 1490572"/>
              <a:gd name="connsiteY343" fmla="*/ 326372 h 1133949"/>
              <a:gd name="connsiteX344" fmla="*/ 45720 w 1490572"/>
              <a:gd name="connsiteY344" fmla="*/ 321917 h 1133949"/>
              <a:gd name="connsiteX345" fmla="*/ 60216 w 1490572"/>
              <a:gd name="connsiteY345" fmla="*/ 311892 h 1133949"/>
              <a:gd name="connsiteX346" fmla="*/ 65792 w 1490572"/>
              <a:gd name="connsiteY346" fmla="*/ 297411 h 1133949"/>
              <a:gd name="connsiteX347" fmla="*/ 65792 w 1490572"/>
              <a:gd name="connsiteY347" fmla="*/ 284044 h 1133949"/>
              <a:gd name="connsiteX348" fmla="*/ 57986 w 1490572"/>
              <a:gd name="connsiteY348" fmla="*/ 270678 h 1133949"/>
              <a:gd name="connsiteX349" fmla="*/ 46835 w 1490572"/>
              <a:gd name="connsiteY349" fmla="*/ 267336 h 1133949"/>
              <a:gd name="connsiteX350" fmla="*/ 62447 w 1490572"/>
              <a:gd name="connsiteY350" fmla="*/ 253969 h 1133949"/>
              <a:gd name="connsiteX351" fmla="*/ 76943 w 1490572"/>
              <a:gd name="connsiteY351" fmla="*/ 241716 h 1133949"/>
              <a:gd name="connsiteX352" fmla="*/ 91440 w 1490572"/>
              <a:gd name="connsiteY352" fmla="*/ 231691 h 1133949"/>
              <a:gd name="connsiteX353" fmla="*/ 93670 w 1490572"/>
              <a:gd name="connsiteY353" fmla="*/ 216097 h 1133949"/>
              <a:gd name="connsiteX354" fmla="*/ 94785 w 1490572"/>
              <a:gd name="connsiteY354" fmla="*/ 199388 h 1133949"/>
              <a:gd name="connsiteX355" fmla="*/ 85864 w 1490572"/>
              <a:gd name="connsiteY355" fmla="*/ 184907 h 1133949"/>
              <a:gd name="connsiteX356" fmla="*/ 73598 w 1490572"/>
              <a:gd name="connsiteY356" fmla="*/ 172654 h 1133949"/>
              <a:gd name="connsiteX357" fmla="*/ 69137 w 1490572"/>
              <a:gd name="connsiteY357" fmla="*/ 154832 h 1133949"/>
              <a:gd name="connsiteX358" fmla="*/ 63562 w 1490572"/>
              <a:gd name="connsiteY358" fmla="*/ 142579 h 1133949"/>
              <a:gd name="connsiteX359" fmla="*/ 52411 w 1490572"/>
              <a:gd name="connsiteY359" fmla="*/ 126984 h 1133949"/>
              <a:gd name="connsiteX360" fmla="*/ 35126 w 1490572"/>
              <a:gd name="connsiteY360" fmla="*/ 113061 h 1133949"/>
              <a:gd name="connsiteX361" fmla="*/ 47950 w 1490572"/>
              <a:gd name="connsiteY361" fmla="*/ 96909 h 1133949"/>
              <a:gd name="connsiteX362" fmla="*/ 57986 w 1490572"/>
              <a:gd name="connsiteY362" fmla="*/ 83542 h 1133949"/>
              <a:gd name="connsiteX363" fmla="*/ 71368 w 1490572"/>
              <a:gd name="connsiteY363" fmla="*/ 70175 h 1133949"/>
              <a:gd name="connsiteX364" fmla="*/ 63562 w 1490572"/>
              <a:gd name="connsiteY364" fmla="*/ 63492 h 1133949"/>
              <a:gd name="connsiteX365" fmla="*/ 56871 w 1490572"/>
              <a:gd name="connsiteY365" fmla="*/ 55695 h 1133949"/>
              <a:gd name="connsiteX366" fmla="*/ 60216 w 1490572"/>
              <a:gd name="connsiteY366" fmla="*/ 46784 h 1133949"/>
              <a:gd name="connsiteX367" fmla="*/ 64677 w 1490572"/>
              <a:gd name="connsiteY367" fmla="*/ 32303 h 1133949"/>
              <a:gd name="connsiteX368" fmla="*/ 75828 w 1490572"/>
              <a:gd name="connsiteY368" fmla="*/ 24506 h 1133949"/>
              <a:gd name="connsiteX369" fmla="*/ 94785 w 1490572"/>
              <a:gd name="connsiteY369" fmla="*/ 13367 h 1133949"/>
              <a:gd name="connsiteX370" fmla="*/ 112627 w 1490572"/>
              <a:gd name="connsiteY370" fmla="*/ 13367 h 1133949"/>
              <a:gd name="connsiteX371" fmla="*/ 134929 w 1490572"/>
              <a:gd name="connsiteY371" fmla="*/ 15594 h 1133949"/>
              <a:gd name="connsiteX372" fmla="*/ 151656 w 1490572"/>
              <a:gd name="connsiteY372" fmla="*/ 14481 h 1133949"/>
              <a:gd name="connsiteX373" fmla="*/ 168383 w 1490572"/>
              <a:gd name="connsiteY373" fmla="*/ 16708 h 1133949"/>
              <a:gd name="connsiteX374" fmla="*/ 185110 w 1490572"/>
              <a:gd name="connsiteY374" fmla="*/ 0 h 1133949"/>
              <a:gd name="connsiteX0" fmla="*/ 185110 w 1490572"/>
              <a:gd name="connsiteY0" fmla="*/ 0 h 1133949"/>
              <a:gd name="connsiteX1" fmla="*/ 195146 w 1490572"/>
              <a:gd name="connsiteY1" fmla="*/ 15594 h 1133949"/>
              <a:gd name="connsiteX2" fmla="*/ 209642 w 1490572"/>
              <a:gd name="connsiteY2" fmla="*/ 12253 h 1133949"/>
              <a:gd name="connsiteX3" fmla="*/ 220794 w 1490572"/>
              <a:gd name="connsiteY3" fmla="*/ 16708 h 1133949"/>
              <a:gd name="connsiteX4" fmla="*/ 230830 w 1490572"/>
              <a:gd name="connsiteY4" fmla="*/ 30075 h 1133949"/>
              <a:gd name="connsiteX5" fmla="*/ 245326 w 1490572"/>
              <a:gd name="connsiteY5" fmla="*/ 40100 h 1133949"/>
              <a:gd name="connsiteX6" fmla="*/ 259823 w 1490572"/>
              <a:gd name="connsiteY6" fmla="*/ 55695 h 1133949"/>
              <a:gd name="connsiteX7" fmla="*/ 258708 w 1490572"/>
              <a:gd name="connsiteY7" fmla="*/ 76859 h 1133949"/>
              <a:gd name="connsiteX8" fmla="*/ 258708 w 1490572"/>
              <a:gd name="connsiteY8" fmla="*/ 96909 h 1133949"/>
              <a:gd name="connsiteX9" fmla="*/ 258708 w 1490572"/>
              <a:gd name="connsiteY9" fmla="*/ 109162 h 1133949"/>
              <a:gd name="connsiteX10" fmla="*/ 272089 w 1490572"/>
              <a:gd name="connsiteY10" fmla="*/ 120301 h 1133949"/>
              <a:gd name="connsiteX11" fmla="*/ 285471 w 1490572"/>
              <a:gd name="connsiteY11" fmla="*/ 131440 h 1133949"/>
              <a:gd name="connsiteX12" fmla="*/ 294391 w 1490572"/>
              <a:gd name="connsiteY12" fmla="*/ 123643 h 1133949"/>
              <a:gd name="connsiteX13" fmla="*/ 305543 w 1490572"/>
              <a:gd name="connsiteY13" fmla="*/ 119187 h 1133949"/>
              <a:gd name="connsiteX14" fmla="*/ 317809 w 1490572"/>
              <a:gd name="connsiteY14" fmla="*/ 134782 h 1133949"/>
              <a:gd name="connsiteX15" fmla="*/ 332306 w 1490572"/>
              <a:gd name="connsiteY15" fmla="*/ 158173 h 1133949"/>
              <a:gd name="connsiteX16" fmla="*/ 331190 w 1490572"/>
              <a:gd name="connsiteY16" fmla="*/ 172654 h 1133949"/>
              <a:gd name="connsiteX17" fmla="*/ 337881 w 1490572"/>
              <a:gd name="connsiteY17" fmla="*/ 186021 h 1133949"/>
              <a:gd name="connsiteX18" fmla="*/ 350147 w 1490572"/>
              <a:gd name="connsiteY18" fmla="*/ 203844 h 1133949"/>
              <a:gd name="connsiteX19" fmla="*/ 360184 w 1490572"/>
              <a:gd name="connsiteY19" fmla="*/ 220552 h 1133949"/>
              <a:gd name="connsiteX20" fmla="*/ 369104 w 1490572"/>
              <a:gd name="connsiteY20" fmla="*/ 232805 h 1133949"/>
              <a:gd name="connsiteX21" fmla="*/ 388062 w 1490572"/>
              <a:gd name="connsiteY21" fmla="*/ 233919 h 1133949"/>
              <a:gd name="connsiteX22" fmla="*/ 409249 w 1490572"/>
              <a:gd name="connsiteY22" fmla="*/ 235033 h 1133949"/>
              <a:gd name="connsiteX23" fmla="*/ 433781 w 1490572"/>
              <a:gd name="connsiteY23" fmla="*/ 233919 h 1133949"/>
              <a:gd name="connsiteX24" fmla="*/ 444933 w 1490572"/>
              <a:gd name="connsiteY24" fmla="*/ 226122 h 1133949"/>
              <a:gd name="connsiteX25" fmla="*/ 457199 w 1490572"/>
              <a:gd name="connsiteY25" fmla="*/ 222780 h 1133949"/>
              <a:gd name="connsiteX26" fmla="*/ 468350 w 1490572"/>
              <a:gd name="connsiteY26" fmla="*/ 216097 h 1133949"/>
              <a:gd name="connsiteX27" fmla="*/ 479501 w 1490572"/>
              <a:gd name="connsiteY27" fmla="*/ 236147 h 1133949"/>
              <a:gd name="connsiteX28" fmla="*/ 498458 w 1490572"/>
              <a:gd name="connsiteY28" fmla="*/ 235033 h 1133949"/>
              <a:gd name="connsiteX29" fmla="*/ 498458 w 1490572"/>
              <a:gd name="connsiteY29" fmla="*/ 235311 h 1133949"/>
              <a:gd name="connsiteX30" fmla="*/ 499574 w 1490572"/>
              <a:gd name="connsiteY30" fmla="*/ 221666 h 1133949"/>
              <a:gd name="connsiteX31" fmla="*/ 516300 w 1490572"/>
              <a:gd name="connsiteY31" fmla="*/ 218324 h 1133949"/>
              <a:gd name="connsiteX32" fmla="*/ 536372 w 1490572"/>
              <a:gd name="connsiteY32" fmla="*/ 217210 h 1133949"/>
              <a:gd name="connsiteX33" fmla="*/ 549754 w 1490572"/>
              <a:gd name="connsiteY33" fmla="*/ 218324 h 1133949"/>
              <a:gd name="connsiteX34" fmla="*/ 563135 w 1490572"/>
              <a:gd name="connsiteY34" fmla="*/ 214983 h 1133949"/>
              <a:gd name="connsiteX35" fmla="*/ 574287 w 1490572"/>
              <a:gd name="connsiteY35" fmla="*/ 209413 h 1133949"/>
              <a:gd name="connsiteX36" fmla="*/ 582092 w 1490572"/>
              <a:gd name="connsiteY36" fmla="*/ 203844 h 1133949"/>
              <a:gd name="connsiteX37" fmla="*/ 585438 w 1490572"/>
              <a:gd name="connsiteY37" fmla="*/ 189363 h 1133949"/>
              <a:gd name="connsiteX38" fmla="*/ 593244 w 1490572"/>
              <a:gd name="connsiteY38" fmla="*/ 179338 h 1133949"/>
              <a:gd name="connsiteX39" fmla="*/ 605510 w 1490572"/>
              <a:gd name="connsiteY39" fmla="*/ 180452 h 1133949"/>
              <a:gd name="connsiteX40" fmla="*/ 620006 w 1490572"/>
              <a:gd name="connsiteY40" fmla="*/ 178224 h 1133949"/>
              <a:gd name="connsiteX41" fmla="*/ 638963 w 1490572"/>
              <a:gd name="connsiteY41" fmla="*/ 181566 h 1133949"/>
              <a:gd name="connsiteX42" fmla="*/ 650115 w 1490572"/>
              <a:gd name="connsiteY42" fmla="*/ 189363 h 1133949"/>
              <a:gd name="connsiteX43" fmla="*/ 662381 w 1490572"/>
              <a:gd name="connsiteY43" fmla="*/ 198274 h 1133949"/>
              <a:gd name="connsiteX44" fmla="*/ 677993 w 1490572"/>
              <a:gd name="connsiteY44" fmla="*/ 209413 h 1133949"/>
              <a:gd name="connsiteX45" fmla="*/ 690259 w 1490572"/>
              <a:gd name="connsiteY45" fmla="*/ 226122 h 1133949"/>
              <a:gd name="connsiteX46" fmla="*/ 703640 w 1490572"/>
              <a:gd name="connsiteY46" fmla="*/ 242830 h 1133949"/>
              <a:gd name="connsiteX47" fmla="*/ 718137 w 1490572"/>
              <a:gd name="connsiteY47" fmla="*/ 258425 h 1133949"/>
              <a:gd name="connsiteX48" fmla="*/ 735979 w 1490572"/>
              <a:gd name="connsiteY48" fmla="*/ 282930 h 1133949"/>
              <a:gd name="connsiteX49" fmla="*/ 723713 w 1490572"/>
              <a:gd name="connsiteY49" fmla="*/ 292956 h 1133949"/>
              <a:gd name="connsiteX50" fmla="*/ 709216 w 1490572"/>
              <a:gd name="connsiteY50" fmla="*/ 304095 h 1133949"/>
              <a:gd name="connsiteX51" fmla="*/ 718137 w 1490572"/>
              <a:gd name="connsiteY51" fmla="*/ 316347 h 1133949"/>
              <a:gd name="connsiteX52" fmla="*/ 728173 w 1490572"/>
              <a:gd name="connsiteY52" fmla="*/ 319689 h 1133949"/>
              <a:gd name="connsiteX53" fmla="*/ 728173 w 1490572"/>
              <a:gd name="connsiteY53" fmla="*/ 330828 h 1133949"/>
              <a:gd name="connsiteX54" fmla="*/ 731518 w 1490572"/>
              <a:gd name="connsiteY54" fmla="*/ 348650 h 1133949"/>
              <a:gd name="connsiteX55" fmla="*/ 743785 w 1490572"/>
              <a:gd name="connsiteY55" fmla="*/ 345309 h 1133949"/>
              <a:gd name="connsiteX56" fmla="*/ 757166 w 1490572"/>
              <a:gd name="connsiteY56" fmla="*/ 344195 h 1133949"/>
              <a:gd name="connsiteX57" fmla="*/ 763857 w 1490572"/>
              <a:gd name="connsiteY57" fmla="*/ 362017 h 1133949"/>
              <a:gd name="connsiteX58" fmla="*/ 778353 w 1490572"/>
              <a:gd name="connsiteY58" fmla="*/ 363131 h 1133949"/>
              <a:gd name="connsiteX59" fmla="*/ 787274 w 1490572"/>
              <a:gd name="connsiteY59" fmla="*/ 359789 h 1133949"/>
              <a:gd name="connsiteX60" fmla="*/ 801771 w 1490572"/>
              <a:gd name="connsiteY60" fmla="*/ 354220 h 1133949"/>
              <a:gd name="connsiteX61" fmla="*/ 816268 w 1490572"/>
              <a:gd name="connsiteY61" fmla="*/ 368701 h 1133949"/>
              <a:gd name="connsiteX62" fmla="*/ 826304 w 1490572"/>
              <a:gd name="connsiteY62" fmla="*/ 380954 h 1133949"/>
              <a:gd name="connsiteX63" fmla="*/ 837455 w 1490572"/>
              <a:gd name="connsiteY63" fmla="*/ 393206 h 1133949"/>
              <a:gd name="connsiteX64" fmla="*/ 850837 w 1490572"/>
              <a:gd name="connsiteY64" fmla="*/ 394320 h 1133949"/>
              <a:gd name="connsiteX65" fmla="*/ 865333 w 1490572"/>
              <a:gd name="connsiteY65" fmla="*/ 393206 h 1133949"/>
              <a:gd name="connsiteX66" fmla="*/ 875369 w 1490572"/>
              <a:gd name="connsiteY66" fmla="*/ 384295 h 1133949"/>
              <a:gd name="connsiteX67" fmla="*/ 879551 w 1490572"/>
              <a:gd name="connsiteY67" fmla="*/ 369815 h 1133949"/>
              <a:gd name="connsiteX68" fmla="*/ 899623 w 1490572"/>
              <a:gd name="connsiteY68" fmla="*/ 373713 h 1133949"/>
              <a:gd name="connsiteX69" fmla="*/ 880119 w 1490572"/>
              <a:gd name="connsiteY69" fmla="*/ 369466 h 1133949"/>
              <a:gd name="connsiteX70" fmla="*/ 880119 w 1490572"/>
              <a:gd name="connsiteY70" fmla="*/ 356110 h 1133949"/>
              <a:gd name="connsiteX71" fmla="*/ 891259 w 1490572"/>
              <a:gd name="connsiteY71" fmla="*/ 346092 h 1133949"/>
              <a:gd name="connsiteX72" fmla="*/ 907968 w 1490572"/>
              <a:gd name="connsiteY72" fmla="*/ 342753 h 1133949"/>
              <a:gd name="connsiteX73" fmla="*/ 919108 w 1490572"/>
              <a:gd name="connsiteY73" fmla="*/ 347205 h 1133949"/>
              <a:gd name="connsiteX74" fmla="*/ 930248 w 1490572"/>
              <a:gd name="connsiteY74" fmla="*/ 357223 h 1133949"/>
              <a:gd name="connsiteX75" fmla="*/ 942501 w 1490572"/>
              <a:gd name="connsiteY75" fmla="*/ 347205 h 1133949"/>
              <a:gd name="connsiteX76" fmla="*/ 955869 w 1490572"/>
              <a:gd name="connsiteY76" fmla="*/ 347205 h 1133949"/>
              <a:gd name="connsiteX77" fmla="*/ 974806 w 1490572"/>
              <a:gd name="connsiteY77" fmla="*/ 344979 h 1133949"/>
              <a:gd name="connsiteX78" fmla="*/ 979262 w 1490572"/>
              <a:gd name="connsiteY78" fmla="*/ 328283 h 1133949"/>
              <a:gd name="connsiteX79" fmla="*/ 981490 w 1490572"/>
              <a:gd name="connsiteY79" fmla="*/ 313813 h 1133949"/>
              <a:gd name="connsiteX80" fmla="*/ 991516 w 1490572"/>
              <a:gd name="connsiteY80" fmla="*/ 300456 h 1133949"/>
              <a:gd name="connsiteX81" fmla="*/ 981490 w 1490572"/>
              <a:gd name="connsiteY81" fmla="*/ 298230 h 1133949"/>
              <a:gd name="connsiteX82" fmla="*/ 975920 w 1490572"/>
              <a:gd name="connsiteY82" fmla="*/ 287099 h 1133949"/>
              <a:gd name="connsiteX83" fmla="*/ 973692 w 1490572"/>
              <a:gd name="connsiteY83" fmla="*/ 275968 h 1133949"/>
              <a:gd name="connsiteX84" fmla="*/ 994858 w 1490572"/>
              <a:gd name="connsiteY84" fmla="*/ 272629 h 1133949"/>
              <a:gd name="connsiteX85" fmla="*/ 999313 w 1490572"/>
              <a:gd name="connsiteY85" fmla="*/ 257046 h 1133949"/>
              <a:gd name="connsiteX86" fmla="*/ 1010453 w 1490572"/>
              <a:gd name="connsiteY86" fmla="*/ 258159 h 1133949"/>
              <a:gd name="connsiteX87" fmla="*/ 1023821 w 1490572"/>
              <a:gd name="connsiteY87" fmla="*/ 259272 h 1133949"/>
              <a:gd name="connsiteX88" fmla="*/ 1023821 w 1490572"/>
              <a:gd name="connsiteY88" fmla="*/ 233672 h 1133949"/>
              <a:gd name="connsiteX89" fmla="*/ 1039973 w 1490572"/>
              <a:gd name="connsiteY89" fmla="*/ 228941 h 1133949"/>
              <a:gd name="connsiteX90" fmla="*/ 1047214 w 1490572"/>
              <a:gd name="connsiteY90" fmla="*/ 226437 h 1133949"/>
              <a:gd name="connsiteX91" fmla="*/ 1042201 w 1490572"/>
              <a:gd name="connsiteY91" fmla="*/ 213080 h 1133949"/>
              <a:gd name="connsiteX92" fmla="*/ 1053898 w 1490572"/>
              <a:gd name="connsiteY92" fmla="*/ 203619 h 1133949"/>
              <a:gd name="connsiteX93" fmla="*/ 1051670 w 1490572"/>
              <a:gd name="connsiteY93" fmla="*/ 192488 h 1133949"/>
              <a:gd name="connsiteX94" fmla="*/ 1059468 w 1490572"/>
              <a:gd name="connsiteY94" fmla="*/ 184696 h 1133949"/>
              <a:gd name="connsiteX95" fmla="*/ 1063923 w 1490572"/>
              <a:gd name="connsiteY95" fmla="*/ 202506 h 1133949"/>
              <a:gd name="connsiteX96" fmla="*/ 1078405 w 1490572"/>
              <a:gd name="connsiteY96" fmla="*/ 196940 h 1133949"/>
              <a:gd name="connsiteX97" fmla="*/ 1087317 w 1490572"/>
              <a:gd name="connsiteY97" fmla="*/ 191375 h 1133949"/>
              <a:gd name="connsiteX98" fmla="*/ 1089545 w 1490572"/>
              <a:gd name="connsiteY98" fmla="*/ 180244 h 1133949"/>
              <a:gd name="connsiteX99" fmla="*/ 1094001 w 1490572"/>
              <a:gd name="connsiteY99" fmla="*/ 169113 h 1133949"/>
              <a:gd name="connsiteX100" fmla="*/ 1110710 w 1490572"/>
              <a:gd name="connsiteY100" fmla="*/ 165774 h 1133949"/>
              <a:gd name="connsiteX101" fmla="*/ 1125192 w 1490572"/>
              <a:gd name="connsiteY101" fmla="*/ 165774 h 1133949"/>
              <a:gd name="connsiteX102" fmla="*/ 1129647 w 1490572"/>
              <a:gd name="connsiteY102" fmla="*/ 174679 h 1133949"/>
              <a:gd name="connsiteX103" fmla="*/ 1130761 w 1490572"/>
              <a:gd name="connsiteY103" fmla="*/ 189149 h 1133949"/>
              <a:gd name="connsiteX104" fmla="*/ 1139673 w 1490572"/>
              <a:gd name="connsiteY104" fmla="*/ 199166 h 1133949"/>
              <a:gd name="connsiteX105" fmla="*/ 1150813 w 1490572"/>
              <a:gd name="connsiteY105" fmla="*/ 209184 h 1133949"/>
              <a:gd name="connsiteX106" fmla="*/ 1167522 w 1490572"/>
              <a:gd name="connsiteY106" fmla="*/ 212523 h 1133949"/>
              <a:gd name="connsiteX107" fmla="*/ 1175320 w 1490572"/>
              <a:gd name="connsiteY107" fmla="*/ 201392 h 1133949"/>
              <a:gd name="connsiteX108" fmla="*/ 1184232 w 1490572"/>
              <a:gd name="connsiteY108" fmla="*/ 193601 h 1133949"/>
              <a:gd name="connsiteX109" fmla="*/ 1197599 w 1490572"/>
              <a:gd name="connsiteY109" fmla="*/ 193601 h 1133949"/>
              <a:gd name="connsiteX110" fmla="*/ 1216537 w 1490572"/>
              <a:gd name="connsiteY110" fmla="*/ 192488 h 1133949"/>
              <a:gd name="connsiteX111" fmla="*/ 1226562 w 1490572"/>
              <a:gd name="connsiteY111" fmla="*/ 202506 h 1133949"/>
              <a:gd name="connsiteX112" fmla="*/ 1237702 w 1490572"/>
              <a:gd name="connsiteY112" fmla="*/ 214749 h 1133949"/>
              <a:gd name="connsiteX113" fmla="*/ 1246614 w 1490572"/>
              <a:gd name="connsiteY113" fmla="*/ 226993 h 1133949"/>
              <a:gd name="connsiteX114" fmla="*/ 1257753 w 1490572"/>
              <a:gd name="connsiteY114" fmla="*/ 222541 h 1133949"/>
              <a:gd name="connsiteX115" fmla="*/ 1270007 w 1490572"/>
              <a:gd name="connsiteY115" fmla="*/ 212523 h 1133949"/>
              <a:gd name="connsiteX116" fmla="*/ 1275577 w 1490572"/>
              <a:gd name="connsiteY116" fmla="*/ 203619 h 1133949"/>
              <a:gd name="connsiteX117" fmla="*/ 1285603 w 1490572"/>
              <a:gd name="connsiteY117" fmla="*/ 199166 h 1133949"/>
              <a:gd name="connsiteX118" fmla="*/ 1297856 w 1490572"/>
              <a:gd name="connsiteY118" fmla="*/ 203619 h 1133949"/>
              <a:gd name="connsiteX119" fmla="*/ 1304540 w 1490572"/>
              <a:gd name="connsiteY119" fmla="*/ 216975 h 1133949"/>
              <a:gd name="connsiteX120" fmla="*/ 1314566 w 1490572"/>
              <a:gd name="connsiteY120" fmla="*/ 225880 h 1133949"/>
              <a:gd name="connsiteX121" fmla="*/ 1326819 w 1490572"/>
              <a:gd name="connsiteY121" fmla="*/ 232558 h 1133949"/>
              <a:gd name="connsiteX122" fmla="*/ 1336845 w 1490572"/>
              <a:gd name="connsiteY122" fmla="*/ 235898 h 1133949"/>
              <a:gd name="connsiteX123" fmla="*/ 1351327 w 1490572"/>
              <a:gd name="connsiteY123" fmla="*/ 241463 h 1133949"/>
              <a:gd name="connsiteX124" fmla="*/ 1362466 w 1490572"/>
              <a:gd name="connsiteY124" fmla="*/ 249255 h 1133949"/>
              <a:gd name="connsiteX125" fmla="*/ 1373186 w 1490572"/>
              <a:gd name="connsiteY125" fmla="*/ 255413 h 1133949"/>
              <a:gd name="connsiteX126" fmla="*/ 1373606 w 1490572"/>
              <a:gd name="connsiteY126" fmla="*/ 255098 h 1133949"/>
              <a:gd name="connsiteX127" fmla="*/ 1381960 w 1490572"/>
              <a:gd name="connsiteY127" fmla="*/ 270960 h 1133949"/>
              <a:gd name="connsiteX128" fmla="*/ 1407582 w 1490572"/>
              <a:gd name="connsiteY128" fmla="*/ 268734 h 1133949"/>
              <a:gd name="connsiteX129" fmla="*/ 1422063 w 1490572"/>
              <a:gd name="connsiteY129" fmla="*/ 279864 h 1133949"/>
              <a:gd name="connsiteX130" fmla="*/ 1442115 w 1490572"/>
              <a:gd name="connsiteY130" fmla="*/ 287656 h 1133949"/>
              <a:gd name="connsiteX131" fmla="*/ 1447685 w 1490572"/>
              <a:gd name="connsiteY131" fmla="*/ 304352 h 1133949"/>
              <a:gd name="connsiteX132" fmla="*/ 1445457 w 1490572"/>
              <a:gd name="connsiteY132" fmla="*/ 317709 h 1133949"/>
              <a:gd name="connsiteX133" fmla="*/ 1439887 w 1490572"/>
              <a:gd name="connsiteY133" fmla="*/ 333292 h 1133949"/>
              <a:gd name="connsiteX134" fmla="*/ 1436545 w 1490572"/>
              <a:gd name="connsiteY134" fmla="*/ 345536 h 1133949"/>
              <a:gd name="connsiteX135" fmla="*/ 1443229 w 1490572"/>
              <a:gd name="connsiteY135" fmla="*/ 352214 h 1133949"/>
              <a:gd name="connsiteX136" fmla="*/ 1461052 w 1490572"/>
              <a:gd name="connsiteY136" fmla="*/ 352214 h 1133949"/>
              <a:gd name="connsiteX137" fmla="*/ 1465508 w 1490572"/>
              <a:gd name="connsiteY137" fmla="*/ 366684 h 1133949"/>
              <a:gd name="connsiteX138" fmla="*/ 1467736 w 1490572"/>
              <a:gd name="connsiteY138" fmla="*/ 380041 h 1133949"/>
              <a:gd name="connsiteX139" fmla="*/ 1475534 w 1490572"/>
              <a:gd name="connsiteY139" fmla="*/ 396737 h 1133949"/>
              <a:gd name="connsiteX140" fmla="*/ 1490572 w 1490572"/>
              <a:gd name="connsiteY140" fmla="*/ 416216 h 1133949"/>
              <a:gd name="connsiteX141" fmla="*/ 1490015 w 1490572"/>
              <a:gd name="connsiteY141" fmla="*/ 416216 h 1133949"/>
              <a:gd name="connsiteX142" fmla="*/ 1480547 w 1490572"/>
              <a:gd name="connsiteY142" fmla="*/ 413989 h 1133949"/>
              <a:gd name="connsiteX143" fmla="*/ 1472749 w 1490572"/>
              <a:gd name="connsiteY143" fmla="*/ 416216 h 1133949"/>
              <a:gd name="connsiteX144" fmla="*/ 1460495 w 1490572"/>
              <a:gd name="connsiteY144" fmla="*/ 418442 h 1133949"/>
              <a:gd name="connsiteX145" fmla="*/ 1451583 w 1490572"/>
              <a:gd name="connsiteY145" fmla="*/ 418442 h 1133949"/>
              <a:gd name="connsiteX146" fmla="*/ 1442950 w 1490572"/>
              <a:gd name="connsiteY146" fmla="*/ 425955 h 1133949"/>
              <a:gd name="connsiteX147" fmla="*/ 1442950 w 1490572"/>
              <a:gd name="connsiteY147" fmla="*/ 426233 h 1133949"/>
              <a:gd name="connsiteX148" fmla="*/ 1425962 w 1490572"/>
              <a:gd name="connsiteY148" fmla="*/ 455173 h 1133949"/>
              <a:gd name="connsiteX149" fmla="*/ 1403683 w 1490572"/>
              <a:gd name="connsiteY149" fmla="*/ 472982 h 1133949"/>
              <a:gd name="connsiteX150" fmla="*/ 1413709 w 1490572"/>
              <a:gd name="connsiteY150" fmla="*/ 484113 h 1133949"/>
              <a:gd name="connsiteX151" fmla="*/ 1434874 w 1490572"/>
              <a:gd name="connsiteY151" fmla="*/ 477435 h 1133949"/>
              <a:gd name="connsiteX152" fmla="*/ 1453811 w 1490572"/>
              <a:gd name="connsiteY152" fmla="*/ 470756 h 1133949"/>
              <a:gd name="connsiteX153" fmla="*/ 1463837 w 1490572"/>
              <a:gd name="connsiteY153" fmla="*/ 483000 h 1133949"/>
              <a:gd name="connsiteX154" fmla="*/ 1456039 w 1490572"/>
              <a:gd name="connsiteY154" fmla="*/ 496357 h 1133949"/>
              <a:gd name="connsiteX155" fmla="*/ 1440444 w 1490572"/>
              <a:gd name="connsiteY155" fmla="*/ 514166 h 1133949"/>
              <a:gd name="connsiteX156" fmla="*/ 1419278 w 1490572"/>
              <a:gd name="connsiteY156" fmla="*/ 519731 h 1133949"/>
              <a:gd name="connsiteX157" fmla="*/ 1428190 w 1490572"/>
              <a:gd name="connsiteY157" fmla="*/ 548671 h 1133949"/>
              <a:gd name="connsiteX158" fmla="*/ 1407025 w 1490572"/>
              <a:gd name="connsiteY158" fmla="*/ 567593 h 1133949"/>
              <a:gd name="connsiteX159" fmla="*/ 1391429 w 1490572"/>
              <a:gd name="connsiteY159" fmla="*/ 588742 h 1133949"/>
              <a:gd name="connsiteX160" fmla="*/ 1372492 w 1490572"/>
              <a:gd name="connsiteY160" fmla="*/ 607664 h 1133949"/>
              <a:gd name="connsiteX161" fmla="*/ 1351327 w 1490572"/>
              <a:gd name="connsiteY161" fmla="*/ 617682 h 1133949"/>
              <a:gd name="connsiteX162" fmla="*/ 1351327 w 1490572"/>
              <a:gd name="connsiteY162" fmla="*/ 636604 h 1133949"/>
              <a:gd name="connsiteX163" fmla="*/ 1346871 w 1490572"/>
              <a:gd name="connsiteY163" fmla="*/ 657752 h 1133949"/>
              <a:gd name="connsiteX164" fmla="*/ 1330161 w 1490572"/>
              <a:gd name="connsiteY164" fmla="*/ 667770 h 1133949"/>
              <a:gd name="connsiteX165" fmla="*/ 1310110 w 1490572"/>
              <a:gd name="connsiteY165" fmla="*/ 680014 h 1133949"/>
              <a:gd name="connsiteX166" fmla="*/ 1283375 w 1490572"/>
              <a:gd name="connsiteY166" fmla="*/ 693371 h 1133949"/>
              <a:gd name="connsiteX167" fmla="*/ 1256639 w 1490572"/>
              <a:gd name="connsiteY167" fmla="*/ 707841 h 1133949"/>
              <a:gd name="connsiteX168" fmla="*/ 1262209 w 1490572"/>
              <a:gd name="connsiteY168" fmla="*/ 757929 h 1133949"/>
              <a:gd name="connsiteX169" fmla="*/ 1257753 w 1490572"/>
              <a:gd name="connsiteY169" fmla="*/ 794660 h 1133949"/>
              <a:gd name="connsiteX170" fmla="*/ 1234360 w 1490572"/>
              <a:gd name="connsiteY170" fmla="*/ 813583 h 1133949"/>
              <a:gd name="connsiteX171" fmla="*/ 1213195 w 1490572"/>
              <a:gd name="connsiteY171" fmla="*/ 834731 h 1133949"/>
              <a:gd name="connsiteX172" fmla="*/ 1192029 w 1490572"/>
              <a:gd name="connsiteY172" fmla="*/ 850314 h 1133949"/>
              <a:gd name="connsiteX173" fmla="*/ 1173092 w 1490572"/>
              <a:gd name="connsiteY173" fmla="*/ 872575 h 1133949"/>
              <a:gd name="connsiteX174" fmla="*/ 1157218 w 1490572"/>
              <a:gd name="connsiteY174" fmla="*/ 892611 h 1133949"/>
              <a:gd name="connsiteX175" fmla="*/ 1156383 w 1490572"/>
              <a:gd name="connsiteY175" fmla="*/ 894837 h 1133949"/>
              <a:gd name="connsiteX176" fmla="*/ 1170864 w 1490572"/>
              <a:gd name="connsiteY176" fmla="*/ 904854 h 1133949"/>
              <a:gd name="connsiteX177" fmla="*/ 1167522 w 1490572"/>
              <a:gd name="connsiteY177" fmla="*/ 920438 h 1133949"/>
              <a:gd name="connsiteX178" fmla="*/ 1155269 w 1490572"/>
              <a:gd name="connsiteY178" fmla="*/ 930455 h 1133949"/>
              <a:gd name="connsiteX179" fmla="*/ 1144129 w 1490572"/>
              <a:gd name="connsiteY179" fmla="*/ 940473 h 1133949"/>
              <a:gd name="connsiteX180" fmla="*/ 1141901 w 1490572"/>
              <a:gd name="connsiteY180" fmla="*/ 951604 h 1133949"/>
              <a:gd name="connsiteX181" fmla="*/ 1138559 w 1490572"/>
              <a:gd name="connsiteY181" fmla="*/ 970526 h 1133949"/>
              <a:gd name="connsiteX182" fmla="*/ 1141901 w 1490572"/>
              <a:gd name="connsiteY182" fmla="*/ 982770 h 1133949"/>
              <a:gd name="connsiteX183" fmla="*/ 1119622 w 1490572"/>
              <a:gd name="connsiteY183" fmla="*/ 1003918 h 1133949"/>
              <a:gd name="connsiteX184" fmla="*/ 1108482 w 1490572"/>
              <a:gd name="connsiteY184" fmla="*/ 1020614 h 1133949"/>
              <a:gd name="connsiteX185" fmla="*/ 1095115 w 1490572"/>
              <a:gd name="connsiteY185" fmla="*/ 1035084 h 1133949"/>
              <a:gd name="connsiteX186" fmla="*/ 1083975 w 1490572"/>
              <a:gd name="connsiteY186" fmla="*/ 1050667 h 1133949"/>
              <a:gd name="connsiteX187" fmla="*/ 1068379 w 1490572"/>
              <a:gd name="connsiteY187" fmla="*/ 1061798 h 1133949"/>
              <a:gd name="connsiteX188" fmla="*/ 1038302 w 1490572"/>
              <a:gd name="connsiteY188" fmla="*/ 1061798 h 1133949"/>
              <a:gd name="connsiteX189" fmla="*/ 1018251 w 1490572"/>
              <a:gd name="connsiteY189" fmla="*/ 1061798 h 1133949"/>
              <a:gd name="connsiteX190" fmla="*/ 1019365 w 1490572"/>
              <a:gd name="connsiteY190" fmla="*/ 1040649 h 1133949"/>
              <a:gd name="connsiteX191" fmla="*/ 1009339 w 1490572"/>
              <a:gd name="connsiteY191" fmla="*/ 1031745 h 1133949"/>
              <a:gd name="connsiteX192" fmla="*/ 992630 w 1490572"/>
              <a:gd name="connsiteY192" fmla="*/ 1026179 h 1133949"/>
              <a:gd name="connsiteX193" fmla="*/ 973692 w 1490572"/>
              <a:gd name="connsiteY193" fmla="*/ 1043989 h 1133949"/>
              <a:gd name="connsiteX194" fmla="*/ 963666 w 1490572"/>
              <a:gd name="connsiteY194" fmla="*/ 1060685 h 1133949"/>
              <a:gd name="connsiteX195" fmla="*/ 945843 w 1490572"/>
              <a:gd name="connsiteY195" fmla="*/ 1064024 h 1133949"/>
              <a:gd name="connsiteX196" fmla="*/ 932475 w 1490572"/>
              <a:gd name="connsiteY196" fmla="*/ 1068476 h 1133949"/>
              <a:gd name="connsiteX197" fmla="*/ 933589 w 1490572"/>
              <a:gd name="connsiteY197" fmla="*/ 1045102 h 1133949"/>
              <a:gd name="connsiteX198" fmla="*/ 922450 w 1490572"/>
              <a:gd name="connsiteY198" fmla="*/ 1037310 h 1133949"/>
              <a:gd name="connsiteX199" fmla="*/ 907968 w 1490572"/>
              <a:gd name="connsiteY199" fmla="*/ 1032858 h 1133949"/>
              <a:gd name="connsiteX200" fmla="*/ 900170 w 1490572"/>
              <a:gd name="connsiteY200" fmla="*/ 1018388 h 1133949"/>
              <a:gd name="connsiteX201" fmla="*/ 889031 w 1490572"/>
              <a:gd name="connsiteY201" fmla="*/ 1005031 h 1133949"/>
              <a:gd name="connsiteX202" fmla="*/ 874549 w 1490572"/>
              <a:gd name="connsiteY202" fmla="*/ 986109 h 1133949"/>
              <a:gd name="connsiteX203" fmla="*/ 866863 w 1490572"/>
              <a:gd name="connsiteY203" fmla="*/ 974191 h 1133949"/>
              <a:gd name="connsiteX204" fmla="*/ 865333 w 1490572"/>
              <a:gd name="connsiteY204" fmla="*/ 974662 h 1133949"/>
              <a:gd name="connsiteX205" fmla="*/ 853067 w 1490572"/>
              <a:gd name="connsiteY205" fmla="*/ 975776 h 1133949"/>
              <a:gd name="connsiteX206" fmla="*/ 843030 w 1490572"/>
              <a:gd name="connsiteY206" fmla="*/ 972434 h 1133949"/>
              <a:gd name="connsiteX207" fmla="*/ 835225 w 1490572"/>
              <a:gd name="connsiteY207" fmla="*/ 964637 h 1133949"/>
              <a:gd name="connsiteX208" fmla="*/ 832994 w 1490572"/>
              <a:gd name="connsiteY208" fmla="*/ 953498 h 1133949"/>
              <a:gd name="connsiteX209" fmla="*/ 825188 w 1490572"/>
              <a:gd name="connsiteY209" fmla="*/ 946814 h 1133949"/>
              <a:gd name="connsiteX210" fmla="*/ 811807 w 1490572"/>
              <a:gd name="connsiteY210" fmla="*/ 946814 h 1133949"/>
              <a:gd name="connsiteX211" fmla="*/ 800656 w 1490572"/>
              <a:gd name="connsiteY211" fmla="*/ 951270 h 1133949"/>
              <a:gd name="connsiteX212" fmla="*/ 787274 w 1490572"/>
              <a:gd name="connsiteY212" fmla="*/ 961295 h 1133949"/>
              <a:gd name="connsiteX213" fmla="*/ 780584 w 1490572"/>
              <a:gd name="connsiteY213" fmla="*/ 955725 h 1133949"/>
              <a:gd name="connsiteX214" fmla="*/ 766087 w 1490572"/>
              <a:gd name="connsiteY214" fmla="*/ 947928 h 1133949"/>
              <a:gd name="connsiteX215" fmla="*/ 752706 w 1490572"/>
              <a:gd name="connsiteY215" fmla="*/ 942359 h 1133949"/>
              <a:gd name="connsiteX216" fmla="*/ 738209 w 1490572"/>
              <a:gd name="connsiteY216" fmla="*/ 952384 h 1133949"/>
              <a:gd name="connsiteX217" fmla="*/ 733749 w 1490572"/>
              <a:gd name="connsiteY217" fmla="*/ 969092 h 1133949"/>
              <a:gd name="connsiteX218" fmla="*/ 728173 w 1490572"/>
              <a:gd name="connsiteY218" fmla="*/ 984687 h 1133949"/>
              <a:gd name="connsiteX219" fmla="*/ 730403 w 1490572"/>
              <a:gd name="connsiteY219" fmla="*/ 1000281 h 1133949"/>
              <a:gd name="connsiteX220" fmla="*/ 723713 w 1490572"/>
              <a:gd name="connsiteY220" fmla="*/ 1018104 h 1133949"/>
              <a:gd name="connsiteX221" fmla="*/ 719252 w 1490572"/>
              <a:gd name="connsiteY221" fmla="*/ 1041496 h 1133949"/>
              <a:gd name="connsiteX222" fmla="*/ 715907 w 1490572"/>
              <a:gd name="connsiteY222" fmla="*/ 1062660 h 1133949"/>
              <a:gd name="connsiteX223" fmla="*/ 708101 w 1490572"/>
              <a:gd name="connsiteY223" fmla="*/ 1082710 h 1133949"/>
              <a:gd name="connsiteX224" fmla="*/ 700295 w 1490572"/>
              <a:gd name="connsiteY224" fmla="*/ 1101646 h 1133949"/>
              <a:gd name="connsiteX225" fmla="*/ 688029 w 1490572"/>
              <a:gd name="connsiteY225" fmla="*/ 1123089 h 1133949"/>
              <a:gd name="connsiteX226" fmla="*/ 675762 w 1490572"/>
              <a:gd name="connsiteY226" fmla="*/ 1120582 h 1133949"/>
              <a:gd name="connsiteX227" fmla="*/ 673532 w 1490572"/>
              <a:gd name="connsiteY227" fmla="*/ 1110557 h 1133949"/>
              <a:gd name="connsiteX228" fmla="*/ 670187 w 1490572"/>
              <a:gd name="connsiteY228" fmla="*/ 1094963 h 1133949"/>
              <a:gd name="connsiteX229" fmla="*/ 665726 w 1490572"/>
              <a:gd name="connsiteY229" fmla="*/ 1082710 h 1133949"/>
              <a:gd name="connsiteX230" fmla="*/ 663496 w 1490572"/>
              <a:gd name="connsiteY230" fmla="*/ 1064887 h 1133949"/>
              <a:gd name="connsiteX231" fmla="*/ 654575 w 1490572"/>
              <a:gd name="connsiteY231" fmla="*/ 1054862 h 1133949"/>
              <a:gd name="connsiteX232" fmla="*/ 641194 w 1490572"/>
              <a:gd name="connsiteY232" fmla="*/ 1060432 h 1133949"/>
              <a:gd name="connsiteX233" fmla="*/ 631158 w 1490572"/>
              <a:gd name="connsiteY233" fmla="*/ 1068229 h 1133949"/>
              <a:gd name="connsiteX234" fmla="*/ 623352 w 1490572"/>
              <a:gd name="connsiteY234" fmla="*/ 1077140 h 1133949"/>
              <a:gd name="connsiteX235" fmla="*/ 615546 w 1490572"/>
              <a:gd name="connsiteY235" fmla="*/ 1061546 h 1133949"/>
              <a:gd name="connsiteX236" fmla="*/ 607740 w 1490572"/>
              <a:gd name="connsiteY236" fmla="*/ 1069343 h 1133949"/>
              <a:gd name="connsiteX237" fmla="*/ 596589 w 1490572"/>
              <a:gd name="connsiteY237" fmla="*/ 1073799 h 1133949"/>
              <a:gd name="connsiteX238" fmla="*/ 583207 w 1490572"/>
              <a:gd name="connsiteY238" fmla="*/ 1064887 h 1133949"/>
              <a:gd name="connsiteX239" fmla="*/ 569826 w 1490572"/>
              <a:gd name="connsiteY239" fmla="*/ 1060432 h 1133949"/>
              <a:gd name="connsiteX240" fmla="*/ 557560 w 1490572"/>
              <a:gd name="connsiteY240" fmla="*/ 1066001 h 1133949"/>
              <a:gd name="connsiteX241" fmla="*/ 549754 w 1490572"/>
              <a:gd name="connsiteY241" fmla="*/ 1074913 h 1133949"/>
              <a:gd name="connsiteX242" fmla="*/ 550869 w 1490572"/>
              <a:gd name="connsiteY242" fmla="*/ 1090507 h 1133949"/>
              <a:gd name="connsiteX243" fmla="*/ 549754 w 1490572"/>
              <a:gd name="connsiteY243" fmla="*/ 1110557 h 1133949"/>
              <a:gd name="connsiteX244" fmla="*/ 539718 w 1490572"/>
              <a:gd name="connsiteY244" fmla="*/ 1118355 h 1133949"/>
              <a:gd name="connsiteX245" fmla="*/ 528567 w 1490572"/>
              <a:gd name="connsiteY245" fmla="*/ 1121696 h 1133949"/>
              <a:gd name="connsiteX246" fmla="*/ 517415 w 1490572"/>
              <a:gd name="connsiteY246" fmla="*/ 1123924 h 1133949"/>
              <a:gd name="connsiteX247" fmla="*/ 508494 w 1490572"/>
              <a:gd name="connsiteY247" fmla="*/ 1133949 h 1133949"/>
              <a:gd name="connsiteX248" fmla="*/ 498458 w 1490572"/>
              <a:gd name="connsiteY248" fmla="*/ 1126152 h 1133949"/>
              <a:gd name="connsiteX249" fmla="*/ 480616 w 1490572"/>
              <a:gd name="connsiteY249" fmla="*/ 1125038 h 1133949"/>
              <a:gd name="connsiteX250" fmla="*/ 467235 w 1490572"/>
              <a:gd name="connsiteY250" fmla="*/ 1121696 h 1133949"/>
              <a:gd name="connsiteX251" fmla="*/ 453854 w 1490572"/>
              <a:gd name="connsiteY251" fmla="*/ 1118355 h 1133949"/>
              <a:gd name="connsiteX252" fmla="*/ 440472 w 1490572"/>
              <a:gd name="connsiteY252" fmla="*/ 1117241 h 1133949"/>
              <a:gd name="connsiteX253" fmla="*/ 430436 w 1490572"/>
              <a:gd name="connsiteY253" fmla="*/ 1126152 h 1133949"/>
              <a:gd name="connsiteX254" fmla="*/ 417055 w 1490572"/>
              <a:gd name="connsiteY254" fmla="*/ 1132835 h 1133949"/>
              <a:gd name="connsiteX255" fmla="*/ 404788 w 1490572"/>
              <a:gd name="connsiteY255" fmla="*/ 1125038 h 1133949"/>
              <a:gd name="connsiteX256" fmla="*/ 400328 w 1490572"/>
              <a:gd name="connsiteY256" fmla="*/ 1116127 h 1133949"/>
              <a:gd name="connsiteX257" fmla="*/ 388062 w 1490572"/>
              <a:gd name="connsiteY257" fmla="*/ 1113899 h 1133949"/>
              <a:gd name="connsiteX258" fmla="*/ 378025 w 1490572"/>
              <a:gd name="connsiteY258" fmla="*/ 1107216 h 1133949"/>
              <a:gd name="connsiteX259" fmla="*/ 376910 w 1490572"/>
              <a:gd name="connsiteY259" fmla="*/ 1094963 h 1133949"/>
              <a:gd name="connsiteX260" fmla="*/ 371892 w 1490572"/>
              <a:gd name="connsiteY260" fmla="*/ 1081596 h 1133949"/>
              <a:gd name="connsiteX261" fmla="*/ 384716 w 1490572"/>
              <a:gd name="connsiteY261" fmla="*/ 1067115 h 1133949"/>
              <a:gd name="connsiteX262" fmla="*/ 399213 w 1490572"/>
              <a:gd name="connsiteY262" fmla="*/ 1060432 h 1133949"/>
              <a:gd name="connsiteX263" fmla="*/ 410364 w 1490572"/>
              <a:gd name="connsiteY263" fmla="*/ 1049293 h 1133949"/>
              <a:gd name="connsiteX264" fmla="*/ 403673 w 1490572"/>
              <a:gd name="connsiteY264" fmla="*/ 1041496 h 1133949"/>
              <a:gd name="connsiteX265" fmla="*/ 407019 w 1490572"/>
              <a:gd name="connsiteY265" fmla="*/ 1028129 h 1133949"/>
              <a:gd name="connsiteX266" fmla="*/ 407019 w 1490572"/>
              <a:gd name="connsiteY266" fmla="*/ 1012534 h 1133949"/>
              <a:gd name="connsiteX267" fmla="*/ 407019 w 1490572"/>
              <a:gd name="connsiteY267" fmla="*/ 1000281 h 1133949"/>
              <a:gd name="connsiteX268" fmla="*/ 404788 w 1490572"/>
              <a:gd name="connsiteY268" fmla="*/ 982459 h 1133949"/>
              <a:gd name="connsiteX269" fmla="*/ 395867 w 1490572"/>
              <a:gd name="connsiteY269" fmla="*/ 969092 h 1133949"/>
              <a:gd name="connsiteX270" fmla="*/ 382486 w 1490572"/>
              <a:gd name="connsiteY270" fmla="*/ 967978 h 1133949"/>
              <a:gd name="connsiteX271" fmla="*/ 367989 w 1490572"/>
              <a:gd name="connsiteY271" fmla="*/ 967978 h 1133949"/>
              <a:gd name="connsiteX272" fmla="*/ 356838 w 1490572"/>
              <a:gd name="connsiteY272" fmla="*/ 955725 h 1133949"/>
              <a:gd name="connsiteX273" fmla="*/ 344572 w 1490572"/>
              <a:gd name="connsiteY273" fmla="*/ 954611 h 1133949"/>
              <a:gd name="connsiteX274" fmla="*/ 331190 w 1490572"/>
              <a:gd name="connsiteY274" fmla="*/ 959067 h 1133949"/>
              <a:gd name="connsiteX275" fmla="*/ 321154 w 1490572"/>
              <a:gd name="connsiteY275" fmla="*/ 947928 h 1133949"/>
              <a:gd name="connsiteX276" fmla="*/ 315579 w 1490572"/>
              <a:gd name="connsiteY276" fmla="*/ 935675 h 1133949"/>
              <a:gd name="connsiteX277" fmla="*/ 316694 w 1490572"/>
              <a:gd name="connsiteY277" fmla="*/ 921194 h 1133949"/>
              <a:gd name="connsiteX278" fmla="*/ 312233 w 1490572"/>
              <a:gd name="connsiteY278" fmla="*/ 907828 h 1133949"/>
              <a:gd name="connsiteX279" fmla="*/ 304428 w 1490572"/>
              <a:gd name="connsiteY279" fmla="*/ 891119 h 1133949"/>
              <a:gd name="connsiteX280" fmla="*/ 295507 w 1490572"/>
              <a:gd name="connsiteY280" fmla="*/ 876639 h 1133949"/>
              <a:gd name="connsiteX281" fmla="*/ 286864 w 1490572"/>
              <a:gd name="connsiteY281" fmla="*/ 856588 h 1133949"/>
              <a:gd name="connsiteX282" fmla="*/ 286586 w 1490572"/>
              <a:gd name="connsiteY282" fmla="*/ 856588 h 1133949"/>
              <a:gd name="connsiteX283" fmla="*/ 276550 w 1490572"/>
              <a:gd name="connsiteY283" fmla="*/ 844335 h 1133949"/>
              <a:gd name="connsiteX284" fmla="*/ 266513 w 1490572"/>
              <a:gd name="connsiteY284" fmla="*/ 838766 h 1133949"/>
              <a:gd name="connsiteX285" fmla="*/ 257593 w 1490572"/>
              <a:gd name="connsiteY285" fmla="*/ 848791 h 1133949"/>
              <a:gd name="connsiteX286" fmla="*/ 250902 w 1490572"/>
              <a:gd name="connsiteY286" fmla="*/ 857702 h 1133949"/>
              <a:gd name="connsiteX287" fmla="*/ 246441 w 1490572"/>
              <a:gd name="connsiteY287" fmla="*/ 868841 h 1133949"/>
              <a:gd name="connsiteX288" fmla="*/ 235290 w 1490572"/>
              <a:gd name="connsiteY288" fmla="*/ 878866 h 1133949"/>
              <a:gd name="connsiteX289" fmla="*/ 221909 w 1490572"/>
              <a:gd name="connsiteY289" fmla="*/ 887778 h 1133949"/>
              <a:gd name="connsiteX290" fmla="*/ 217448 w 1490572"/>
              <a:gd name="connsiteY290" fmla="*/ 868841 h 1133949"/>
              <a:gd name="connsiteX291" fmla="*/ 209642 w 1490572"/>
              <a:gd name="connsiteY291" fmla="*/ 862158 h 1133949"/>
              <a:gd name="connsiteX292" fmla="*/ 199606 w 1490572"/>
              <a:gd name="connsiteY292" fmla="*/ 855474 h 1133949"/>
              <a:gd name="connsiteX293" fmla="*/ 192916 w 1490572"/>
              <a:gd name="connsiteY293" fmla="*/ 863272 h 1133949"/>
              <a:gd name="connsiteX294" fmla="*/ 182880 w 1490572"/>
              <a:gd name="connsiteY294" fmla="*/ 872183 h 1133949"/>
              <a:gd name="connsiteX295" fmla="*/ 167268 w 1490572"/>
              <a:gd name="connsiteY295" fmla="*/ 871069 h 1133949"/>
              <a:gd name="connsiteX296" fmla="*/ 160577 w 1490572"/>
              <a:gd name="connsiteY296" fmla="*/ 855474 h 1133949"/>
              <a:gd name="connsiteX297" fmla="*/ 148311 w 1490572"/>
              <a:gd name="connsiteY297" fmla="*/ 862158 h 1133949"/>
              <a:gd name="connsiteX298" fmla="*/ 137160 w 1490572"/>
              <a:gd name="connsiteY298" fmla="*/ 869955 h 1133949"/>
              <a:gd name="connsiteX299" fmla="*/ 120433 w 1490572"/>
              <a:gd name="connsiteY299" fmla="*/ 873297 h 1133949"/>
              <a:gd name="connsiteX300" fmla="*/ 109282 w 1490572"/>
              <a:gd name="connsiteY300" fmla="*/ 862158 h 1133949"/>
              <a:gd name="connsiteX301" fmla="*/ 97015 w 1490572"/>
              <a:gd name="connsiteY301" fmla="*/ 853247 h 1133949"/>
              <a:gd name="connsiteX302" fmla="*/ 85864 w 1490572"/>
              <a:gd name="connsiteY302" fmla="*/ 844335 h 1133949"/>
              <a:gd name="connsiteX303" fmla="*/ 72483 w 1490572"/>
              <a:gd name="connsiteY303" fmla="*/ 838766 h 1133949"/>
              <a:gd name="connsiteX304" fmla="*/ 74155 w 1490572"/>
              <a:gd name="connsiteY304" fmla="*/ 818159 h 1133949"/>
              <a:gd name="connsiteX305" fmla="*/ 78058 w 1490572"/>
              <a:gd name="connsiteY305" fmla="*/ 803121 h 1133949"/>
              <a:gd name="connsiteX306" fmla="*/ 88094 w 1490572"/>
              <a:gd name="connsiteY306" fmla="*/ 784185 h 1133949"/>
              <a:gd name="connsiteX307" fmla="*/ 78058 w 1490572"/>
              <a:gd name="connsiteY307" fmla="*/ 774160 h 1133949"/>
              <a:gd name="connsiteX308" fmla="*/ 79173 w 1490572"/>
              <a:gd name="connsiteY308" fmla="*/ 754110 h 1133949"/>
              <a:gd name="connsiteX309" fmla="*/ 78058 w 1490572"/>
              <a:gd name="connsiteY309" fmla="*/ 739629 h 1133949"/>
              <a:gd name="connsiteX310" fmla="*/ 80288 w 1490572"/>
              <a:gd name="connsiteY310" fmla="*/ 725148 h 1133949"/>
              <a:gd name="connsiteX311" fmla="*/ 88094 w 1490572"/>
              <a:gd name="connsiteY311" fmla="*/ 706212 h 1133949"/>
              <a:gd name="connsiteX312" fmla="*/ 76943 w 1490572"/>
              <a:gd name="connsiteY312" fmla="*/ 693959 h 1133949"/>
              <a:gd name="connsiteX313" fmla="*/ 61331 w 1490572"/>
              <a:gd name="connsiteY313" fmla="*/ 679478 h 1133949"/>
              <a:gd name="connsiteX314" fmla="*/ 64677 w 1490572"/>
              <a:gd name="connsiteY314" fmla="*/ 664998 h 1133949"/>
              <a:gd name="connsiteX315" fmla="*/ 71368 w 1490572"/>
              <a:gd name="connsiteY315" fmla="*/ 646061 h 1133949"/>
              <a:gd name="connsiteX316" fmla="*/ 66907 w 1490572"/>
              <a:gd name="connsiteY316" fmla="*/ 630467 h 1133949"/>
              <a:gd name="connsiteX317" fmla="*/ 56871 w 1490572"/>
              <a:gd name="connsiteY317" fmla="*/ 617100 h 1133949"/>
              <a:gd name="connsiteX318" fmla="*/ 47950 w 1490572"/>
              <a:gd name="connsiteY318" fmla="*/ 597050 h 1133949"/>
              <a:gd name="connsiteX319" fmla="*/ 50180 w 1490572"/>
              <a:gd name="connsiteY319" fmla="*/ 578114 h 1133949"/>
              <a:gd name="connsiteX320" fmla="*/ 33453 w 1490572"/>
              <a:gd name="connsiteY320" fmla="*/ 565861 h 1133949"/>
              <a:gd name="connsiteX321" fmla="*/ 20072 w 1490572"/>
              <a:gd name="connsiteY321" fmla="*/ 564747 h 1133949"/>
              <a:gd name="connsiteX322" fmla="*/ 14496 w 1490572"/>
              <a:gd name="connsiteY322" fmla="*/ 551380 h 1133949"/>
              <a:gd name="connsiteX323" fmla="*/ 10036 w 1490572"/>
              <a:gd name="connsiteY323" fmla="*/ 531330 h 1133949"/>
              <a:gd name="connsiteX324" fmla="*/ 22302 w 1490572"/>
              <a:gd name="connsiteY324" fmla="*/ 519077 h 1133949"/>
              <a:gd name="connsiteX325" fmla="*/ 30108 w 1490572"/>
              <a:gd name="connsiteY325" fmla="*/ 504596 h 1133949"/>
              <a:gd name="connsiteX326" fmla="*/ 30108 w 1490572"/>
              <a:gd name="connsiteY326" fmla="*/ 490116 h 1133949"/>
              <a:gd name="connsiteX327" fmla="*/ 26763 w 1490572"/>
              <a:gd name="connsiteY327" fmla="*/ 476749 h 1133949"/>
              <a:gd name="connsiteX328" fmla="*/ 24533 w 1490572"/>
              <a:gd name="connsiteY328" fmla="*/ 460040 h 1133949"/>
              <a:gd name="connsiteX329" fmla="*/ 5575 w 1490572"/>
              <a:gd name="connsiteY329" fmla="*/ 454749 h 1133949"/>
              <a:gd name="connsiteX330" fmla="*/ 5575 w 1490572"/>
              <a:gd name="connsiteY330" fmla="*/ 439990 h 1133949"/>
              <a:gd name="connsiteX331" fmla="*/ 6691 w 1490572"/>
              <a:gd name="connsiteY331" fmla="*/ 429965 h 1133949"/>
              <a:gd name="connsiteX332" fmla="*/ 17842 w 1490572"/>
              <a:gd name="connsiteY332" fmla="*/ 426623 h 1133949"/>
              <a:gd name="connsiteX333" fmla="*/ 26763 w 1490572"/>
              <a:gd name="connsiteY333" fmla="*/ 426623 h 1133949"/>
              <a:gd name="connsiteX334" fmla="*/ 39865 w 1490572"/>
              <a:gd name="connsiteY334" fmla="*/ 425509 h 1133949"/>
              <a:gd name="connsiteX335" fmla="*/ 39029 w 1490572"/>
              <a:gd name="connsiteY335" fmla="*/ 411029 h 1133949"/>
              <a:gd name="connsiteX336" fmla="*/ 35684 w 1490572"/>
              <a:gd name="connsiteY336" fmla="*/ 388751 h 1133949"/>
              <a:gd name="connsiteX337" fmla="*/ 30108 w 1490572"/>
              <a:gd name="connsiteY337" fmla="*/ 374270 h 1133949"/>
              <a:gd name="connsiteX338" fmla="*/ 21187 w 1490572"/>
              <a:gd name="connsiteY338" fmla="*/ 362017 h 1133949"/>
              <a:gd name="connsiteX339" fmla="*/ 8921 w 1490572"/>
              <a:gd name="connsiteY339" fmla="*/ 349764 h 1133949"/>
              <a:gd name="connsiteX340" fmla="*/ 0 w 1490572"/>
              <a:gd name="connsiteY340" fmla="*/ 328600 h 1133949"/>
              <a:gd name="connsiteX341" fmla="*/ 14496 w 1490572"/>
              <a:gd name="connsiteY341" fmla="*/ 324145 h 1133949"/>
              <a:gd name="connsiteX342" fmla="*/ 30108 w 1490572"/>
              <a:gd name="connsiteY342" fmla="*/ 326372 h 1133949"/>
              <a:gd name="connsiteX343" fmla="*/ 45720 w 1490572"/>
              <a:gd name="connsiteY343" fmla="*/ 321917 h 1133949"/>
              <a:gd name="connsiteX344" fmla="*/ 60216 w 1490572"/>
              <a:gd name="connsiteY344" fmla="*/ 311892 h 1133949"/>
              <a:gd name="connsiteX345" fmla="*/ 65792 w 1490572"/>
              <a:gd name="connsiteY345" fmla="*/ 297411 h 1133949"/>
              <a:gd name="connsiteX346" fmla="*/ 65792 w 1490572"/>
              <a:gd name="connsiteY346" fmla="*/ 284044 h 1133949"/>
              <a:gd name="connsiteX347" fmla="*/ 57986 w 1490572"/>
              <a:gd name="connsiteY347" fmla="*/ 270678 h 1133949"/>
              <a:gd name="connsiteX348" fmla="*/ 46835 w 1490572"/>
              <a:gd name="connsiteY348" fmla="*/ 267336 h 1133949"/>
              <a:gd name="connsiteX349" fmla="*/ 62447 w 1490572"/>
              <a:gd name="connsiteY349" fmla="*/ 253969 h 1133949"/>
              <a:gd name="connsiteX350" fmla="*/ 76943 w 1490572"/>
              <a:gd name="connsiteY350" fmla="*/ 241716 h 1133949"/>
              <a:gd name="connsiteX351" fmla="*/ 91440 w 1490572"/>
              <a:gd name="connsiteY351" fmla="*/ 231691 h 1133949"/>
              <a:gd name="connsiteX352" fmla="*/ 93670 w 1490572"/>
              <a:gd name="connsiteY352" fmla="*/ 216097 h 1133949"/>
              <a:gd name="connsiteX353" fmla="*/ 94785 w 1490572"/>
              <a:gd name="connsiteY353" fmla="*/ 199388 h 1133949"/>
              <a:gd name="connsiteX354" fmla="*/ 85864 w 1490572"/>
              <a:gd name="connsiteY354" fmla="*/ 184907 h 1133949"/>
              <a:gd name="connsiteX355" fmla="*/ 73598 w 1490572"/>
              <a:gd name="connsiteY355" fmla="*/ 172654 h 1133949"/>
              <a:gd name="connsiteX356" fmla="*/ 69137 w 1490572"/>
              <a:gd name="connsiteY356" fmla="*/ 154832 h 1133949"/>
              <a:gd name="connsiteX357" fmla="*/ 63562 w 1490572"/>
              <a:gd name="connsiteY357" fmla="*/ 142579 h 1133949"/>
              <a:gd name="connsiteX358" fmla="*/ 52411 w 1490572"/>
              <a:gd name="connsiteY358" fmla="*/ 126984 h 1133949"/>
              <a:gd name="connsiteX359" fmla="*/ 35126 w 1490572"/>
              <a:gd name="connsiteY359" fmla="*/ 113061 h 1133949"/>
              <a:gd name="connsiteX360" fmla="*/ 47950 w 1490572"/>
              <a:gd name="connsiteY360" fmla="*/ 96909 h 1133949"/>
              <a:gd name="connsiteX361" fmla="*/ 57986 w 1490572"/>
              <a:gd name="connsiteY361" fmla="*/ 83542 h 1133949"/>
              <a:gd name="connsiteX362" fmla="*/ 71368 w 1490572"/>
              <a:gd name="connsiteY362" fmla="*/ 70175 h 1133949"/>
              <a:gd name="connsiteX363" fmla="*/ 63562 w 1490572"/>
              <a:gd name="connsiteY363" fmla="*/ 63492 h 1133949"/>
              <a:gd name="connsiteX364" fmla="*/ 56871 w 1490572"/>
              <a:gd name="connsiteY364" fmla="*/ 55695 h 1133949"/>
              <a:gd name="connsiteX365" fmla="*/ 60216 w 1490572"/>
              <a:gd name="connsiteY365" fmla="*/ 46784 h 1133949"/>
              <a:gd name="connsiteX366" fmla="*/ 64677 w 1490572"/>
              <a:gd name="connsiteY366" fmla="*/ 32303 h 1133949"/>
              <a:gd name="connsiteX367" fmla="*/ 75828 w 1490572"/>
              <a:gd name="connsiteY367" fmla="*/ 24506 h 1133949"/>
              <a:gd name="connsiteX368" fmla="*/ 94785 w 1490572"/>
              <a:gd name="connsiteY368" fmla="*/ 13367 h 1133949"/>
              <a:gd name="connsiteX369" fmla="*/ 112627 w 1490572"/>
              <a:gd name="connsiteY369" fmla="*/ 13367 h 1133949"/>
              <a:gd name="connsiteX370" fmla="*/ 134929 w 1490572"/>
              <a:gd name="connsiteY370" fmla="*/ 15594 h 1133949"/>
              <a:gd name="connsiteX371" fmla="*/ 151656 w 1490572"/>
              <a:gd name="connsiteY371" fmla="*/ 14481 h 1133949"/>
              <a:gd name="connsiteX372" fmla="*/ 168383 w 1490572"/>
              <a:gd name="connsiteY372" fmla="*/ 16708 h 1133949"/>
              <a:gd name="connsiteX373" fmla="*/ 185110 w 1490572"/>
              <a:gd name="connsiteY373" fmla="*/ 0 h 1133949"/>
              <a:gd name="connsiteX0" fmla="*/ 185110 w 1490572"/>
              <a:gd name="connsiteY0" fmla="*/ 0 h 1133949"/>
              <a:gd name="connsiteX1" fmla="*/ 195146 w 1490572"/>
              <a:gd name="connsiteY1" fmla="*/ 15594 h 1133949"/>
              <a:gd name="connsiteX2" fmla="*/ 209642 w 1490572"/>
              <a:gd name="connsiteY2" fmla="*/ 12253 h 1133949"/>
              <a:gd name="connsiteX3" fmla="*/ 220794 w 1490572"/>
              <a:gd name="connsiteY3" fmla="*/ 16708 h 1133949"/>
              <a:gd name="connsiteX4" fmla="*/ 230830 w 1490572"/>
              <a:gd name="connsiteY4" fmla="*/ 30075 h 1133949"/>
              <a:gd name="connsiteX5" fmla="*/ 245326 w 1490572"/>
              <a:gd name="connsiteY5" fmla="*/ 40100 h 1133949"/>
              <a:gd name="connsiteX6" fmla="*/ 259823 w 1490572"/>
              <a:gd name="connsiteY6" fmla="*/ 55695 h 1133949"/>
              <a:gd name="connsiteX7" fmla="*/ 258708 w 1490572"/>
              <a:gd name="connsiteY7" fmla="*/ 76859 h 1133949"/>
              <a:gd name="connsiteX8" fmla="*/ 258708 w 1490572"/>
              <a:gd name="connsiteY8" fmla="*/ 96909 h 1133949"/>
              <a:gd name="connsiteX9" fmla="*/ 258708 w 1490572"/>
              <a:gd name="connsiteY9" fmla="*/ 109162 h 1133949"/>
              <a:gd name="connsiteX10" fmla="*/ 272089 w 1490572"/>
              <a:gd name="connsiteY10" fmla="*/ 120301 h 1133949"/>
              <a:gd name="connsiteX11" fmla="*/ 285471 w 1490572"/>
              <a:gd name="connsiteY11" fmla="*/ 131440 h 1133949"/>
              <a:gd name="connsiteX12" fmla="*/ 294391 w 1490572"/>
              <a:gd name="connsiteY12" fmla="*/ 123643 h 1133949"/>
              <a:gd name="connsiteX13" fmla="*/ 305543 w 1490572"/>
              <a:gd name="connsiteY13" fmla="*/ 119187 h 1133949"/>
              <a:gd name="connsiteX14" fmla="*/ 317809 w 1490572"/>
              <a:gd name="connsiteY14" fmla="*/ 134782 h 1133949"/>
              <a:gd name="connsiteX15" fmla="*/ 332306 w 1490572"/>
              <a:gd name="connsiteY15" fmla="*/ 158173 h 1133949"/>
              <a:gd name="connsiteX16" fmla="*/ 331190 w 1490572"/>
              <a:gd name="connsiteY16" fmla="*/ 172654 h 1133949"/>
              <a:gd name="connsiteX17" fmla="*/ 337881 w 1490572"/>
              <a:gd name="connsiteY17" fmla="*/ 186021 h 1133949"/>
              <a:gd name="connsiteX18" fmla="*/ 350147 w 1490572"/>
              <a:gd name="connsiteY18" fmla="*/ 203844 h 1133949"/>
              <a:gd name="connsiteX19" fmla="*/ 360184 w 1490572"/>
              <a:gd name="connsiteY19" fmla="*/ 220552 h 1133949"/>
              <a:gd name="connsiteX20" fmla="*/ 369104 w 1490572"/>
              <a:gd name="connsiteY20" fmla="*/ 232805 h 1133949"/>
              <a:gd name="connsiteX21" fmla="*/ 388062 w 1490572"/>
              <a:gd name="connsiteY21" fmla="*/ 233919 h 1133949"/>
              <a:gd name="connsiteX22" fmla="*/ 409249 w 1490572"/>
              <a:gd name="connsiteY22" fmla="*/ 235033 h 1133949"/>
              <a:gd name="connsiteX23" fmla="*/ 433781 w 1490572"/>
              <a:gd name="connsiteY23" fmla="*/ 233919 h 1133949"/>
              <a:gd name="connsiteX24" fmla="*/ 444933 w 1490572"/>
              <a:gd name="connsiteY24" fmla="*/ 226122 h 1133949"/>
              <a:gd name="connsiteX25" fmla="*/ 457199 w 1490572"/>
              <a:gd name="connsiteY25" fmla="*/ 222780 h 1133949"/>
              <a:gd name="connsiteX26" fmla="*/ 468350 w 1490572"/>
              <a:gd name="connsiteY26" fmla="*/ 216097 h 1133949"/>
              <a:gd name="connsiteX27" fmla="*/ 479501 w 1490572"/>
              <a:gd name="connsiteY27" fmla="*/ 236147 h 1133949"/>
              <a:gd name="connsiteX28" fmla="*/ 498458 w 1490572"/>
              <a:gd name="connsiteY28" fmla="*/ 235033 h 1133949"/>
              <a:gd name="connsiteX29" fmla="*/ 498458 w 1490572"/>
              <a:gd name="connsiteY29" fmla="*/ 235311 h 1133949"/>
              <a:gd name="connsiteX30" fmla="*/ 499574 w 1490572"/>
              <a:gd name="connsiteY30" fmla="*/ 221666 h 1133949"/>
              <a:gd name="connsiteX31" fmla="*/ 516300 w 1490572"/>
              <a:gd name="connsiteY31" fmla="*/ 218324 h 1133949"/>
              <a:gd name="connsiteX32" fmla="*/ 536372 w 1490572"/>
              <a:gd name="connsiteY32" fmla="*/ 217210 h 1133949"/>
              <a:gd name="connsiteX33" fmla="*/ 549754 w 1490572"/>
              <a:gd name="connsiteY33" fmla="*/ 218324 h 1133949"/>
              <a:gd name="connsiteX34" fmla="*/ 563135 w 1490572"/>
              <a:gd name="connsiteY34" fmla="*/ 214983 h 1133949"/>
              <a:gd name="connsiteX35" fmla="*/ 574287 w 1490572"/>
              <a:gd name="connsiteY35" fmla="*/ 209413 h 1133949"/>
              <a:gd name="connsiteX36" fmla="*/ 582092 w 1490572"/>
              <a:gd name="connsiteY36" fmla="*/ 203844 h 1133949"/>
              <a:gd name="connsiteX37" fmla="*/ 585438 w 1490572"/>
              <a:gd name="connsiteY37" fmla="*/ 189363 h 1133949"/>
              <a:gd name="connsiteX38" fmla="*/ 593244 w 1490572"/>
              <a:gd name="connsiteY38" fmla="*/ 179338 h 1133949"/>
              <a:gd name="connsiteX39" fmla="*/ 605510 w 1490572"/>
              <a:gd name="connsiteY39" fmla="*/ 180452 h 1133949"/>
              <a:gd name="connsiteX40" fmla="*/ 620006 w 1490572"/>
              <a:gd name="connsiteY40" fmla="*/ 178224 h 1133949"/>
              <a:gd name="connsiteX41" fmla="*/ 638963 w 1490572"/>
              <a:gd name="connsiteY41" fmla="*/ 181566 h 1133949"/>
              <a:gd name="connsiteX42" fmla="*/ 650115 w 1490572"/>
              <a:gd name="connsiteY42" fmla="*/ 189363 h 1133949"/>
              <a:gd name="connsiteX43" fmla="*/ 662381 w 1490572"/>
              <a:gd name="connsiteY43" fmla="*/ 198274 h 1133949"/>
              <a:gd name="connsiteX44" fmla="*/ 677993 w 1490572"/>
              <a:gd name="connsiteY44" fmla="*/ 209413 h 1133949"/>
              <a:gd name="connsiteX45" fmla="*/ 690259 w 1490572"/>
              <a:gd name="connsiteY45" fmla="*/ 226122 h 1133949"/>
              <a:gd name="connsiteX46" fmla="*/ 703640 w 1490572"/>
              <a:gd name="connsiteY46" fmla="*/ 242830 h 1133949"/>
              <a:gd name="connsiteX47" fmla="*/ 718137 w 1490572"/>
              <a:gd name="connsiteY47" fmla="*/ 258425 h 1133949"/>
              <a:gd name="connsiteX48" fmla="*/ 735979 w 1490572"/>
              <a:gd name="connsiteY48" fmla="*/ 282930 h 1133949"/>
              <a:gd name="connsiteX49" fmla="*/ 723713 w 1490572"/>
              <a:gd name="connsiteY49" fmla="*/ 292956 h 1133949"/>
              <a:gd name="connsiteX50" fmla="*/ 709216 w 1490572"/>
              <a:gd name="connsiteY50" fmla="*/ 304095 h 1133949"/>
              <a:gd name="connsiteX51" fmla="*/ 718137 w 1490572"/>
              <a:gd name="connsiteY51" fmla="*/ 316347 h 1133949"/>
              <a:gd name="connsiteX52" fmla="*/ 728173 w 1490572"/>
              <a:gd name="connsiteY52" fmla="*/ 319689 h 1133949"/>
              <a:gd name="connsiteX53" fmla="*/ 728173 w 1490572"/>
              <a:gd name="connsiteY53" fmla="*/ 330828 h 1133949"/>
              <a:gd name="connsiteX54" fmla="*/ 731518 w 1490572"/>
              <a:gd name="connsiteY54" fmla="*/ 348650 h 1133949"/>
              <a:gd name="connsiteX55" fmla="*/ 743785 w 1490572"/>
              <a:gd name="connsiteY55" fmla="*/ 345309 h 1133949"/>
              <a:gd name="connsiteX56" fmla="*/ 757166 w 1490572"/>
              <a:gd name="connsiteY56" fmla="*/ 344195 h 1133949"/>
              <a:gd name="connsiteX57" fmla="*/ 763857 w 1490572"/>
              <a:gd name="connsiteY57" fmla="*/ 362017 h 1133949"/>
              <a:gd name="connsiteX58" fmla="*/ 778353 w 1490572"/>
              <a:gd name="connsiteY58" fmla="*/ 363131 h 1133949"/>
              <a:gd name="connsiteX59" fmla="*/ 787274 w 1490572"/>
              <a:gd name="connsiteY59" fmla="*/ 359789 h 1133949"/>
              <a:gd name="connsiteX60" fmla="*/ 801771 w 1490572"/>
              <a:gd name="connsiteY60" fmla="*/ 354220 h 1133949"/>
              <a:gd name="connsiteX61" fmla="*/ 816268 w 1490572"/>
              <a:gd name="connsiteY61" fmla="*/ 368701 h 1133949"/>
              <a:gd name="connsiteX62" fmla="*/ 826304 w 1490572"/>
              <a:gd name="connsiteY62" fmla="*/ 380954 h 1133949"/>
              <a:gd name="connsiteX63" fmla="*/ 837455 w 1490572"/>
              <a:gd name="connsiteY63" fmla="*/ 393206 h 1133949"/>
              <a:gd name="connsiteX64" fmla="*/ 850837 w 1490572"/>
              <a:gd name="connsiteY64" fmla="*/ 394320 h 1133949"/>
              <a:gd name="connsiteX65" fmla="*/ 865333 w 1490572"/>
              <a:gd name="connsiteY65" fmla="*/ 393206 h 1133949"/>
              <a:gd name="connsiteX66" fmla="*/ 875369 w 1490572"/>
              <a:gd name="connsiteY66" fmla="*/ 384295 h 1133949"/>
              <a:gd name="connsiteX67" fmla="*/ 879551 w 1490572"/>
              <a:gd name="connsiteY67" fmla="*/ 369815 h 1133949"/>
              <a:gd name="connsiteX68" fmla="*/ 880119 w 1490572"/>
              <a:gd name="connsiteY68" fmla="*/ 369466 h 1133949"/>
              <a:gd name="connsiteX69" fmla="*/ 880119 w 1490572"/>
              <a:gd name="connsiteY69" fmla="*/ 356110 h 1133949"/>
              <a:gd name="connsiteX70" fmla="*/ 891259 w 1490572"/>
              <a:gd name="connsiteY70" fmla="*/ 346092 h 1133949"/>
              <a:gd name="connsiteX71" fmla="*/ 907968 w 1490572"/>
              <a:gd name="connsiteY71" fmla="*/ 342753 h 1133949"/>
              <a:gd name="connsiteX72" fmla="*/ 919108 w 1490572"/>
              <a:gd name="connsiteY72" fmla="*/ 347205 h 1133949"/>
              <a:gd name="connsiteX73" fmla="*/ 930248 w 1490572"/>
              <a:gd name="connsiteY73" fmla="*/ 357223 h 1133949"/>
              <a:gd name="connsiteX74" fmla="*/ 942501 w 1490572"/>
              <a:gd name="connsiteY74" fmla="*/ 347205 h 1133949"/>
              <a:gd name="connsiteX75" fmla="*/ 955869 w 1490572"/>
              <a:gd name="connsiteY75" fmla="*/ 347205 h 1133949"/>
              <a:gd name="connsiteX76" fmla="*/ 974806 w 1490572"/>
              <a:gd name="connsiteY76" fmla="*/ 344979 h 1133949"/>
              <a:gd name="connsiteX77" fmla="*/ 979262 w 1490572"/>
              <a:gd name="connsiteY77" fmla="*/ 328283 h 1133949"/>
              <a:gd name="connsiteX78" fmla="*/ 981490 w 1490572"/>
              <a:gd name="connsiteY78" fmla="*/ 313813 h 1133949"/>
              <a:gd name="connsiteX79" fmla="*/ 991516 w 1490572"/>
              <a:gd name="connsiteY79" fmla="*/ 300456 h 1133949"/>
              <a:gd name="connsiteX80" fmla="*/ 981490 w 1490572"/>
              <a:gd name="connsiteY80" fmla="*/ 298230 h 1133949"/>
              <a:gd name="connsiteX81" fmla="*/ 975920 w 1490572"/>
              <a:gd name="connsiteY81" fmla="*/ 287099 h 1133949"/>
              <a:gd name="connsiteX82" fmla="*/ 973692 w 1490572"/>
              <a:gd name="connsiteY82" fmla="*/ 275968 h 1133949"/>
              <a:gd name="connsiteX83" fmla="*/ 994858 w 1490572"/>
              <a:gd name="connsiteY83" fmla="*/ 272629 h 1133949"/>
              <a:gd name="connsiteX84" fmla="*/ 999313 w 1490572"/>
              <a:gd name="connsiteY84" fmla="*/ 257046 h 1133949"/>
              <a:gd name="connsiteX85" fmla="*/ 1010453 w 1490572"/>
              <a:gd name="connsiteY85" fmla="*/ 258159 h 1133949"/>
              <a:gd name="connsiteX86" fmla="*/ 1023821 w 1490572"/>
              <a:gd name="connsiteY86" fmla="*/ 259272 h 1133949"/>
              <a:gd name="connsiteX87" fmla="*/ 1023821 w 1490572"/>
              <a:gd name="connsiteY87" fmla="*/ 233672 h 1133949"/>
              <a:gd name="connsiteX88" fmla="*/ 1039973 w 1490572"/>
              <a:gd name="connsiteY88" fmla="*/ 228941 h 1133949"/>
              <a:gd name="connsiteX89" fmla="*/ 1047214 w 1490572"/>
              <a:gd name="connsiteY89" fmla="*/ 226437 h 1133949"/>
              <a:gd name="connsiteX90" fmla="*/ 1042201 w 1490572"/>
              <a:gd name="connsiteY90" fmla="*/ 213080 h 1133949"/>
              <a:gd name="connsiteX91" fmla="*/ 1053898 w 1490572"/>
              <a:gd name="connsiteY91" fmla="*/ 203619 h 1133949"/>
              <a:gd name="connsiteX92" fmla="*/ 1051670 w 1490572"/>
              <a:gd name="connsiteY92" fmla="*/ 192488 h 1133949"/>
              <a:gd name="connsiteX93" fmla="*/ 1059468 w 1490572"/>
              <a:gd name="connsiteY93" fmla="*/ 184696 h 1133949"/>
              <a:gd name="connsiteX94" fmla="*/ 1063923 w 1490572"/>
              <a:gd name="connsiteY94" fmla="*/ 202506 h 1133949"/>
              <a:gd name="connsiteX95" fmla="*/ 1078405 w 1490572"/>
              <a:gd name="connsiteY95" fmla="*/ 196940 h 1133949"/>
              <a:gd name="connsiteX96" fmla="*/ 1087317 w 1490572"/>
              <a:gd name="connsiteY96" fmla="*/ 191375 h 1133949"/>
              <a:gd name="connsiteX97" fmla="*/ 1089545 w 1490572"/>
              <a:gd name="connsiteY97" fmla="*/ 180244 h 1133949"/>
              <a:gd name="connsiteX98" fmla="*/ 1094001 w 1490572"/>
              <a:gd name="connsiteY98" fmla="*/ 169113 h 1133949"/>
              <a:gd name="connsiteX99" fmla="*/ 1110710 w 1490572"/>
              <a:gd name="connsiteY99" fmla="*/ 165774 h 1133949"/>
              <a:gd name="connsiteX100" fmla="*/ 1125192 w 1490572"/>
              <a:gd name="connsiteY100" fmla="*/ 165774 h 1133949"/>
              <a:gd name="connsiteX101" fmla="*/ 1129647 w 1490572"/>
              <a:gd name="connsiteY101" fmla="*/ 174679 h 1133949"/>
              <a:gd name="connsiteX102" fmla="*/ 1130761 w 1490572"/>
              <a:gd name="connsiteY102" fmla="*/ 189149 h 1133949"/>
              <a:gd name="connsiteX103" fmla="*/ 1139673 w 1490572"/>
              <a:gd name="connsiteY103" fmla="*/ 199166 h 1133949"/>
              <a:gd name="connsiteX104" fmla="*/ 1150813 w 1490572"/>
              <a:gd name="connsiteY104" fmla="*/ 209184 h 1133949"/>
              <a:gd name="connsiteX105" fmla="*/ 1167522 w 1490572"/>
              <a:gd name="connsiteY105" fmla="*/ 212523 h 1133949"/>
              <a:gd name="connsiteX106" fmla="*/ 1175320 w 1490572"/>
              <a:gd name="connsiteY106" fmla="*/ 201392 h 1133949"/>
              <a:gd name="connsiteX107" fmla="*/ 1184232 w 1490572"/>
              <a:gd name="connsiteY107" fmla="*/ 193601 h 1133949"/>
              <a:gd name="connsiteX108" fmla="*/ 1197599 w 1490572"/>
              <a:gd name="connsiteY108" fmla="*/ 193601 h 1133949"/>
              <a:gd name="connsiteX109" fmla="*/ 1216537 w 1490572"/>
              <a:gd name="connsiteY109" fmla="*/ 192488 h 1133949"/>
              <a:gd name="connsiteX110" fmla="*/ 1226562 w 1490572"/>
              <a:gd name="connsiteY110" fmla="*/ 202506 h 1133949"/>
              <a:gd name="connsiteX111" fmla="*/ 1237702 w 1490572"/>
              <a:gd name="connsiteY111" fmla="*/ 214749 h 1133949"/>
              <a:gd name="connsiteX112" fmla="*/ 1246614 w 1490572"/>
              <a:gd name="connsiteY112" fmla="*/ 226993 h 1133949"/>
              <a:gd name="connsiteX113" fmla="*/ 1257753 w 1490572"/>
              <a:gd name="connsiteY113" fmla="*/ 222541 h 1133949"/>
              <a:gd name="connsiteX114" fmla="*/ 1270007 w 1490572"/>
              <a:gd name="connsiteY114" fmla="*/ 212523 h 1133949"/>
              <a:gd name="connsiteX115" fmla="*/ 1275577 w 1490572"/>
              <a:gd name="connsiteY115" fmla="*/ 203619 h 1133949"/>
              <a:gd name="connsiteX116" fmla="*/ 1285603 w 1490572"/>
              <a:gd name="connsiteY116" fmla="*/ 199166 h 1133949"/>
              <a:gd name="connsiteX117" fmla="*/ 1297856 w 1490572"/>
              <a:gd name="connsiteY117" fmla="*/ 203619 h 1133949"/>
              <a:gd name="connsiteX118" fmla="*/ 1304540 w 1490572"/>
              <a:gd name="connsiteY118" fmla="*/ 216975 h 1133949"/>
              <a:gd name="connsiteX119" fmla="*/ 1314566 w 1490572"/>
              <a:gd name="connsiteY119" fmla="*/ 225880 h 1133949"/>
              <a:gd name="connsiteX120" fmla="*/ 1326819 w 1490572"/>
              <a:gd name="connsiteY120" fmla="*/ 232558 h 1133949"/>
              <a:gd name="connsiteX121" fmla="*/ 1336845 w 1490572"/>
              <a:gd name="connsiteY121" fmla="*/ 235898 h 1133949"/>
              <a:gd name="connsiteX122" fmla="*/ 1351327 w 1490572"/>
              <a:gd name="connsiteY122" fmla="*/ 241463 h 1133949"/>
              <a:gd name="connsiteX123" fmla="*/ 1362466 w 1490572"/>
              <a:gd name="connsiteY123" fmla="*/ 249255 h 1133949"/>
              <a:gd name="connsiteX124" fmla="*/ 1373186 w 1490572"/>
              <a:gd name="connsiteY124" fmla="*/ 255413 h 1133949"/>
              <a:gd name="connsiteX125" fmla="*/ 1373606 w 1490572"/>
              <a:gd name="connsiteY125" fmla="*/ 255098 h 1133949"/>
              <a:gd name="connsiteX126" fmla="*/ 1381960 w 1490572"/>
              <a:gd name="connsiteY126" fmla="*/ 270960 h 1133949"/>
              <a:gd name="connsiteX127" fmla="*/ 1407582 w 1490572"/>
              <a:gd name="connsiteY127" fmla="*/ 268734 h 1133949"/>
              <a:gd name="connsiteX128" fmla="*/ 1422063 w 1490572"/>
              <a:gd name="connsiteY128" fmla="*/ 279864 h 1133949"/>
              <a:gd name="connsiteX129" fmla="*/ 1442115 w 1490572"/>
              <a:gd name="connsiteY129" fmla="*/ 287656 h 1133949"/>
              <a:gd name="connsiteX130" fmla="*/ 1447685 w 1490572"/>
              <a:gd name="connsiteY130" fmla="*/ 304352 h 1133949"/>
              <a:gd name="connsiteX131" fmla="*/ 1445457 w 1490572"/>
              <a:gd name="connsiteY131" fmla="*/ 317709 h 1133949"/>
              <a:gd name="connsiteX132" fmla="*/ 1439887 w 1490572"/>
              <a:gd name="connsiteY132" fmla="*/ 333292 h 1133949"/>
              <a:gd name="connsiteX133" fmla="*/ 1436545 w 1490572"/>
              <a:gd name="connsiteY133" fmla="*/ 345536 h 1133949"/>
              <a:gd name="connsiteX134" fmla="*/ 1443229 w 1490572"/>
              <a:gd name="connsiteY134" fmla="*/ 352214 h 1133949"/>
              <a:gd name="connsiteX135" fmla="*/ 1461052 w 1490572"/>
              <a:gd name="connsiteY135" fmla="*/ 352214 h 1133949"/>
              <a:gd name="connsiteX136" fmla="*/ 1465508 w 1490572"/>
              <a:gd name="connsiteY136" fmla="*/ 366684 h 1133949"/>
              <a:gd name="connsiteX137" fmla="*/ 1467736 w 1490572"/>
              <a:gd name="connsiteY137" fmla="*/ 380041 h 1133949"/>
              <a:gd name="connsiteX138" fmla="*/ 1475534 w 1490572"/>
              <a:gd name="connsiteY138" fmla="*/ 396737 h 1133949"/>
              <a:gd name="connsiteX139" fmla="*/ 1490572 w 1490572"/>
              <a:gd name="connsiteY139" fmla="*/ 416216 h 1133949"/>
              <a:gd name="connsiteX140" fmla="*/ 1490015 w 1490572"/>
              <a:gd name="connsiteY140" fmla="*/ 416216 h 1133949"/>
              <a:gd name="connsiteX141" fmla="*/ 1480547 w 1490572"/>
              <a:gd name="connsiteY141" fmla="*/ 413989 h 1133949"/>
              <a:gd name="connsiteX142" fmla="*/ 1472749 w 1490572"/>
              <a:gd name="connsiteY142" fmla="*/ 416216 h 1133949"/>
              <a:gd name="connsiteX143" fmla="*/ 1460495 w 1490572"/>
              <a:gd name="connsiteY143" fmla="*/ 418442 h 1133949"/>
              <a:gd name="connsiteX144" fmla="*/ 1451583 w 1490572"/>
              <a:gd name="connsiteY144" fmla="*/ 418442 h 1133949"/>
              <a:gd name="connsiteX145" fmla="*/ 1442950 w 1490572"/>
              <a:gd name="connsiteY145" fmla="*/ 425955 h 1133949"/>
              <a:gd name="connsiteX146" fmla="*/ 1442950 w 1490572"/>
              <a:gd name="connsiteY146" fmla="*/ 426233 h 1133949"/>
              <a:gd name="connsiteX147" fmla="*/ 1425962 w 1490572"/>
              <a:gd name="connsiteY147" fmla="*/ 455173 h 1133949"/>
              <a:gd name="connsiteX148" fmla="*/ 1403683 w 1490572"/>
              <a:gd name="connsiteY148" fmla="*/ 472982 h 1133949"/>
              <a:gd name="connsiteX149" fmla="*/ 1413709 w 1490572"/>
              <a:gd name="connsiteY149" fmla="*/ 484113 h 1133949"/>
              <a:gd name="connsiteX150" fmla="*/ 1434874 w 1490572"/>
              <a:gd name="connsiteY150" fmla="*/ 477435 h 1133949"/>
              <a:gd name="connsiteX151" fmla="*/ 1453811 w 1490572"/>
              <a:gd name="connsiteY151" fmla="*/ 470756 h 1133949"/>
              <a:gd name="connsiteX152" fmla="*/ 1463837 w 1490572"/>
              <a:gd name="connsiteY152" fmla="*/ 483000 h 1133949"/>
              <a:gd name="connsiteX153" fmla="*/ 1456039 w 1490572"/>
              <a:gd name="connsiteY153" fmla="*/ 496357 h 1133949"/>
              <a:gd name="connsiteX154" fmla="*/ 1440444 w 1490572"/>
              <a:gd name="connsiteY154" fmla="*/ 514166 h 1133949"/>
              <a:gd name="connsiteX155" fmla="*/ 1419278 w 1490572"/>
              <a:gd name="connsiteY155" fmla="*/ 519731 h 1133949"/>
              <a:gd name="connsiteX156" fmla="*/ 1428190 w 1490572"/>
              <a:gd name="connsiteY156" fmla="*/ 548671 h 1133949"/>
              <a:gd name="connsiteX157" fmla="*/ 1407025 w 1490572"/>
              <a:gd name="connsiteY157" fmla="*/ 567593 h 1133949"/>
              <a:gd name="connsiteX158" fmla="*/ 1391429 w 1490572"/>
              <a:gd name="connsiteY158" fmla="*/ 588742 h 1133949"/>
              <a:gd name="connsiteX159" fmla="*/ 1372492 w 1490572"/>
              <a:gd name="connsiteY159" fmla="*/ 607664 h 1133949"/>
              <a:gd name="connsiteX160" fmla="*/ 1351327 w 1490572"/>
              <a:gd name="connsiteY160" fmla="*/ 617682 h 1133949"/>
              <a:gd name="connsiteX161" fmla="*/ 1351327 w 1490572"/>
              <a:gd name="connsiteY161" fmla="*/ 636604 h 1133949"/>
              <a:gd name="connsiteX162" fmla="*/ 1346871 w 1490572"/>
              <a:gd name="connsiteY162" fmla="*/ 657752 h 1133949"/>
              <a:gd name="connsiteX163" fmla="*/ 1330161 w 1490572"/>
              <a:gd name="connsiteY163" fmla="*/ 667770 h 1133949"/>
              <a:gd name="connsiteX164" fmla="*/ 1310110 w 1490572"/>
              <a:gd name="connsiteY164" fmla="*/ 680014 h 1133949"/>
              <a:gd name="connsiteX165" fmla="*/ 1283375 w 1490572"/>
              <a:gd name="connsiteY165" fmla="*/ 693371 h 1133949"/>
              <a:gd name="connsiteX166" fmla="*/ 1256639 w 1490572"/>
              <a:gd name="connsiteY166" fmla="*/ 707841 h 1133949"/>
              <a:gd name="connsiteX167" fmla="*/ 1262209 w 1490572"/>
              <a:gd name="connsiteY167" fmla="*/ 757929 h 1133949"/>
              <a:gd name="connsiteX168" fmla="*/ 1257753 w 1490572"/>
              <a:gd name="connsiteY168" fmla="*/ 794660 h 1133949"/>
              <a:gd name="connsiteX169" fmla="*/ 1234360 w 1490572"/>
              <a:gd name="connsiteY169" fmla="*/ 813583 h 1133949"/>
              <a:gd name="connsiteX170" fmla="*/ 1213195 w 1490572"/>
              <a:gd name="connsiteY170" fmla="*/ 834731 h 1133949"/>
              <a:gd name="connsiteX171" fmla="*/ 1192029 w 1490572"/>
              <a:gd name="connsiteY171" fmla="*/ 850314 h 1133949"/>
              <a:gd name="connsiteX172" fmla="*/ 1173092 w 1490572"/>
              <a:gd name="connsiteY172" fmla="*/ 872575 h 1133949"/>
              <a:gd name="connsiteX173" fmla="*/ 1157218 w 1490572"/>
              <a:gd name="connsiteY173" fmla="*/ 892611 h 1133949"/>
              <a:gd name="connsiteX174" fmla="*/ 1156383 w 1490572"/>
              <a:gd name="connsiteY174" fmla="*/ 894837 h 1133949"/>
              <a:gd name="connsiteX175" fmla="*/ 1170864 w 1490572"/>
              <a:gd name="connsiteY175" fmla="*/ 904854 h 1133949"/>
              <a:gd name="connsiteX176" fmla="*/ 1167522 w 1490572"/>
              <a:gd name="connsiteY176" fmla="*/ 920438 h 1133949"/>
              <a:gd name="connsiteX177" fmla="*/ 1155269 w 1490572"/>
              <a:gd name="connsiteY177" fmla="*/ 930455 h 1133949"/>
              <a:gd name="connsiteX178" fmla="*/ 1144129 w 1490572"/>
              <a:gd name="connsiteY178" fmla="*/ 940473 h 1133949"/>
              <a:gd name="connsiteX179" fmla="*/ 1141901 w 1490572"/>
              <a:gd name="connsiteY179" fmla="*/ 951604 h 1133949"/>
              <a:gd name="connsiteX180" fmla="*/ 1138559 w 1490572"/>
              <a:gd name="connsiteY180" fmla="*/ 970526 h 1133949"/>
              <a:gd name="connsiteX181" fmla="*/ 1141901 w 1490572"/>
              <a:gd name="connsiteY181" fmla="*/ 982770 h 1133949"/>
              <a:gd name="connsiteX182" fmla="*/ 1119622 w 1490572"/>
              <a:gd name="connsiteY182" fmla="*/ 1003918 h 1133949"/>
              <a:gd name="connsiteX183" fmla="*/ 1108482 w 1490572"/>
              <a:gd name="connsiteY183" fmla="*/ 1020614 h 1133949"/>
              <a:gd name="connsiteX184" fmla="*/ 1095115 w 1490572"/>
              <a:gd name="connsiteY184" fmla="*/ 1035084 h 1133949"/>
              <a:gd name="connsiteX185" fmla="*/ 1083975 w 1490572"/>
              <a:gd name="connsiteY185" fmla="*/ 1050667 h 1133949"/>
              <a:gd name="connsiteX186" fmla="*/ 1068379 w 1490572"/>
              <a:gd name="connsiteY186" fmla="*/ 1061798 h 1133949"/>
              <a:gd name="connsiteX187" fmla="*/ 1038302 w 1490572"/>
              <a:gd name="connsiteY187" fmla="*/ 1061798 h 1133949"/>
              <a:gd name="connsiteX188" fmla="*/ 1018251 w 1490572"/>
              <a:gd name="connsiteY188" fmla="*/ 1061798 h 1133949"/>
              <a:gd name="connsiteX189" fmla="*/ 1019365 w 1490572"/>
              <a:gd name="connsiteY189" fmla="*/ 1040649 h 1133949"/>
              <a:gd name="connsiteX190" fmla="*/ 1009339 w 1490572"/>
              <a:gd name="connsiteY190" fmla="*/ 1031745 h 1133949"/>
              <a:gd name="connsiteX191" fmla="*/ 992630 w 1490572"/>
              <a:gd name="connsiteY191" fmla="*/ 1026179 h 1133949"/>
              <a:gd name="connsiteX192" fmla="*/ 973692 w 1490572"/>
              <a:gd name="connsiteY192" fmla="*/ 1043989 h 1133949"/>
              <a:gd name="connsiteX193" fmla="*/ 963666 w 1490572"/>
              <a:gd name="connsiteY193" fmla="*/ 1060685 h 1133949"/>
              <a:gd name="connsiteX194" fmla="*/ 945843 w 1490572"/>
              <a:gd name="connsiteY194" fmla="*/ 1064024 h 1133949"/>
              <a:gd name="connsiteX195" fmla="*/ 932475 w 1490572"/>
              <a:gd name="connsiteY195" fmla="*/ 1068476 h 1133949"/>
              <a:gd name="connsiteX196" fmla="*/ 933589 w 1490572"/>
              <a:gd name="connsiteY196" fmla="*/ 1045102 h 1133949"/>
              <a:gd name="connsiteX197" fmla="*/ 922450 w 1490572"/>
              <a:gd name="connsiteY197" fmla="*/ 1037310 h 1133949"/>
              <a:gd name="connsiteX198" fmla="*/ 907968 w 1490572"/>
              <a:gd name="connsiteY198" fmla="*/ 1032858 h 1133949"/>
              <a:gd name="connsiteX199" fmla="*/ 900170 w 1490572"/>
              <a:gd name="connsiteY199" fmla="*/ 1018388 h 1133949"/>
              <a:gd name="connsiteX200" fmla="*/ 889031 w 1490572"/>
              <a:gd name="connsiteY200" fmla="*/ 1005031 h 1133949"/>
              <a:gd name="connsiteX201" fmla="*/ 874549 w 1490572"/>
              <a:gd name="connsiteY201" fmla="*/ 986109 h 1133949"/>
              <a:gd name="connsiteX202" fmla="*/ 866863 w 1490572"/>
              <a:gd name="connsiteY202" fmla="*/ 974191 h 1133949"/>
              <a:gd name="connsiteX203" fmla="*/ 865333 w 1490572"/>
              <a:gd name="connsiteY203" fmla="*/ 974662 h 1133949"/>
              <a:gd name="connsiteX204" fmla="*/ 853067 w 1490572"/>
              <a:gd name="connsiteY204" fmla="*/ 975776 h 1133949"/>
              <a:gd name="connsiteX205" fmla="*/ 843030 w 1490572"/>
              <a:gd name="connsiteY205" fmla="*/ 972434 h 1133949"/>
              <a:gd name="connsiteX206" fmla="*/ 835225 w 1490572"/>
              <a:gd name="connsiteY206" fmla="*/ 964637 h 1133949"/>
              <a:gd name="connsiteX207" fmla="*/ 832994 w 1490572"/>
              <a:gd name="connsiteY207" fmla="*/ 953498 h 1133949"/>
              <a:gd name="connsiteX208" fmla="*/ 825188 w 1490572"/>
              <a:gd name="connsiteY208" fmla="*/ 946814 h 1133949"/>
              <a:gd name="connsiteX209" fmla="*/ 811807 w 1490572"/>
              <a:gd name="connsiteY209" fmla="*/ 946814 h 1133949"/>
              <a:gd name="connsiteX210" fmla="*/ 800656 w 1490572"/>
              <a:gd name="connsiteY210" fmla="*/ 951270 h 1133949"/>
              <a:gd name="connsiteX211" fmla="*/ 787274 w 1490572"/>
              <a:gd name="connsiteY211" fmla="*/ 961295 h 1133949"/>
              <a:gd name="connsiteX212" fmla="*/ 780584 w 1490572"/>
              <a:gd name="connsiteY212" fmla="*/ 955725 h 1133949"/>
              <a:gd name="connsiteX213" fmla="*/ 766087 w 1490572"/>
              <a:gd name="connsiteY213" fmla="*/ 947928 h 1133949"/>
              <a:gd name="connsiteX214" fmla="*/ 752706 w 1490572"/>
              <a:gd name="connsiteY214" fmla="*/ 942359 h 1133949"/>
              <a:gd name="connsiteX215" fmla="*/ 738209 w 1490572"/>
              <a:gd name="connsiteY215" fmla="*/ 952384 h 1133949"/>
              <a:gd name="connsiteX216" fmla="*/ 733749 w 1490572"/>
              <a:gd name="connsiteY216" fmla="*/ 969092 h 1133949"/>
              <a:gd name="connsiteX217" fmla="*/ 728173 w 1490572"/>
              <a:gd name="connsiteY217" fmla="*/ 984687 h 1133949"/>
              <a:gd name="connsiteX218" fmla="*/ 730403 w 1490572"/>
              <a:gd name="connsiteY218" fmla="*/ 1000281 h 1133949"/>
              <a:gd name="connsiteX219" fmla="*/ 723713 w 1490572"/>
              <a:gd name="connsiteY219" fmla="*/ 1018104 h 1133949"/>
              <a:gd name="connsiteX220" fmla="*/ 719252 w 1490572"/>
              <a:gd name="connsiteY220" fmla="*/ 1041496 h 1133949"/>
              <a:gd name="connsiteX221" fmla="*/ 715907 w 1490572"/>
              <a:gd name="connsiteY221" fmla="*/ 1062660 h 1133949"/>
              <a:gd name="connsiteX222" fmla="*/ 708101 w 1490572"/>
              <a:gd name="connsiteY222" fmla="*/ 1082710 h 1133949"/>
              <a:gd name="connsiteX223" fmla="*/ 700295 w 1490572"/>
              <a:gd name="connsiteY223" fmla="*/ 1101646 h 1133949"/>
              <a:gd name="connsiteX224" fmla="*/ 688029 w 1490572"/>
              <a:gd name="connsiteY224" fmla="*/ 1123089 h 1133949"/>
              <a:gd name="connsiteX225" fmla="*/ 675762 w 1490572"/>
              <a:gd name="connsiteY225" fmla="*/ 1120582 h 1133949"/>
              <a:gd name="connsiteX226" fmla="*/ 673532 w 1490572"/>
              <a:gd name="connsiteY226" fmla="*/ 1110557 h 1133949"/>
              <a:gd name="connsiteX227" fmla="*/ 670187 w 1490572"/>
              <a:gd name="connsiteY227" fmla="*/ 1094963 h 1133949"/>
              <a:gd name="connsiteX228" fmla="*/ 665726 w 1490572"/>
              <a:gd name="connsiteY228" fmla="*/ 1082710 h 1133949"/>
              <a:gd name="connsiteX229" fmla="*/ 663496 w 1490572"/>
              <a:gd name="connsiteY229" fmla="*/ 1064887 h 1133949"/>
              <a:gd name="connsiteX230" fmla="*/ 654575 w 1490572"/>
              <a:gd name="connsiteY230" fmla="*/ 1054862 h 1133949"/>
              <a:gd name="connsiteX231" fmla="*/ 641194 w 1490572"/>
              <a:gd name="connsiteY231" fmla="*/ 1060432 h 1133949"/>
              <a:gd name="connsiteX232" fmla="*/ 631158 w 1490572"/>
              <a:gd name="connsiteY232" fmla="*/ 1068229 h 1133949"/>
              <a:gd name="connsiteX233" fmla="*/ 623352 w 1490572"/>
              <a:gd name="connsiteY233" fmla="*/ 1077140 h 1133949"/>
              <a:gd name="connsiteX234" fmla="*/ 615546 w 1490572"/>
              <a:gd name="connsiteY234" fmla="*/ 1061546 h 1133949"/>
              <a:gd name="connsiteX235" fmla="*/ 607740 w 1490572"/>
              <a:gd name="connsiteY235" fmla="*/ 1069343 h 1133949"/>
              <a:gd name="connsiteX236" fmla="*/ 596589 w 1490572"/>
              <a:gd name="connsiteY236" fmla="*/ 1073799 h 1133949"/>
              <a:gd name="connsiteX237" fmla="*/ 583207 w 1490572"/>
              <a:gd name="connsiteY237" fmla="*/ 1064887 h 1133949"/>
              <a:gd name="connsiteX238" fmla="*/ 569826 w 1490572"/>
              <a:gd name="connsiteY238" fmla="*/ 1060432 h 1133949"/>
              <a:gd name="connsiteX239" fmla="*/ 557560 w 1490572"/>
              <a:gd name="connsiteY239" fmla="*/ 1066001 h 1133949"/>
              <a:gd name="connsiteX240" fmla="*/ 549754 w 1490572"/>
              <a:gd name="connsiteY240" fmla="*/ 1074913 h 1133949"/>
              <a:gd name="connsiteX241" fmla="*/ 550869 w 1490572"/>
              <a:gd name="connsiteY241" fmla="*/ 1090507 h 1133949"/>
              <a:gd name="connsiteX242" fmla="*/ 549754 w 1490572"/>
              <a:gd name="connsiteY242" fmla="*/ 1110557 h 1133949"/>
              <a:gd name="connsiteX243" fmla="*/ 539718 w 1490572"/>
              <a:gd name="connsiteY243" fmla="*/ 1118355 h 1133949"/>
              <a:gd name="connsiteX244" fmla="*/ 528567 w 1490572"/>
              <a:gd name="connsiteY244" fmla="*/ 1121696 h 1133949"/>
              <a:gd name="connsiteX245" fmla="*/ 517415 w 1490572"/>
              <a:gd name="connsiteY245" fmla="*/ 1123924 h 1133949"/>
              <a:gd name="connsiteX246" fmla="*/ 508494 w 1490572"/>
              <a:gd name="connsiteY246" fmla="*/ 1133949 h 1133949"/>
              <a:gd name="connsiteX247" fmla="*/ 498458 w 1490572"/>
              <a:gd name="connsiteY247" fmla="*/ 1126152 h 1133949"/>
              <a:gd name="connsiteX248" fmla="*/ 480616 w 1490572"/>
              <a:gd name="connsiteY248" fmla="*/ 1125038 h 1133949"/>
              <a:gd name="connsiteX249" fmla="*/ 467235 w 1490572"/>
              <a:gd name="connsiteY249" fmla="*/ 1121696 h 1133949"/>
              <a:gd name="connsiteX250" fmla="*/ 453854 w 1490572"/>
              <a:gd name="connsiteY250" fmla="*/ 1118355 h 1133949"/>
              <a:gd name="connsiteX251" fmla="*/ 440472 w 1490572"/>
              <a:gd name="connsiteY251" fmla="*/ 1117241 h 1133949"/>
              <a:gd name="connsiteX252" fmla="*/ 430436 w 1490572"/>
              <a:gd name="connsiteY252" fmla="*/ 1126152 h 1133949"/>
              <a:gd name="connsiteX253" fmla="*/ 417055 w 1490572"/>
              <a:gd name="connsiteY253" fmla="*/ 1132835 h 1133949"/>
              <a:gd name="connsiteX254" fmla="*/ 404788 w 1490572"/>
              <a:gd name="connsiteY254" fmla="*/ 1125038 h 1133949"/>
              <a:gd name="connsiteX255" fmla="*/ 400328 w 1490572"/>
              <a:gd name="connsiteY255" fmla="*/ 1116127 h 1133949"/>
              <a:gd name="connsiteX256" fmla="*/ 388062 w 1490572"/>
              <a:gd name="connsiteY256" fmla="*/ 1113899 h 1133949"/>
              <a:gd name="connsiteX257" fmla="*/ 378025 w 1490572"/>
              <a:gd name="connsiteY257" fmla="*/ 1107216 h 1133949"/>
              <a:gd name="connsiteX258" fmla="*/ 376910 w 1490572"/>
              <a:gd name="connsiteY258" fmla="*/ 1094963 h 1133949"/>
              <a:gd name="connsiteX259" fmla="*/ 371892 w 1490572"/>
              <a:gd name="connsiteY259" fmla="*/ 1081596 h 1133949"/>
              <a:gd name="connsiteX260" fmla="*/ 384716 w 1490572"/>
              <a:gd name="connsiteY260" fmla="*/ 1067115 h 1133949"/>
              <a:gd name="connsiteX261" fmla="*/ 399213 w 1490572"/>
              <a:gd name="connsiteY261" fmla="*/ 1060432 h 1133949"/>
              <a:gd name="connsiteX262" fmla="*/ 410364 w 1490572"/>
              <a:gd name="connsiteY262" fmla="*/ 1049293 h 1133949"/>
              <a:gd name="connsiteX263" fmla="*/ 403673 w 1490572"/>
              <a:gd name="connsiteY263" fmla="*/ 1041496 h 1133949"/>
              <a:gd name="connsiteX264" fmla="*/ 407019 w 1490572"/>
              <a:gd name="connsiteY264" fmla="*/ 1028129 h 1133949"/>
              <a:gd name="connsiteX265" fmla="*/ 407019 w 1490572"/>
              <a:gd name="connsiteY265" fmla="*/ 1012534 h 1133949"/>
              <a:gd name="connsiteX266" fmla="*/ 407019 w 1490572"/>
              <a:gd name="connsiteY266" fmla="*/ 1000281 h 1133949"/>
              <a:gd name="connsiteX267" fmla="*/ 404788 w 1490572"/>
              <a:gd name="connsiteY267" fmla="*/ 982459 h 1133949"/>
              <a:gd name="connsiteX268" fmla="*/ 395867 w 1490572"/>
              <a:gd name="connsiteY268" fmla="*/ 969092 h 1133949"/>
              <a:gd name="connsiteX269" fmla="*/ 382486 w 1490572"/>
              <a:gd name="connsiteY269" fmla="*/ 967978 h 1133949"/>
              <a:gd name="connsiteX270" fmla="*/ 367989 w 1490572"/>
              <a:gd name="connsiteY270" fmla="*/ 967978 h 1133949"/>
              <a:gd name="connsiteX271" fmla="*/ 356838 w 1490572"/>
              <a:gd name="connsiteY271" fmla="*/ 955725 h 1133949"/>
              <a:gd name="connsiteX272" fmla="*/ 344572 w 1490572"/>
              <a:gd name="connsiteY272" fmla="*/ 954611 h 1133949"/>
              <a:gd name="connsiteX273" fmla="*/ 331190 w 1490572"/>
              <a:gd name="connsiteY273" fmla="*/ 959067 h 1133949"/>
              <a:gd name="connsiteX274" fmla="*/ 321154 w 1490572"/>
              <a:gd name="connsiteY274" fmla="*/ 947928 h 1133949"/>
              <a:gd name="connsiteX275" fmla="*/ 315579 w 1490572"/>
              <a:gd name="connsiteY275" fmla="*/ 935675 h 1133949"/>
              <a:gd name="connsiteX276" fmla="*/ 316694 w 1490572"/>
              <a:gd name="connsiteY276" fmla="*/ 921194 h 1133949"/>
              <a:gd name="connsiteX277" fmla="*/ 312233 w 1490572"/>
              <a:gd name="connsiteY277" fmla="*/ 907828 h 1133949"/>
              <a:gd name="connsiteX278" fmla="*/ 304428 w 1490572"/>
              <a:gd name="connsiteY278" fmla="*/ 891119 h 1133949"/>
              <a:gd name="connsiteX279" fmla="*/ 295507 w 1490572"/>
              <a:gd name="connsiteY279" fmla="*/ 876639 h 1133949"/>
              <a:gd name="connsiteX280" fmla="*/ 286864 w 1490572"/>
              <a:gd name="connsiteY280" fmla="*/ 856588 h 1133949"/>
              <a:gd name="connsiteX281" fmla="*/ 286586 w 1490572"/>
              <a:gd name="connsiteY281" fmla="*/ 856588 h 1133949"/>
              <a:gd name="connsiteX282" fmla="*/ 276550 w 1490572"/>
              <a:gd name="connsiteY282" fmla="*/ 844335 h 1133949"/>
              <a:gd name="connsiteX283" fmla="*/ 266513 w 1490572"/>
              <a:gd name="connsiteY283" fmla="*/ 838766 h 1133949"/>
              <a:gd name="connsiteX284" fmla="*/ 257593 w 1490572"/>
              <a:gd name="connsiteY284" fmla="*/ 848791 h 1133949"/>
              <a:gd name="connsiteX285" fmla="*/ 250902 w 1490572"/>
              <a:gd name="connsiteY285" fmla="*/ 857702 h 1133949"/>
              <a:gd name="connsiteX286" fmla="*/ 246441 w 1490572"/>
              <a:gd name="connsiteY286" fmla="*/ 868841 h 1133949"/>
              <a:gd name="connsiteX287" fmla="*/ 235290 w 1490572"/>
              <a:gd name="connsiteY287" fmla="*/ 878866 h 1133949"/>
              <a:gd name="connsiteX288" fmla="*/ 221909 w 1490572"/>
              <a:gd name="connsiteY288" fmla="*/ 887778 h 1133949"/>
              <a:gd name="connsiteX289" fmla="*/ 217448 w 1490572"/>
              <a:gd name="connsiteY289" fmla="*/ 868841 h 1133949"/>
              <a:gd name="connsiteX290" fmla="*/ 209642 w 1490572"/>
              <a:gd name="connsiteY290" fmla="*/ 862158 h 1133949"/>
              <a:gd name="connsiteX291" fmla="*/ 199606 w 1490572"/>
              <a:gd name="connsiteY291" fmla="*/ 855474 h 1133949"/>
              <a:gd name="connsiteX292" fmla="*/ 192916 w 1490572"/>
              <a:gd name="connsiteY292" fmla="*/ 863272 h 1133949"/>
              <a:gd name="connsiteX293" fmla="*/ 182880 w 1490572"/>
              <a:gd name="connsiteY293" fmla="*/ 872183 h 1133949"/>
              <a:gd name="connsiteX294" fmla="*/ 167268 w 1490572"/>
              <a:gd name="connsiteY294" fmla="*/ 871069 h 1133949"/>
              <a:gd name="connsiteX295" fmla="*/ 160577 w 1490572"/>
              <a:gd name="connsiteY295" fmla="*/ 855474 h 1133949"/>
              <a:gd name="connsiteX296" fmla="*/ 148311 w 1490572"/>
              <a:gd name="connsiteY296" fmla="*/ 862158 h 1133949"/>
              <a:gd name="connsiteX297" fmla="*/ 137160 w 1490572"/>
              <a:gd name="connsiteY297" fmla="*/ 869955 h 1133949"/>
              <a:gd name="connsiteX298" fmla="*/ 120433 w 1490572"/>
              <a:gd name="connsiteY298" fmla="*/ 873297 h 1133949"/>
              <a:gd name="connsiteX299" fmla="*/ 109282 w 1490572"/>
              <a:gd name="connsiteY299" fmla="*/ 862158 h 1133949"/>
              <a:gd name="connsiteX300" fmla="*/ 97015 w 1490572"/>
              <a:gd name="connsiteY300" fmla="*/ 853247 h 1133949"/>
              <a:gd name="connsiteX301" fmla="*/ 85864 w 1490572"/>
              <a:gd name="connsiteY301" fmla="*/ 844335 h 1133949"/>
              <a:gd name="connsiteX302" fmla="*/ 72483 w 1490572"/>
              <a:gd name="connsiteY302" fmla="*/ 838766 h 1133949"/>
              <a:gd name="connsiteX303" fmla="*/ 74155 w 1490572"/>
              <a:gd name="connsiteY303" fmla="*/ 818159 h 1133949"/>
              <a:gd name="connsiteX304" fmla="*/ 78058 w 1490572"/>
              <a:gd name="connsiteY304" fmla="*/ 803121 h 1133949"/>
              <a:gd name="connsiteX305" fmla="*/ 88094 w 1490572"/>
              <a:gd name="connsiteY305" fmla="*/ 784185 h 1133949"/>
              <a:gd name="connsiteX306" fmla="*/ 78058 w 1490572"/>
              <a:gd name="connsiteY306" fmla="*/ 774160 h 1133949"/>
              <a:gd name="connsiteX307" fmla="*/ 79173 w 1490572"/>
              <a:gd name="connsiteY307" fmla="*/ 754110 h 1133949"/>
              <a:gd name="connsiteX308" fmla="*/ 78058 w 1490572"/>
              <a:gd name="connsiteY308" fmla="*/ 739629 h 1133949"/>
              <a:gd name="connsiteX309" fmla="*/ 80288 w 1490572"/>
              <a:gd name="connsiteY309" fmla="*/ 725148 h 1133949"/>
              <a:gd name="connsiteX310" fmla="*/ 88094 w 1490572"/>
              <a:gd name="connsiteY310" fmla="*/ 706212 h 1133949"/>
              <a:gd name="connsiteX311" fmla="*/ 76943 w 1490572"/>
              <a:gd name="connsiteY311" fmla="*/ 693959 h 1133949"/>
              <a:gd name="connsiteX312" fmla="*/ 61331 w 1490572"/>
              <a:gd name="connsiteY312" fmla="*/ 679478 h 1133949"/>
              <a:gd name="connsiteX313" fmla="*/ 64677 w 1490572"/>
              <a:gd name="connsiteY313" fmla="*/ 664998 h 1133949"/>
              <a:gd name="connsiteX314" fmla="*/ 71368 w 1490572"/>
              <a:gd name="connsiteY314" fmla="*/ 646061 h 1133949"/>
              <a:gd name="connsiteX315" fmla="*/ 66907 w 1490572"/>
              <a:gd name="connsiteY315" fmla="*/ 630467 h 1133949"/>
              <a:gd name="connsiteX316" fmla="*/ 56871 w 1490572"/>
              <a:gd name="connsiteY316" fmla="*/ 617100 h 1133949"/>
              <a:gd name="connsiteX317" fmla="*/ 47950 w 1490572"/>
              <a:gd name="connsiteY317" fmla="*/ 597050 h 1133949"/>
              <a:gd name="connsiteX318" fmla="*/ 50180 w 1490572"/>
              <a:gd name="connsiteY318" fmla="*/ 578114 h 1133949"/>
              <a:gd name="connsiteX319" fmla="*/ 33453 w 1490572"/>
              <a:gd name="connsiteY319" fmla="*/ 565861 h 1133949"/>
              <a:gd name="connsiteX320" fmla="*/ 20072 w 1490572"/>
              <a:gd name="connsiteY320" fmla="*/ 564747 h 1133949"/>
              <a:gd name="connsiteX321" fmla="*/ 14496 w 1490572"/>
              <a:gd name="connsiteY321" fmla="*/ 551380 h 1133949"/>
              <a:gd name="connsiteX322" fmla="*/ 10036 w 1490572"/>
              <a:gd name="connsiteY322" fmla="*/ 531330 h 1133949"/>
              <a:gd name="connsiteX323" fmla="*/ 22302 w 1490572"/>
              <a:gd name="connsiteY323" fmla="*/ 519077 h 1133949"/>
              <a:gd name="connsiteX324" fmla="*/ 30108 w 1490572"/>
              <a:gd name="connsiteY324" fmla="*/ 504596 h 1133949"/>
              <a:gd name="connsiteX325" fmla="*/ 30108 w 1490572"/>
              <a:gd name="connsiteY325" fmla="*/ 490116 h 1133949"/>
              <a:gd name="connsiteX326" fmla="*/ 26763 w 1490572"/>
              <a:gd name="connsiteY326" fmla="*/ 476749 h 1133949"/>
              <a:gd name="connsiteX327" fmla="*/ 24533 w 1490572"/>
              <a:gd name="connsiteY327" fmla="*/ 460040 h 1133949"/>
              <a:gd name="connsiteX328" fmla="*/ 5575 w 1490572"/>
              <a:gd name="connsiteY328" fmla="*/ 454749 h 1133949"/>
              <a:gd name="connsiteX329" fmla="*/ 5575 w 1490572"/>
              <a:gd name="connsiteY329" fmla="*/ 439990 h 1133949"/>
              <a:gd name="connsiteX330" fmla="*/ 6691 w 1490572"/>
              <a:gd name="connsiteY330" fmla="*/ 429965 h 1133949"/>
              <a:gd name="connsiteX331" fmla="*/ 17842 w 1490572"/>
              <a:gd name="connsiteY331" fmla="*/ 426623 h 1133949"/>
              <a:gd name="connsiteX332" fmla="*/ 26763 w 1490572"/>
              <a:gd name="connsiteY332" fmla="*/ 426623 h 1133949"/>
              <a:gd name="connsiteX333" fmla="*/ 39865 w 1490572"/>
              <a:gd name="connsiteY333" fmla="*/ 425509 h 1133949"/>
              <a:gd name="connsiteX334" fmla="*/ 39029 w 1490572"/>
              <a:gd name="connsiteY334" fmla="*/ 411029 h 1133949"/>
              <a:gd name="connsiteX335" fmla="*/ 35684 w 1490572"/>
              <a:gd name="connsiteY335" fmla="*/ 388751 h 1133949"/>
              <a:gd name="connsiteX336" fmla="*/ 30108 w 1490572"/>
              <a:gd name="connsiteY336" fmla="*/ 374270 h 1133949"/>
              <a:gd name="connsiteX337" fmla="*/ 21187 w 1490572"/>
              <a:gd name="connsiteY337" fmla="*/ 362017 h 1133949"/>
              <a:gd name="connsiteX338" fmla="*/ 8921 w 1490572"/>
              <a:gd name="connsiteY338" fmla="*/ 349764 h 1133949"/>
              <a:gd name="connsiteX339" fmla="*/ 0 w 1490572"/>
              <a:gd name="connsiteY339" fmla="*/ 328600 h 1133949"/>
              <a:gd name="connsiteX340" fmla="*/ 14496 w 1490572"/>
              <a:gd name="connsiteY340" fmla="*/ 324145 h 1133949"/>
              <a:gd name="connsiteX341" fmla="*/ 30108 w 1490572"/>
              <a:gd name="connsiteY341" fmla="*/ 326372 h 1133949"/>
              <a:gd name="connsiteX342" fmla="*/ 45720 w 1490572"/>
              <a:gd name="connsiteY342" fmla="*/ 321917 h 1133949"/>
              <a:gd name="connsiteX343" fmla="*/ 60216 w 1490572"/>
              <a:gd name="connsiteY343" fmla="*/ 311892 h 1133949"/>
              <a:gd name="connsiteX344" fmla="*/ 65792 w 1490572"/>
              <a:gd name="connsiteY344" fmla="*/ 297411 h 1133949"/>
              <a:gd name="connsiteX345" fmla="*/ 65792 w 1490572"/>
              <a:gd name="connsiteY345" fmla="*/ 284044 h 1133949"/>
              <a:gd name="connsiteX346" fmla="*/ 57986 w 1490572"/>
              <a:gd name="connsiteY346" fmla="*/ 270678 h 1133949"/>
              <a:gd name="connsiteX347" fmla="*/ 46835 w 1490572"/>
              <a:gd name="connsiteY347" fmla="*/ 267336 h 1133949"/>
              <a:gd name="connsiteX348" fmla="*/ 62447 w 1490572"/>
              <a:gd name="connsiteY348" fmla="*/ 253969 h 1133949"/>
              <a:gd name="connsiteX349" fmla="*/ 76943 w 1490572"/>
              <a:gd name="connsiteY349" fmla="*/ 241716 h 1133949"/>
              <a:gd name="connsiteX350" fmla="*/ 91440 w 1490572"/>
              <a:gd name="connsiteY350" fmla="*/ 231691 h 1133949"/>
              <a:gd name="connsiteX351" fmla="*/ 93670 w 1490572"/>
              <a:gd name="connsiteY351" fmla="*/ 216097 h 1133949"/>
              <a:gd name="connsiteX352" fmla="*/ 94785 w 1490572"/>
              <a:gd name="connsiteY352" fmla="*/ 199388 h 1133949"/>
              <a:gd name="connsiteX353" fmla="*/ 85864 w 1490572"/>
              <a:gd name="connsiteY353" fmla="*/ 184907 h 1133949"/>
              <a:gd name="connsiteX354" fmla="*/ 73598 w 1490572"/>
              <a:gd name="connsiteY354" fmla="*/ 172654 h 1133949"/>
              <a:gd name="connsiteX355" fmla="*/ 69137 w 1490572"/>
              <a:gd name="connsiteY355" fmla="*/ 154832 h 1133949"/>
              <a:gd name="connsiteX356" fmla="*/ 63562 w 1490572"/>
              <a:gd name="connsiteY356" fmla="*/ 142579 h 1133949"/>
              <a:gd name="connsiteX357" fmla="*/ 52411 w 1490572"/>
              <a:gd name="connsiteY357" fmla="*/ 126984 h 1133949"/>
              <a:gd name="connsiteX358" fmla="*/ 35126 w 1490572"/>
              <a:gd name="connsiteY358" fmla="*/ 113061 h 1133949"/>
              <a:gd name="connsiteX359" fmla="*/ 47950 w 1490572"/>
              <a:gd name="connsiteY359" fmla="*/ 96909 h 1133949"/>
              <a:gd name="connsiteX360" fmla="*/ 57986 w 1490572"/>
              <a:gd name="connsiteY360" fmla="*/ 83542 h 1133949"/>
              <a:gd name="connsiteX361" fmla="*/ 71368 w 1490572"/>
              <a:gd name="connsiteY361" fmla="*/ 70175 h 1133949"/>
              <a:gd name="connsiteX362" fmla="*/ 63562 w 1490572"/>
              <a:gd name="connsiteY362" fmla="*/ 63492 h 1133949"/>
              <a:gd name="connsiteX363" fmla="*/ 56871 w 1490572"/>
              <a:gd name="connsiteY363" fmla="*/ 55695 h 1133949"/>
              <a:gd name="connsiteX364" fmla="*/ 60216 w 1490572"/>
              <a:gd name="connsiteY364" fmla="*/ 46784 h 1133949"/>
              <a:gd name="connsiteX365" fmla="*/ 64677 w 1490572"/>
              <a:gd name="connsiteY365" fmla="*/ 32303 h 1133949"/>
              <a:gd name="connsiteX366" fmla="*/ 75828 w 1490572"/>
              <a:gd name="connsiteY366" fmla="*/ 24506 h 1133949"/>
              <a:gd name="connsiteX367" fmla="*/ 94785 w 1490572"/>
              <a:gd name="connsiteY367" fmla="*/ 13367 h 1133949"/>
              <a:gd name="connsiteX368" fmla="*/ 112627 w 1490572"/>
              <a:gd name="connsiteY368" fmla="*/ 13367 h 1133949"/>
              <a:gd name="connsiteX369" fmla="*/ 134929 w 1490572"/>
              <a:gd name="connsiteY369" fmla="*/ 15594 h 1133949"/>
              <a:gd name="connsiteX370" fmla="*/ 151656 w 1490572"/>
              <a:gd name="connsiteY370" fmla="*/ 14481 h 1133949"/>
              <a:gd name="connsiteX371" fmla="*/ 168383 w 1490572"/>
              <a:gd name="connsiteY371" fmla="*/ 16708 h 1133949"/>
              <a:gd name="connsiteX372" fmla="*/ 185110 w 1490572"/>
              <a:gd name="connsiteY372" fmla="*/ 0 h 1133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490572" h="1133949">
                <a:moveTo>
                  <a:pt x="185110" y="0"/>
                </a:moveTo>
                <a:lnTo>
                  <a:pt x="195146" y="15594"/>
                </a:lnTo>
                <a:lnTo>
                  <a:pt x="209642" y="12253"/>
                </a:lnTo>
                <a:lnTo>
                  <a:pt x="220794" y="16708"/>
                </a:lnTo>
                <a:lnTo>
                  <a:pt x="230830" y="30075"/>
                </a:lnTo>
                <a:lnTo>
                  <a:pt x="245326" y="40100"/>
                </a:lnTo>
                <a:lnTo>
                  <a:pt x="259823" y="55695"/>
                </a:lnTo>
                <a:cubicBezTo>
                  <a:pt x="259451" y="62750"/>
                  <a:pt x="259080" y="69804"/>
                  <a:pt x="258708" y="76859"/>
                </a:cubicBezTo>
                <a:lnTo>
                  <a:pt x="258708" y="96909"/>
                </a:lnTo>
                <a:lnTo>
                  <a:pt x="258708" y="109162"/>
                </a:lnTo>
                <a:lnTo>
                  <a:pt x="272089" y="120301"/>
                </a:lnTo>
                <a:lnTo>
                  <a:pt x="285471" y="131440"/>
                </a:lnTo>
                <a:lnTo>
                  <a:pt x="294391" y="123643"/>
                </a:lnTo>
                <a:lnTo>
                  <a:pt x="305543" y="119187"/>
                </a:lnTo>
                <a:lnTo>
                  <a:pt x="317809" y="134782"/>
                </a:lnTo>
                <a:lnTo>
                  <a:pt x="332306" y="158173"/>
                </a:lnTo>
                <a:lnTo>
                  <a:pt x="331190" y="172654"/>
                </a:lnTo>
                <a:lnTo>
                  <a:pt x="337881" y="186021"/>
                </a:lnTo>
                <a:lnTo>
                  <a:pt x="350147" y="203844"/>
                </a:lnTo>
                <a:lnTo>
                  <a:pt x="360184" y="220552"/>
                </a:lnTo>
                <a:lnTo>
                  <a:pt x="369104" y="232805"/>
                </a:lnTo>
                <a:lnTo>
                  <a:pt x="388062" y="233919"/>
                </a:lnTo>
                <a:lnTo>
                  <a:pt x="409249" y="235033"/>
                </a:lnTo>
                <a:lnTo>
                  <a:pt x="433781" y="233919"/>
                </a:lnTo>
                <a:lnTo>
                  <a:pt x="444933" y="226122"/>
                </a:lnTo>
                <a:lnTo>
                  <a:pt x="457199" y="222780"/>
                </a:lnTo>
                <a:lnTo>
                  <a:pt x="468350" y="216097"/>
                </a:lnTo>
                <a:lnTo>
                  <a:pt x="479501" y="236147"/>
                </a:lnTo>
                <a:lnTo>
                  <a:pt x="498458" y="235033"/>
                </a:lnTo>
                <a:lnTo>
                  <a:pt x="498458" y="235311"/>
                </a:lnTo>
                <a:lnTo>
                  <a:pt x="499574" y="221666"/>
                </a:lnTo>
                <a:lnTo>
                  <a:pt x="516300" y="218324"/>
                </a:lnTo>
                <a:lnTo>
                  <a:pt x="536372" y="217210"/>
                </a:lnTo>
                <a:lnTo>
                  <a:pt x="549754" y="218324"/>
                </a:lnTo>
                <a:lnTo>
                  <a:pt x="563135" y="214983"/>
                </a:lnTo>
                <a:lnTo>
                  <a:pt x="574287" y="209413"/>
                </a:lnTo>
                <a:lnTo>
                  <a:pt x="582092" y="203844"/>
                </a:lnTo>
                <a:lnTo>
                  <a:pt x="585438" y="189363"/>
                </a:lnTo>
                <a:lnTo>
                  <a:pt x="593244" y="179338"/>
                </a:lnTo>
                <a:lnTo>
                  <a:pt x="605510" y="180452"/>
                </a:lnTo>
                <a:lnTo>
                  <a:pt x="620006" y="178224"/>
                </a:lnTo>
                <a:lnTo>
                  <a:pt x="638963" y="181566"/>
                </a:lnTo>
                <a:lnTo>
                  <a:pt x="650115" y="189363"/>
                </a:lnTo>
                <a:lnTo>
                  <a:pt x="662381" y="198274"/>
                </a:lnTo>
                <a:lnTo>
                  <a:pt x="677993" y="209413"/>
                </a:lnTo>
                <a:lnTo>
                  <a:pt x="690259" y="226122"/>
                </a:lnTo>
                <a:lnTo>
                  <a:pt x="703640" y="242830"/>
                </a:lnTo>
                <a:lnTo>
                  <a:pt x="718137" y="258425"/>
                </a:lnTo>
                <a:lnTo>
                  <a:pt x="735979" y="282930"/>
                </a:lnTo>
                <a:lnTo>
                  <a:pt x="723713" y="292956"/>
                </a:lnTo>
                <a:lnTo>
                  <a:pt x="709216" y="304095"/>
                </a:lnTo>
                <a:lnTo>
                  <a:pt x="718137" y="316347"/>
                </a:lnTo>
                <a:lnTo>
                  <a:pt x="728173" y="319689"/>
                </a:lnTo>
                <a:lnTo>
                  <a:pt x="728173" y="330828"/>
                </a:lnTo>
                <a:cubicBezTo>
                  <a:pt x="729288" y="336676"/>
                  <a:pt x="730403" y="342802"/>
                  <a:pt x="731518" y="348650"/>
                </a:cubicBezTo>
                <a:lnTo>
                  <a:pt x="743785" y="345309"/>
                </a:lnTo>
                <a:lnTo>
                  <a:pt x="757166" y="344195"/>
                </a:lnTo>
                <a:lnTo>
                  <a:pt x="763857" y="362017"/>
                </a:lnTo>
                <a:lnTo>
                  <a:pt x="778353" y="363131"/>
                </a:lnTo>
                <a:lnTo>
                  <a:pt x="787274" y="359789"/>
                </a:lnTo>
                <a:lnTo>
                  <a:pt x="801771" y="354220"/>
                </a:lnTo>
                <a:lnTo>
                  <a:pt x="816268" y="368701"/>
                </a:lnTo>
                <a:lnTo>
                  <a:pt x="826304" y="380954"/>
                </a:lnTo>
                <a:lnTo>
                  <a:pt x="837455" y="393206"/>
                </a:lnTo>
                <a:lnTo>
                  <a:pt x="850837" y="394320"/>
                </a:lnTo>
                <a:lnTo>
                  <a:pt x="865333" y="393206"/>
                </a:lnTo>
                <a:lnTo>
                  <a:pt x="875369" y="384295"/>
                </a:lnTo>
                <a:lnTo>
                  <a:pt x="879551" y="369815"/>
                </a:lnTo>
                <a:lnTo>
                  <a:pt x="880119" y="369466"/>
                </a:lnTo>
                <a:lnTo>
                  <a:pt x="880119" y="356110"/>
                </a:lnTo>
                <a:lnTo>
                  <a:pt x="891259" y="346092"/>
                </a:lnTo>
                <a:lnTo>
                  <a:pt x="907968" y="342753"/>
                </a:lnTo>
                <a:lnTo>
                  <a:pt x="919108" y="347205"/>
                </a:lnTo>
                <a:lnTo>
                  <a:pt x="930248" y="357223"/>
                </a:lnTo>
                <a:lnTo>
                  <a:pt x="942501" y="347205"/>
                </a:lnTo>
                <a:lnTo>
                  <a:pt x="955869" y="347205"/>
                </a:lnTo>
                <a:lnTo>
                  <a:pt x="974806" y="344979"/>
                </a:lnTo>
                <a:lnTo>
                  <a:pt x="979262" y="328283"/>
                </a:lnTo>
                <a:lnTo>
                  <a:pt x="981490" y="313813"/>
                </a:lnTo>
                <a:lnTo>
                  <a:pt x="991516" y="300456"/>
                </a:lnTo>
                <a:lnTo>
                  <a:pt x="981490" y="298230"/>
                </a:lnTo>
                <a:lnTo>
                  <a:pt x="975920" y="287099"/>
                </a:lnTo>
                <a:lnTo>
                  <a:pt x="973692" y="275968"/>
                </a:lnTo>
                <a:lnTo>
                  <a:pt x="994858" y="272629"/>
                </a:lnTo>
                <a:lnTo>
                  <a:pt x="999313" y="257046"/>
                </a:lnTo>
                <a:lnTo>
                  <a:pt x="1010453" y="258159"/>
                </a:lnTo>
                <a:lnTo>
                  <a:pt x="1023821" y="259272"/>
                </a:lnTo>
                <a:lnTo>
                  <a:pt x="1023821" y="233672"/>
                </a:lnTo>
                <a:lnTo>
                  <a:pt x="1039973" y="228941"/>
                </a:lnTo>
                <a:lnTo>
                  <a:pt x="1047214" y="226437"/>
                </a:lnTo>
                <a:lnTo>
                  <a:pt x="1042201" y="213080"/>
                </a:lnTo>
                <a:lnTo>
                  <a:pt x="1053898" y="203619"/>
                </a:lnTo>
                <a:lnTo>
                  <a:pt x="1051670" y="192488"/>
                </a:lnTo>
                <a:lnTo>
                  <a:pt x="1059468" y="184696"/>
                </a:lnTo>
                <a:lnTo>
                  <a:pt x="1063923" y="202506"/>
                </a:lnTo>
                <a:lnTo>
                  <a:pt x="1078405" y="196940"/>
                </a:lnTo>
                <a:lnTo>
                  <a:pt x="1087317" y="191375"/>
                </a:lnTo>
                <a:lnTo>
                  <a:pt x="1089545" y="180244"/>
                </a:lnTo>
                <a:lnTo>
                  <a:pt x="1094001" y="169113"/>
                </a:lnTo>
                <a:lnTo>
                  <a:pt x="1110710" y="165774"/>
                </a:lnTo>
                <a:lnTo>
                  <a:pt x="1125192" y="165774"/>
                </a:lnTo>
                <a:lnTo>
                  <a:pt x="1129647" y="174679"/>
                </a:lnTo>
                <a:cubicBezTo>
                  <a:pt x="1130018" y="179502"/>
                  <a:pt x="1130390" y="184326"/>
                  <a:pt x="1130761" y="189149"/>
                </a:cubicBezTo>
                <a:lnTo>
                  <a:pt x="1139673" y="199166"/>
                </a:lnTo>
                <a:lnTo>
                  <a:pt x="1150813" y="209184"/>
                </a:lnTo>
                <a:lnTo>
                  <a:pt x="1167522" y="212523"/>
                </a:lnTo>
                <a:lnTo>
                  <a:pt x="1175320" y="201392"/>
                </a:lnTo>
                <a:lnTo>
                  <a:pt x="1184232" y="193601"/>
                </a:lnTo>
                <a:lnTo>
                  <a:pt x="1197599" y="193601"/>
                </a:lnTo>
                <a:lnTo>
                  <a:pt x="1216537" y="192488"/>
                </a:lnTo>
                <a:lnTo>
                  <a:pt x="1226562" y="202506"/>
                </a:lnTo>
                <a:lnTo>
                  <a:pt x="1237702" y="214749"/>
                </a:lnTo>
                <a:lnTo>
                  <a:pt x="1246614" y="226993"/>
                </a:lnTo>
                <a:lnTo>
                  <a:pt x="1257753" y="222541"/>
                </a:lnTo>
                <a:lnTo>
                  <a:pt x="1270007" y="212523"/>
                </a:lnTo>
                <a:lnTo>
                  <a:pt x="1275577" y="203619"/>
                </a:lnTo>
                <a:lnTo>
                  <a:pt x="1285603" y="199166"/>
                </a:lnTo>
                <a:lnTo>
                  <a:pt x="1297856" y="203619"/>
                </a:lnTo>
                <a:lnTo>
                  <a:pt x="1304540" y="216975"/>
                </a:lnTo>
                <a:lnTo>
                  <a:pt x="1314566" y="225880"/>
                </a:lnTo>
                <a:lnTo>
                  <a:pt x="1326819" y="232558"/>
                </a:lnTo>
                <a:lnTo>
                  <a:pt x="1336845" y="235898"/>
                </a:lnTo>
                <a:lnTo>
                  <a:pt x="1351327" y="241463"/>
                </a:lnTo>
                <a:lnTo>
                  <a:pt x="1362466" y="249255"/>
                </a:lnTo>
                <a:lnTo>
                  <a:pt x="1373186" y="255413"/>
                </a:lnTo>
                <a:lnTo>
                  <a:pt x="1373606" y="255098"/>
                </a:lnTo>
                <a:lnTo>
                  <a:pt x="1381960" y="270960"/>
                </a:lnTo>
                <a:lnTo>
                  <a:pt x="1407582" y="268734"/>
                </a:lnTo>
                <a:lnTo>
                  <a:pt x="1422063" y="279864"/>
                </a:lnTo>
                <a:lnTo>
                  <a:pt x="1442115" y="287656"/>
                </a:lnTo>
                <a:lnTo>
                  <a:pt x="1447685" y="304352"/>
                </a:lnTo>
                <a:lnTo>
                  <a:pt x="1445457" y="317709"/>
                </a:lnTo>
                <a:lnTo>
                  <a:pt x="1439887" y="333292"/>
                </a:lnTo>
                <a:lnTo>
                  <a:pt x="1436545" y="345536"/>
                </a:lnTo>
                <a:lnTo>
                  <a:pt x="1443229" y="352214"/>
                </a:lnTo>
                <a:lnTo>
                  <a:pt x="1461052" y="352214"/>
                </a:lnTo>
                <a:lnTo>
                  <a:pt x="1465508" y="366684"/>
                </a:lnTo>
                <a:lnTo>
                  <a:pt x="1467736" y="380041"/>
                </a:lnTo>
                <a:lnTo>
                  <a:pt x="1475534" y="396737"/>
                </a:lnTo>
                <a:lnTo>
                  <a:pt x="1490572" y="416216"/>
                </a:lnTo>
                <a:lnTo>
                  <a:pt x="1490015" y="416216"/>
                </a:lnTo>
                <a:lnTo>
                  <a:pt x="1480547" y="413989"/>
                </a:lnTo>
                <a:lnTo>
                  <a:pt x="1472749" y="416216"/>
                </a:lnTo>
                <a:lnTo>
                  <a:pt x="1460495" y="418442"/>
                </a:lnTo>
                <a:lnTo>
                  <a:pt x="1451583" y="418442"/>
                </a:lnTo>
                <a:lnTo>
                  <a:pt x="1442950" y="425955"/>
                </a:lnTo>
                <a:lnTo>
                  <a:pt x="1442950" y="426233"/>
                </a:lnTo>
                <a:lnTo>
                  <a:pt x="1425962" y="455173"/>
                </a:lnTo>
                <a:lnTo>
                  <a:pt x="1403683" y="472982"/>
                </a:lnTo>
                <a:lnTo>
                  <a:pt x="1413709" y="484113"/>
                </a:lnTo>
                <a:lnTo>
                  <a:pt x="1434874" y="477435"/>
                </a:lnTo>
                <a:lnTo>
                  <a:pt x="1453811" y="470756"/>
                </a:lnTo>
                <a:lnTo>
                  <a:pt x="1463837" y="483000"/>
                </a:lnTo>
                <a:lnTo>
                  <a:pt x="1456039" y="496357"/>
                </a:lnTo>
                <a:lnTo>
                  <a:pt x="1440444" y="514166"/>
                </a:lnTo>
                <a:lnTo>
                  <a:pt x="1419278" y="519731"/>
                </a:lnTo>
                <a:cubicBezTo>
                  <a:pt x="1422342" y="529471"/>
                  <a:pt x="1425127" y="538932"/>
                  <a:pt x="1428190" y="548671"/>
                </a:cubicBezTo>
                <a:lnTo>
                  <a:pt x="1407025" y="567593"/>
                </a:lnTo>
                <a:lnTo>
                  <a:pt x="1391429" y="588742"/>
                </a:lnTo>
                <a:lnTo>
                  <a:pt x="1372492" y="607664"/>
                </a:lnTo>
                <a:lnTo>
                  <a:pt x="1351327" y="617682"/>
                </a:lnTo>
                <a:lnTo>
                  <a:pt x="1351327" y="636604"/>
                </a:lnTo>
                <a:lnTo>
                  <a:pt x="1346871" y="657752"/>
                </a:lnTo>
                <a:lnTo>
                  <a:pt x="1330161" y="667770"/>
                </a:lnTo>
                <a:lnTo>
                  <a:pt x="1310110" y="680014"/>
                </a:lnTo>
                <a:lnTo>
                  <a:pt x="1283375" y="693371"/>
                </a:lnTo>
                <a:lnTo>
                  <a:pt x="1256639" y="707841"/>
                </a:lnTo>
                <a:cubicBezTo>
                  <a:pt x="1258589" y="724537"/>
                  <a:pt x="1260260" y="741233"/>
                  <a:pt x="1262209" y="757929"/>
                </a:cubicBezTo>
                <a:lnTo>
                  <a:pt x="1257753" y="794660"/>
                </a:lnTo>
                <a:lnTo>
                  <a:pt x="1234360" y="813583"/>
                </a:lnTo>
                <a:lnTo>
                  <a:pt x="1213195" y="834731"/>
                </a:lnTo>
                <a:lnTo>
                  <a:pt x="1192029" y="850314"/>
                </a:lnTo>
                <a:lnTo>
                  <a:pt x="1173092" y="872575"/>
                </a:lnTo>
                <a:lnTo>
                  <a:pt x="1157218" y="892611"/>
                </a:lnTo>
                <a:lnTo>
                  <a:pt x="1156383" y="894837"/>
                </a:lnTo>
                <a:lnTo>
                  <a:pt x="1170864" y="904854"/>
                </a:lnTo>
                <a:lnTo>
                  <a:pt x="1167522" y="920438"/>
                </a:lnTo>
                <a:lnTo>
                  <a:pt x="1155269" y="930455"/>
                </a:lnTo>
                <a:lnTo>
                  <a:pt x="1144129" y="940473"/>
                </a:lnTo>
                <a:lnTo>
                  <a:pt x="1141901" y="951604"/>
                </a:lnTo>
                <a:lnTo>
                  <a:pt x="1138559" y="970526"/>
                </a:lnTo>
                <a:lnTo>
                  <a:pt x="1141901" y="982770"/>
                </a:lnTo>
                <a:lnTo>
                  <a:pt x="1119622" y="1003918"/>
                </a:lnTo>
                <a:lnTo>
                  <a:pt x="1108482" y="1020614"/>
                </a:lnTo>
                <a:lnTo>
                  <a:pt x="1095115" y="1035084"/>
                </a:lnTo>
                <a:lnTo>
                  <a:pt x="1083975" y="1050667"/>
                </a:lnTo>
                <a:lnTo>
                  <a:pt x="1068379" y="1061798"/>
                </a:lnTo>
                <a:lnTo>
                  <a:pt x="1038302" y="1061798"/>
                </a:lnTo>
                <a:lnTo>
                  <a:pt x="1018251" y="1061798"/>
                </a:lnTo>
                <a:cubicBezTo>
                  <a:pt x="1018529" y="1054841"/>
                  <a:pt x="1019086" y="1047606"/>
                  <a:pt x="1019365" y="1040649"/>
                </a:cubicBezTo>
                <a:lnTo>
                  <a:pt x="1009339" y="1031745"/>
                </a:lnTo>
                <a:lnTo>
                  <a:pt x="992630" y="1026179"/>
                </a:lnTo>
                <a:lnTo>
                  <a:pt x="973692" y="1043989"/>
                </a:lnTo>
                <a:lnTo>
                  <a:pt x="963666" y="1060685"/>
                </a:lnTo>
                <a:lnTo>
                  <a:pt x="945843" y="1064024"/>
                </a:lnTo>
                <a:lnTo>
                  <a:pt x="932475" y="1068476"/>
                </a:lnTo>
                <a:cubicBezTo>
                  <a:pt x="932754" y="1060685"/>
                  <a:pt x="933311" y="1052893"/>
                  <a:pt x="933589" y="1045102"/>
                </a:cubicBezTo>
                <a:lnTo>
                  <a:pt x="922450" y="1037310"/>
                </a:lnTo>
                <a:lnTo>
                  <a:pt x="907968" y="1032858"/>
                </a:lnTo>
                <a:lnTo>
                  <a:pt x="900170" y="1018388"/>
                </a:lnTo>
                <a:lnTo>
                  <a:pt x="889031" y="1005031"/>
                </a:lnTo>
                <a:lnTo>
                  <a:pt x="874549" y="986109"/>
                </a:lnTo>
                <a:lnTo>
                  <a:pt x="866863" y="974191"/>
                </a:lnTo>
                <a:lnTo>
                  <a:pt x="865333" y="974662"/>
                </a:lnTo>
                <a:lnTo>
                  <a:pt x="853067" y="975776"/>
                </a:lnTo>
                <a:lnTo>
                  <a:pt x="843030" y="972434"/>
                </a:lnTo>
                <a:lnTo>
                  <a:pt x="835225" y="964637"/>
                </a:lnTo>
                <a:lnTo>
                  <a:pt x="832994" y="953498"/>
                </a:lnTo>
                <a:lnTo>
                  <a:pt x="825188" y="946814"/>
                </a:lnTo>
                <a:lnTo>
                  <a:pt x="811807" y="946814"/>
                </a:lnTo>
                <a:lnTo>
                  <a:pt x="800656" y="951270"/>
                </a:lnTo>
                <a:lnTo>
                  <a:pt x="787274" y="961295"/>
                </a:lnTo>
                <a:lnTo>
                  <a:pt x="780584" y="955725"/>
                </a:lnTo>
                <a:lnTo>
                  <a:pt x="766087" y="947928"/>
                </a:lnTo>
                <a:lnTo>
                  <a:pt x="752706" y="942359"/>
                </a:lnTo>
                <a:lnTo>
                  <a:pt x="738209" y="952384"/>
                </a:lnTo>
                <a:lnTo>
                  <a:pt x="733749" y="969092"/>
                </a:lnTo>
                <a:lnTo>
                  <a:pt x="728173" y="984687"/>
                </a:lnTo>
                <a:lnTo>
                  <a:pt x="730403" y="1000281"/>
                </a:lnTo>
                <a:lnTo>
                  <a:pt x="723713" y="1018104"/>
                </a:lnTo>
                <a:lnTo>
                  <a:pt x="719252" y="1041496"/>
                </a:lnTo>
                <a:lnTo>
                  <a:pt x="715907" y="1062660"/>
                </a:lnTo>
                <a:lnTo>
                  <a:pt x="708101" y="1082710"/>
                </a:lnTo>
                <a:lnTo>
                  <a:pt x="700295" y="1101646"/>
                </a:lnTo>
                <a:lnTo>
                  <a:pt x="688029" y="1123089"/>
                </a:lnTo>
                <a:lnTo>
                  <a:pt x="675762" y="1120582"/>
                </a:lnTo>
                <a:lnTo>
                  <a:pt x="673532" y="1110557"/>
                </a:lnTo>
                <a:lnTo>
                  <a:pt x="670187" y="1094963"/>
                </a:lnTo>
                <a:lnTo>
                  <a:pt x="665726" y="1082710"/>
                </a:lnTo>
                <a:cubicBezTo>
                  <a:pt x="664890" y="1076862"/>
                  <a:pt x="664332" y="1070735"/>
                  <a:pt x="663496" y="1064887"/>
                </a:cubicBezTo>
                <a:lnTo>
                  <a:pt x="654575" y="1054862"/>
                </a:lnTo>
                <a:lnTo>
                  <a:pt x="641194" y="1060432"/>
                </a:lnTo>
                <a:lnTo>
                  <a:pt x="631158" y="1068229"/>
                </a:lnTo>
                <a:lnTo>
                  <a:pt x="623352" y="1077140"/>
                </a:lnTo>
                <a:lnTo>
                  <a:pt x="615546" y="1061546"/>
                </a:lnTo>
                <a:lnTo>
                  <a:pt x="607740" y="1069343"/>
                </a:lnTo>
                <a:lnTo>
                  <a:pt x="596589" y="1073799"/>
                </a:lnTo>
                <a:lnTo>
                  <a:pt x="583207" y="1064887"/>
                </a:lnTo>
                <a:lnTo>
                  <a:pt x="569826" y="1060432"/>
                </a:lnTo>
                <a:lnTo>
                  <a:pt x="557560" y="1066001"/>
                </a:lnTo>
                <a:lnTo>
                  <a:pt x="549754" y="1074913"/>
                </a:lnTo>
                <a:cubicBezTo>
                  <a:pt x="550033" y="1080204"/>
                  <a:pt x="550590" y="1085216"/>
                  <a:pt x="550869" y="1090507"/>
                </a:cubicBezTo>
                <a:cubicBezTo>
                  <a:pt x="550497" y="1097190"/>
                  <a:pt x="550126" y="1103874"/>
                  <a:pt x="549754" y="1110557"/>
                </a:cubicBezTo>
                <a:lnTo>
                  <a:pt x="539718" y="1118355"/>
                </a:lnTo>
                <a:lnTo>
                  <a:pt x="528567" y="1121696"/>
                </a:lnTo>
                <a:lnTo>
                  <a:pt x="517415" y="1123924"/>
                </a:lnTo>
                <a:lnTo>
                  <a:pt x="508494" y="1133949"/>
                </a:lnTo>
                <a:lnTo>
                  <a:pt x="498458" y="1126152"/>
                </a:lnTo>
                <a:lnTo>
                  <a:pt x="480616" y="1125038"/>
                </a:lnTo>
                <a:lnTo>
                  <a:pt x="467235" y="1121696"/>
                </a:lnTo>
                <a:lnTo>
                  <a:pt x="453854" y="1118355"/>
                </a:lnTo>
                <a:lnTo>
                  <a:pt x="440472" y="1117241"/>
                </a:lnTo>
                <a:lnTo>
                  <a:pt x="430436" y="1126152"/>
                </a:lnTo>
                <a:lnTo>
                  <a:pt x="417055" y="1132835"/>
                </a:lnTo>
                <a:lnTo>
                  <a:pt x="404788" y="1125038"/>
                </a:lnTo>
                <a:lnTo>
                  <a:pt x="400328" y="1116127"/>
                </a:lnTo>
                <a:lnTo>
                  <a:pt x="388062" y="1113899"/>
                </a:lnTo>
                <a:lnTo>
                  <a:pt x="378025" y="1107216"/>
                </a:lnTo>
                <a:cubicBezTo>
                  <a:pt x="377653" y="1103132"/>
                  <a:pt x="377282" y="1099047"/>
                  <a:pt x="376910" y="1094963"/>
                </a:cubicBezTo>
                <a:lnTo>
                  <a:pt x="371892" y="1081596"/>
                </a:lnTo>
                <a:lnTo>
                  <a:pt x="384716" y="1067115"/>
                </a:lnTo>
                <a:lnTo>
                  <a:pt x="399213" y="1060432"/>
                </a:lnTo>
                <a:lnTo>
                  <a:pt x="410364" y="1049293"/>
                </a:lnTo>
                <a:cubicBezTo>
                  <a:pt x="408134" y="1046787"/>
                  <a:pt x="405903" y="1044002"/>
                  <a:pt x="403673" y="1041496"/>
                </a:cubicBezTo>
                <a:lnTo>
                  <a:pt x="407019" y="1028129"/>
                </a:lnTo>
                <a:lnTo>
                  <a:pt x="407019" y="1012534"/>
                </a:lnTo>
                <a:lnTo>
                  <a:pt x="407019" y="1000281"/>
                </a:lnTo>
                <a:cubicBezTo>
                  <a:pt x="406182" y="994433"/>
                  <a:pt x="405625" y="988307"/>
                  <a:pt x="404788" y="982459"/>
                </a:cubicBezTo>
                <a:lnTo>
                  <a:pt x="395867" y="969092"/>
                </a:lnTo>
                <a:lnTo>
                  <a:pt x="382486" y="967978"/>
                </a:lnTo>
                <a:lnTo>
                  <a:pt x="367989" y="967978"/>
                </a:lnTo>
                <a:lnTo>
                  <a:pt x="356838" y="955725"/>
                </a:lnTo>
                <a:lnTo>
                  <a:pt x="344572" y="954611"/>
                </a:lnTo>
                <a:lnTo>
                  <a:pt x="331190" y="959067"/>
                </a:lnTo>
                <a:lnTo>
                  <a:pt x="321154" y="947928"/>
                </a:lnTo>
                <a:cubicBezTo>
                  <a:pt x="319203" y="943751"/>
                  <a:pt x="317530" y="939852"/>
                  <a:pt x="315579" y="935675"/>
                </a:cubicBezTo>
                <a:cubicBezTo>
                  <a:pt x="315858" y="930941"/>
                  <a:pt x="316415" y="925929"/>
                  <a:pt x="316694" y="921194"/>
                </a:cubicBezTo>
                <a:lnTo>
                  <a:pt x="312233" y="907828"/>
                </a:lnTo>
                <a:cubicBezTo>
                  <a:pt x="309724" y="902258"/>
                  <a:pt x="306937" y="896689"/>
                  <a:pt x="304428" y="891119"/>
                </a:cubicBezTo>
                <a:lnTo>
                  <a:pt x="295507" y="876639"/>
                </a:lnTo>
                <a:lnTo>
                  <a:pt x="286864" y="856588"/>
                </a:lnTo>
                <a:lnTo>
                  <a:pt x="286586" y="856588"/>
                </a:lnTo>
                <a:lnTo>
                  <a:pt x="276550" y="844335"/>
                </a:lnTo>
                <a:lnTo>
                  <a:pt x="266513" y="838766"/>
                </a:lnTo>
                <a:lnTo>
                  <a:pt x="257593" y="848791"/>
                </a:lnTo>
                <a:lnTo>
                  <a:pt x="250902" y="857702"/>
                </a:lnTo>
                <a:cubicBezTo>
                  <a:pt x="249508" y="861322"/>
                  <a:pt x="247835" y="865221"/>
                  <a:pt x="246441" y="868841"/>
                </a:cubicBezTo>
                <a:lnTo>
                  <a:pt x="235290" y="878866"/>
                </a:lnTo>
                <a:lnTo>
                  <a:pt x="221909" y="887778"/>
                </a:lnTo>
                <a:cubicBezTo>
                  <a:pt x="220515" y="881373"/>
                  <a:pt x="218842" y="875246"/>
                  <a:pt x="217448" y="868841"/>
                </a:cubicBezTo>
                <a:lnTo>
                  <a:pt x="209642" y="862158"/>
                </a:lnTo>
                <a:lnTo>
                  <a:pt x="199606" y="855474"/>
                </a:lnTo>
                <a:lnTo>
                  <a:pt x="192916" y="863272"/>
                </a:lnTo>
                <a:lnTo>
                  <a:pt x="182880" y="872183"/>
                </a:lnTo>
                <a:lnTo>
                  <a:pt x="167268" y="871069"/>
                </a:lnTo>
                <a:lnTo>
                  <a:pt x="160577" y="855474"/>
                </a:lnTo>
                <a:lnTo>
                  <a:pt x="148311" y="862158"/>
                </a:lnTo>
                <a:lnTo>
                  <a:pt x="137160" y="869955"/>
                </a:lnTo>
                <a:lnTo>
                  <a:pt x="120433" y="873297"/>
                </a:lnTo>
                <a:lnTo>
                  <a:pt x="109282" y="862158"/>
                </a:lnTo>
                <a:lnTo>
                  <a:pt x="97015" y="853247"/>
                </a:lnTo>
                <a:lnTo>
                  <a:pt x="85864" y="844335"/>
                </a:lnTo>
                <a:lnTo>
                  <a:pt x="72483" y="838766"/>
                </a:lnTo>
                <a:lnTo>
                  <a:pt x="74155" y="818159"/>
                </a:lnTo>
                <a:lnTo>
                  <a:pt x="78058" y="803121"/>
                </a:lnTo>
                <a:lnTo>
                  <a:pt x="88094" y="784185"/>
                </a:lnTo>
                <a:lnTo>
                  <a:pt x="78058" y="774160"/>
                </a:lnTo>
                <a:cubicBezTo>
                  <a:pt x="78337" y="767476"/>
                  <a:pt x="78895" y="760793"/>
                  <a:pt x="79173" y="754110"/>
                </a:cubicBezTo>
                <a:cubicBezTo>
                  <a:pt x="78895" y="749376"/>
                  <a:pt x="78337" y="744363"/>
                  <a:pt x="78058" y="739629"/>
                </a:cubicBezTo>
                <a:cubicBezTo>
                  <a:pt x="78895" y="734895"/>
                  <a:pt x="79452" y="729882"/>
                  <a:pt x="80288" y="725148"/>
                </a:cubicBezTo>
                <a:lnTo>
                  <a:pt x="88094" y="706212"/>
                </a:lnTo>
                <a:lnTo>
                  <a:pt x="76943" y="693959"/>
                </a:lnTo>
                <a:lnTo>
                  <a:pt x="61331" y="679478"/>
                </a:lnTo>
                <a:cubicBezTo>
                  <a:pt x="62447" y="674744"/>
                  <a:pt x="63562" y="669732"/>
                  <a:pt x="64677" y="664998"/>
                </a:cubicBezTo>
                <a:lnTo>
                  <a:pt x="71368" y="646061"/>
                </a:lnTo>
                <a:lnTo>
                  <a:pt x="66907" y="630467"/>
                </a:lnTo>
                <a:lnTo>
                  <a:pt x="56871" y="617100"/>
                </a:lnTo>
                <a:lnTo>
                  <a:pt x="47950" y="597050"/>
                </a:lnTo>
                <a:cubicBezTo>
                  <a:pt x="48786" y="590645"/>
                  <a:pt x="49344" y="584519"/>
                  <a:pt x="50180" y="578114"/>
                </a:cubicBezTo>
                <a:lnTo>
                  <a:pt x="33453" y="565861"/>
                </a:lnTo>
                <a:lnTo>
                  <a:pt x="20072" y="564747"/>
                </a:lnTo>
                <a:lnTo>
                  <a:pt x="14496" y="551380"/>
                </a:lnTo>
                <a:lnTo>
                  <a:pt x="10036" y="531330"/>
                </a:lnTo>
                <a:lnTo>
                  <a:pt x="22302" y="519077"/>
                </a:lnTo>
                <a:lnTo>
                  <a:pt x="30108" y="504596"/>
                </a:lnTo>
                <a:lnTo>
                  <a:pt x="30108" y="490116"/>
                </a:lnTo>
                <a:lnTo>
                  <a:pt x="26763" y="476749"/>
                </a:lnTo>
                <a:lnTo>
                  <a:pt x="24533" y="460040"/>
                </a:lnTo>
                <a:lnTo>
                  <a:pt x="5575" y="454749"/>
                </a:lnTo>
                <a:lnTo>
                  <a:pt x="5575" y="439990"/>
                </a:lnTo>
                <a:lnTo>
                  <a:pt x="6691" y="429965"/>
                </a:lnTo>
                <a:lnTo>
                  <a:pt x="17842" y="426623"/>
                </a:lnTo>
                <a:lnTo>
                  <a:pt x="26763" y="426623"/>
                </a:lnTo>
                <a:lnTo>
                  <a:pt x="39865" y="425509"/>
                </a:lnTo>
                <a:cubicBezTo>
                  <a:pt x="39586" y="420682"/>
                  <a:pt x="39308" y="415856"/>
                  <a:pt x="39029" y="411029"/>
                </a:cubicBezTo>
                <a:lnTo>
                  <a:pt x="35684" y="388751"/>
                </a:lnTo>
                <a:lnTo>
                  <a:pt x="30108" y="374270"/>
                </a:lnTo>
                <a:lnTo>
                  <a:pt x="21187" y="362017"/>
                </a:lnTo>
                <a:lnTo>
                  <a:pt x="8921" y="349764"/>
                </a:lnTo>
                <a:lnTo>
                  <a:pt x="0" y="328600"/>
                </a:lnTo>
                <a:lnTo>
                  <a:pt x="14496" y="324145"/>
                </a:lnTo>
                <a:lnTo>
                  <a:pt x="30108" y="326372"/>
                </a:lnTo>
                <a:lnTo>
                  <a:pt x="45720" y="321917"/>
                </a:lnTo>
                <a:lnTo>
                  <a:pt x="60216" y="311892"/>
                </a:lnTo>
                <a:lnTo>
                  <a:pt x="65792" y="297411"/>
                </a:lnTo>
                <a:lnTo>
                  <a:pt x="65792" y="284044"/>
                </a:lnTo>
                <a:lnTo>
                  <a:pt x="57986" y="270678"/>
                </a:lnTo>
                <a:lnTo>
                  <a:pt x="46835" y="267336"/>
                </a:lnTo>
                <a:lnTo>
                  <a:pt x="62447" y="253969"/>
                </a:lnTo>
                <a:lnTo>
                  <a:pt x="76943" y="241716"/>
                </a:lnTo>
                <a:lnTo>
                  <a:pt x="91440" y="231691"/>
                </a:lnTo>
                <a:lnTo>
                  <a:pt x="93670" y="216097"/>
                </a:lnTo>
                <a:cubicBezTo>
                  <a:pt x="94042" y="210527"/>
                  <a:pt x="94413" y="204958"/>
                  <a:pt x="94785" y="199388"/>
                </a:cubicBezTo>
                <a:lnTo>
                  <a:pt x="85864" y="184907"/>
                </a:lnTo>
                <a:lnTo>
                  <a:pt x="73598" y="172654"/>
                </a:lnTo>
                <a:lnTo>
                  <a:pt x="69137" y="154832"/>
                </a:lnTo>
                <a:lnTo>
                  <a:pt x="63562" y="142579"/>
                </a:lnTo>
                <a:lnTo>
                  <a:pt x="52411" y="126984"/>
                </a:lnTo>
                <a:lnTo>
                  <a:pt x="35126" y="113061"/>
                </a:lnTo>
                <a:lnTo>
                  <a:pt x="47950" y="96909"/>
                </a:lnTo>
                <a:lnTo>
                  <a:pt x="57986" y="83542"/>
                </a:lnTo>
                <a:lnTo>
                  <a:pt x="71368" y="70175"/>
                </a:lnTo>
                <a:lnTo>
                  <a:pt x="63562" y="63492"/>
                </a:lnTo>
                <a:lnTo>
                  <a:pt x="56871" y="55695"/>
                </a:lnTo>
                <a:lnTo>
                  <a:pt x="60216" y="46784"/>
                </a:lnTo>
                <a:lnTo>
                  <a:pt x="64677" y="32303"/>
                </a:lnTo>
                <a:lnTo>
                  <a:pt x="75828" y="24506"/>
                </a:lnTo>
                <a:lnTo>
                  <a:pt x="94785" y="13367"/>
                </a:lnTo>
                <a:lnTo>
                  <a:pt x="112627" y="13367"/>
                </a:lnTo>
                <a:lnTo>
                  <a:pt x="134929" y="15594"/>
                </a:lnTo>
                <a:lnTo>
                  <a:pt x="151656" y="14481"/>
                </a:lnTo>
                <a:lnTo>
                  <a:pt x="168383" y="16708"/>
                </a:lnTo>
                <a:lnTo>
                  <a:pt x="18511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/>
          <a:lstStyle/>
          <a:p>
            <a:endParaRPr lang="zh-CN" altLang="en-US" kern="0">
              <a:solidFill>
                <a:sysClr val="windowText" lastClr="000000"/>
              </a:solidFill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1015112" y="1806814"/>
            <a:ext cx="16965854" cy="10438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baseline="-25000">
                <a:solidFill>
                  <a:srgbClr val="C00000"/>
                </a:solidFill>
                <a:latin typeface="Cormorant Garamond SemiBold"/>
              </a:rPr>
              <a:t>Bourgogne-Franche-Comté</a:t>
            </a:r>
          </a:p>
        </p:txBody>
      </p:sp>
      <p:sp>
        <p:nvSpPr>
          <p:cNvPr id="51" name="Ellipse 50">
            <a:extLst>
              <a:ext uri="{FF2B5EF4-FFF2-40B4-BE49-F238E27FC236}">
                <a16:creationId xmlns:a16="http://schemas.microsoft.com/office/drawing/2014/main" id="{F9353CFD-18A1-3A41-3D19-3249F2E37B30}"/>
              </a:ext>
            </a:extLst>
          </p:cNvPr>
          <p:cNvSpPr/>
          <p:nvPr/>
        </p:nvSpPr>
        <p:spPr>
          <a:xfrm>
            <a:off x="8139916" y="5839665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6" name="object 9">
            <a:extLst>
              <a:ext uri="{FF2B5EF4-FFF2-40B4-BE49-F238E27FC236}">
                <a16:creationId xmlns:a16="http://schemas.microsoft.com/office/drawing/2014/main" id="{8B0DA4B6-86B8-DC8F-100D-1321B0337425}"/>
              </a:ext>
            </a:extLst>
          </p:cNvPr>
          <p:cNvSpPr txBox="1"/>
          <p:nvPr/>
        </p:nvSpPr>
        <p:spPr>
          <a:xfrm>
            <a:off x="7382111" y="9435619"/>
            <a:ext cx="109573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nevers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71" name="Ellipse 70">
            <a:extLst>
              <a:ext uri="{FF2B5EF4-FFF2-40B4-BE49-F238E27FC236}">
                <a16:creationId xmlns:a16="http://schemas.microsoft.com/office/drawing/2014/main" id="{98C1B8EC-A2C6-45EA-9BE7-3D98FAA3D375}"/>
              </a:ext>
            </a:extLst>
          </p:cNvPr>
          <p:cNvSpPr/>
          <p:nvPr/>
        </p:nvSpPr>
        <p:spPr>
          <a:xfrm>
            <a:off x="13178410" y="789788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object 9">
            <a:extLst>
              <a:ext uri="{FF2B5EF4-FFF2-40B4-BE49-F238E27FC236}">
                <a16:creationId xmlns:a16="http://schemas.microsoft.com/office/drawing/2014/main" id="{DC9F02EF-37F5-B8A7-E0DC-6392D052F628}"/>
              </a:ext>
            </a:extLst>
          </p:cNvPr>
          <p:cNvSpPr txBox="1"/>
          <p:nvPr/>
        </p:nvSpPr>
        <p:spPr>
          <a:xfrm>
            <a:off x="7363484" y="6083731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auxerre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9" name="Graphique 8" descr="Bâtiment avec un remplissage uni">
            <a:extLst>
              <a:ext uri="{FF2B5EF4-FFF2-40B4-BE49-F238E27FC236}">
                <a16:creationId xmlns:a16="http://schemas.microsoft.com/office/drawing/2014/main" id="{ECB13658-BC30-7247-F4F0-121178DEAD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758472" y="562446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object 9">
            <a:extLst>
              <a:ext uri="{FF2B5EF4-FFF2-40B4-BE49-F238E27FC236}">
                <a16:creationId xmlns:a16="http://schemas.microsoft.com/office/drawing/2014/main" id="{E9A3D1F4-084A-3389-571F-DADF9CC12152}"/>
              </a:ext>
            </a:extLst>
          </p:cNvPr>
          <p:cNvSpPr txBox="1"/>
          <p:nvPr/>
        </p:nvSpPr>
        <p:spPr>
          <a:xfrm>
            <a:off x="12908701" y="9037402"/>
            <a:ext cx="101130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beaune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48" name="Ellipse 47">
            <a:extLst>
              <a:ext uri="{FF2B5EF4-FFF2-40B4-BE49-F238E27FC236}">
                <a16:creationId xmlns:a16="http://schemas.microsoft.com/office/drawing/2014/main" id="{0EEBC56A-950F-88CF-7FF5-08E961AA939E}"/>
              </a:ext>
            </a:extLst>
          </p:cNvPr>
          <p:cNvSpPr/>
          <p:nvPr/>
        </p:nvSpPr>
        <p:spPr>
          <a:xfrm>
            <a:off x="7196082" y="9526746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2630F479-8C6A-BE0E-8BA3-6DF805D4695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2888623" y="742468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1" name="object 9">
            <a:extLst>
              <a:ext uri="{FF2B5EF4-FFF2-40B4-BE49-F238E27FC236}">
                <a16:creationId xmlns:a16="http://schemas.microsoft.com/office/drawing/2014/main" id="{EF73D8BA-9A8B-E2A8-3219-459200C8721C}"/>
              </a:ext>
            </a:extLst>
          </p:cNvPr>
          <p:cNvSpPr txBox="1"/>
          <p:nvPr/>
        </p:nvSpPr>
        <p:spPr>
          <a:xfrm>
            <a:off x="12925201" y="7857804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dijon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D24D7380-3FFD-08FE-3851-04418ABF7D82}"/>
              </a:ext>
            </a:extLst>
          </p:cNvPr>
          <p:cNvSpPr/>
          <p:nvPr/>
        </p:nvSpPr>
        <p:spPr>
          <a:xfrm>
            <a:off x="18405380" y="6153825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object 9">
            <a:extLst>
              <a:ext uri="{FF2B5EF4-FFF2-40B4-BE49-F238E27FC236}">
                <a16:creationId xmlns:a16="http://schemas.microsoft.com/office/drawing/2014/main" id="{AF260F27-EDB1-717F-CC2D-97C33FEAED3B}"/>
              </a:ext>
            </a:extLst>
          </p:cNvPr>
          <p:cNvSpPr txBox="1"/>
          <p:nvPr/>
        </p:nvSpPr>
        <p:spPr>
          <a:xfrm>
            <a:off x="17549498" y="5878750"/>
            <a:ext cx="148662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belfort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9" name="Ellipse 18">
            <a:extLst>
              <a:ext uri="{FF2B5EF4-FFF2-40B4-BE49-F238E27FC236}">
                <a16:creationId xmlns:a16="http://schemas.microsoft.com/office/drawing/2014/main" id="{2AEF67E0-565B-7A9B-8B60-288DA823C9BA}"/>
              </a:ext>
            </a:extLst>
          </p:cNvPr>
          <p:cNvSpPr/>
          <p:nvPr/>
        </p:nvSpPr>
        <p:spPr>
          <a:xfrm>
            <a:off x="18103219" y="663940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object 9">
            <a:extLst>
              <a:ext uri="{FF2B5EF4-FFF2-40B4-BE49-F238E27FC236}">
                <a16:creationId xmlns:a16="http://schemas.microsoft.com/office/drawing/2014/main" id="{037B107D-9875-C9C0-5FBB-FED6B28F0284}"/>
              </a:ext>
            </a:extLst>
          </p:cNvPr>
          <p:cNvSpPr txBox="1"/>
          <p:nvPr/>
        </p:nvSpPr>
        <p:spPr>
          <a:xfrm>
            <a:off x="16247383" y="6620844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montbéliard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3" name="Ellipse 42">
            <a:extLst>
              <a:ext uri="{FF2B5EF4-FFF2-40B4-BE49-F238E27FC236}">
                <a16:creationId xmlns:a16="http://schemas.microsoft.com/office/drawing/2014/main" id="{001EB707-01F9-858D-8B97-01409C7DF219}"/>
              </a:ext>
            </a:extLst>
          </p:cNvPr>
          <p:cNvSpPr/>
          <p:nvPr/>
        </p:nvSpPr>
        <p:spPr>
          <a:xfrm>
            <a:off x="12497448" y="12526168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" name="object 9">
            <a:extLst>
              <a:ext uri="{FF2B5EF4-FFF2-40B4-BE49-F238E27FC236}">
                <a16:creationId xmlns:a16="http://schemas.microsoft.com/office/drawing/2014/main" id="{E0C55B7B-D99C-C660-A604-8A5B28E63895}"/>
              </a:ext>
            </a:extLst>
          </p:cNvPr>
          <p:cNvSpPr txBox="1"/>
          <p:nvPr/>
        </p:nvSpPr>
        <p:spPr>
          <a:xfrm>
            <a:off x="11179250" y="12133630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macon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6" name="Ellipse 45">
            <a:extLst>
              <a:ext uri="{FF2B5EF4-FFF2-40B4-BE49-F238E27FC236}">
                <a16:creationId xmlns:a16="http://schemas.microsoft.com/office/drawing/2014/main" id="{38B1B539-5571-BFF6-3A01-593C7B7DB811}"/>
              </a:ext>
            </a:extLst>
          </p:cNvPr>
          <p:cNvSpPr/>
          <p:nvPr/>
        </p:nvSpPr>
        <p:spPr>
          <a:xfrm>
            <a:off x="17080505" y="10421838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5" name="object 9">
            <a:extLst>
              <a:ext uri="{FF2B5EF4-FFF2-40B4-BE49-F238E27FC236}">
                <a16:creationId xmlns:a16="http://schemas.microsoft.com/office/drawing/2014/main" id="{AD9C0714-71B3-25D2-4585-3BA7010B48A3}"/>
              </a:ext>
            </a:extLst>
          </p:cNvPr>
          <p:cNvSpPr txBox="1"/>
          <p:nvPr/>
        </p:nvSpPr>
        <p:spPr>
          <a:xfrm>
            <a:off x="15556145" y="10063420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pontarlier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348F5498-7061-9259-DCF7-CACBDAA43459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8F6880AE-63EC-9B0D-6240-1C98038D72A8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8" name="Groupe 7">
                <a:extLst>
                  <a:ext uri="{FF2B5EF4-FFF2-40B4-BE49-F238E27FC236}">
                    <a16:creationId xmlns:a16="http://schemas.microsoft.com/office/drawing/2014/main" id="{65883930-3546-52A8-4D4F-C461DF1F7BE5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15" name="Rectangle : coins arrondis 14">
                  <a:extLst>
                    <a:ext uri="{FF2B5EF4-FFF2-40B4-BE49-F238E27FC236}">
                      <a16:creationId xmlns:a16="http://schemas.microsoft.com/office/drawing/2014/main" id="{650A1EC2-B935-11DA-E5CA-AA5A665F1A3A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17" name="Graphique 16" descr="Bâtiment avec un remplissage uni">
                  <a:extLst>
                    <a:ext uri="{FF2B5EF4-FFF2-40B4-BE49-F238E27FC236}">
                      <a16:creationId xmlns:a16="http://schemas.microsoft.com/office/drawing/2014/main" id="{42001402-1E1B-3AD0-7F48-95C85167CE8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18" name="Graphique 17" descr="Bâtiment avec un remplissage uni">
                  <a:extLst>
                    <a:ext uri="{FF2B5EF4-FFF2-40B4-BE49-F238E27FC236}">
                      <a16:creationId xmlns:a16="http://schemas.microsoft.com/office/drawing/2014/main" id="{683184E1-E0DC-EFE2-CC84-440B152AA31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20" name="Graphique 19" descr="Bâtiment avec un remplissage uni">
                  <a:extLst>
                    <a:ext uri="{FF2B5EF4-FFF2-40B4-BE49-F238E27FC236}">
                      <a16:creationId xmlns:a16="http://schemas.microsoft.com/office/drawing/2014/main" id="{8CCB5BB4-81A0-2542-B672-E2D8496F947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1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22" name="Graphique 21" descr="Bâtiment avec un remplissage uni">
                  <a:extLst>
                    <a:ext uri="{FF2B5EF4-FFF2-40B4-BE49-F238E27FC236}">
                      <a16:creationId xmlns:a16="http://schemas.microsoft.com/office/drawing/2014/main" id="{FD86D62B-F003-EBD4-38DA-C836392539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23" name="object 9">
                  <a:extLst>
                    <a:ext uri="{FF2B5EF4-FFF2-40B4-BE49-F238E27FC236}">
                      <a16:creationId xmlns:a16="http://schemas.microsoft.com/office/drawing/2014/main" id="{894D6DD6-F2AA-48B9-2E35-7EB352B8A569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24" name="object 9">
                  <a:extLst>
                    <a:ext uri="{FF2B5EF4-FFF2-40B4-BE49-F238E27FC236}">
                      <a16:creationId xmlns:a16="http://schemas.microsoft.com/office/drawing/2014/main" id="{6EBFCA90-02CF-5266-93AF-2D4DCD78652C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0" name="object 9">
                  <a:extLst>
                    <a:ext uri="{FF2B5EF4-FFF2-40B4-BE49-F238E27FC236}">
                      <a16:creationId xmlns:a16="http://schemas.microsoft.com/office/drawing/2014/main" id="{FAE942E4-F2CB-2986-F495-EDA429CD0426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42" name="object 9">
                  <a:extLst>
                    <a:ext uri="{FF2B5EF4-FFF2-40B4-BE49-F238E27FC236}">
                      <a16:creationId xmlns:a16="http://schemas.microsoft.com/office/drawing/2014/main" id="{93092096-524D-2728-6B90-72B7D668BF89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45" name="object 9">
                  <a:extLst>
                    <a:ext uri="{FF2B5EF4-FFF2-40B4-BE49-F238E27FC236}">
                      <a16:creationId xmlns:a16="http://schemas.microsoft.com/office/drawing/2014/main" id="{97E9CF31-994B-DF59-4378-01CA8F53768C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47" name="object 9">
                  <a:extLst>
                    <a:ext uri="{FF2B5EF4-FFF2-40B4-BE49-F238E27FC236}">
                      <a16:creationId xmlns:a16="http://schemas.microsoft.com/office/drawing/2014/main" id="{57538C50-2BE8-CD1E-EE2E-1DBEEDF851F1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49" name="Graphique 48" descr="Bâtiment avec un remplissage uni">
                  <a:extLst>
                    <a:ext uri="{FF2B5EF4-FFF2-40B4-BE49-F238E27FC236}">
                      <a16:creationId xmlns:a16="http://schemas.microsoft.com/office/drawing/2014/main" id="{DACEBB12-61F7-B2D2-E62E-D2411F79CF3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50" name="object 9">
                  <a:extLst>
                    <a:ext uri="{FF2B5EF4-FFF2-40B4-BE49-F238E27FC236}">
                      <a16:creationId xmlns:a16="http://schemas.microsoft.com/office/drawing/2014/main" id="{C6822CA3-F0D4-34CC-F234-7470A00C5509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13" name="Ellipse 12">
                <a:extLst>
                  <a:ext uri="{FF2B5EF4-FFF2-40B4-BE49-F238E27FC236}">
                    <a16:creationId xmlns:a16="http://schemas.microsoft.com/office/drawing/2014/main" id="{762C974C-902E-A30C-0F4F-B850F712A764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4" name="object 9">
                <a:extLst>
                  <a:ext uri="{FF2B5EF4-FFF2-40B4-BE49-F238E27FC236}">
                    <a16:creationId xmlns:a16="http://schemas.microsoft.com/office/drawing/2014/main" id="{CC2E99FB-E7A2-61F7-1BE1-EC2E7D9B3644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7" name="Graphique 6" descr="Bâtiment avec un remplissage uni">
              <a:extLst>
                <a:ext uri="{FF2B5EF4-FFF2-40B4-BE49-F238E27FC236}">
                  <a16:creationId xmlns:a16="http://schemas.microsoft.com/office/drawing/2014/main" id="{1AE7F4D5-22AE-BBCE-76EF-08631F11C5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28" name="Espace réservé du numéro de diapositive 27">
            <a:extLst>
              <a:ext uri="{FF2B5EF4-FFF2-40B4-BE49-F238E27FC236}">
                <a16:creationId xmlns:a16="http://schemas.microsoft.com/office/drawing/2014/main" id="{5CE2AFA9-960F-7707-B26F-18F8A761F86E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33828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Image 37" descr="Une image contenant décoration d’intérieur, table, canapé, table basse">
            <a:extLst>
              <a:ext uri="{FF2B5EF4-FFF2-40B4-BE49-F238E27FC236}">
                <a16:creationId xmlns:a16="http://schemas.microsoft.com/office/drawing/2014/main" id="{B4479ED3-6988-3003-6EA9-809E982AB9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3465" y="3210560"/>
            <a:ext cx="18322333" cy="9836361"/>
          </a:xfrm>
          <a:prstGeom prst="rect">
            <a:avLst/>
          </a:prstGeom>
        </p:spPr>
      </p:pic>
      <p:sp>
        <p:nvSpPr>
          <p:cNvPr id="2" name="object 5">
            <a:extLst>
              <a:ext uri="{FF2B5EF4-FFF2-40B4-BE49-F238E27FC236}">
                <a16:creationId xmlns:a16="http://schemas.microsoft.com/office/drawing/2014/main" id="{7B6E2C35-3D9A-FAC3-520E-A390A46D7C86}"/>
              </a:ext>
            </a:extLst>
          </p:cNvPr>
          <p:cNvSpPr txBox="1"/>
          <p:nvPr/>
        </p:nvSpPr>
        <p:spPr>
          <a:xfrm>
            <a:off x="1015112" y="1562974"/>
            <a:ext cx="16965854" cy="10438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baseline="-25000">
                <a:solidFill>
                  <a:srgbClr val="C00000"/>
                </a:solidFill>
                <a:latin typeface="Cormorant Garamond SemiBold"/>
              </a:rPr>
              <a:t>Bourgogne-Franche-Comté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967D4BFD-11C9-E5A3-DA97-C30ECA37367F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6036920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4FADB2-A8F6-4207-CE7A-AF3D63458E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68ACA786-5CFF-FA5D-C845-E27DB497E31D}"/>
              </a:ext>
            </a:extLst>
          </p:cNvPr>
          <p:cNvSpPr txBox="1"/>
          <p:nvPr/>
        </p:nvSpPr>
        <p:spPr>
          <a:xfrm>
            <a:off x="6586959" y="803657"/>
            <a:ext cx="16965854" cy="11589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 dirty="0">
                <a:solidFill>
                  <a:srgbClr val="C00000"/>
                </a:solidFill>
                <a:latin typeface="Cormorant Garamond SemiBold"/>
                <a:cs typeface="Calibri"/>
              </a:rPr>
              <a:t>Bourgogne-Franche-Comté</a:t>
            </a:r>
            <a:endParaRPr sz="9800" b="1" spc="400" dirty="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graphicFrame>
        <p:nvGraphicFramePr>
          <p:cNvPr id="5" name="Tableau 5">
            <a:extLst>
              <a:ext uri="{FF2B5EF4-FFF2-40B4-BE49-F238E27FC236}">
                <a16:creationId xmlns:a16="http://schemas.microsoft.com/office/drawing/2014/main" id="{3C110B27-0F48-FFEA-5E50-D1405570D0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121779"/>
              </p:ext>
            </p:extLst>
          </p:nvPr>
        </p:nvGraphicFramePr>
        <p:xfrm>
          <a:off x="2520268" y="4372613"/>
          <a:ext cx="19429725" cy="67953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9326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781595">
                  <a:extLst>
                    <a:ext uri="{9D8B030D-6E8A-4147-A177-3AD203B41FA5}">
                      <a16:colId xmlns:a16="http://schemas.microsoft.com/office/drawing/2014/main" val="3568475256"/>
                    </a:ext>
                  </a:extLst>
                </a:gridCol>
                <a:gridCol w="1781595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692362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582603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656510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460441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176165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01389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368028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368028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88549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233134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44482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1258383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Normandie***</a:t>
                      </a:r>
                    </a:p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Auxerre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Auxerre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7166204"/>
                  </a:ext>
                </a:extLst>
              </a:tr>
              <a:tr h="1258383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Louisiane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Andelnans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Belfort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958110"/>
                  </a:ext>
                </a:extLst>
              </a:tr>
              <a:tr h="1219200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Dijon Marsannay</a:t>
                      </a:r>
                      <a:endParaRPr lang="fr-FR" sz="1400" b="0" i="0" cap="all">
                        <a:solidFill>
                          <a:schemeClr val="dk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Marsannay-la-Côte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Dijon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5038249"/>
                  </a:ext>
                </a:extLst>
              </a:tr>
              <a:tr h="1117600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Hôtel Castel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Burgond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  <a:p>
                      <a:pPr lvl="0" algn="ctr"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Daix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Dijon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  <a:p>
                      <a:pPr marL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endParaRPr lang="fr-FR" sz="1400" baseline="300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6059745"/>
                  </a:ext>
                </a:extLst>
              </a:tr>
              <a:tr h="1097280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Hotel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 Paray-Le Monial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 b="0" i="0" cap="all" dirty="0">
                        <a:solidFill>
                          <a:schemeClr val="dk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buNone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Paray-le-Monial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Paray-le-Monial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485262"/>
                      </a:solidFill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7168649"/>
                  </a:ext>
                </a:extLst>
              </a:tr>
            </a:tbl>
          </a:graphicData>
        </a:graphic>
      </p:graphicFrame>
      <p:pic>
        <p:nvPicPr>
          <p:cNvPr id="23" name="Graphique 22" descr="Bâtiment avec un remplissage uni">
            <a:extLst>
              <a:ext uri="{FF2B5EF4-FFF2-40B4-BE49-F238E27FC236}">
                <a16:creationId xmlns:a16="http://schemas.microsoft.com/office/drawing/2014/main" id="{0846DD68-5D24-056A-887E-ECA9A7758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61459" y="5390640"/>
            <a:ext cx="773528" cy="773528"/>
          </a:xfrm>
          <a:prstGeom prst="rect">
            <a:avLst/>
          </a:prstGeom>
        </p:spPr>
      </p:pic>
      <p:pic>
        <p:nvPicPr>
          <p:cNvPr id="25" name="Graphique 24" descr="Bâtiment avec un remplissage uni">
            <a:extLst>
              <a:ext uri="{FF2B5EF4-FFF2-40B4-BE49-F238E27FC236}">
                <a16:creationId xmlns:a16="http://schemas.microsoft.com/office/drawing/2014/main" id="{86B0714C-D187-85C6-C447-71729818D6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54490" y="6730489"/>
            <a:ext cx="773528" cy="773528"/>
          </a:xfrm>
          <a:prstGeom prst="rect">
            <a:avLst/>
          </a:prstGeom>
        </p:spPr>
      </p:pic>
      <p:grpSp>
        <p:nvGrpSpPr>
          <p:cNvPr id="3" name="组合 21">
            <a:extLst>
              <a:ext uri="{FF2B5EF4-FFF2-40B4-BE49-F238E27FC236}">
                <a16:creationId xmlns:a16="http://schemas.microsoft.com/office/drawing/2014/main" id="{D69C4719-3BD6-320B-1A68-7A1F13FA40BB}"/>
              </a:ext>
            </a:extLst>
          </p:cNvPr>
          <p:cNvGrpSpPr/>
          <p:nvPr/>
        </p:nvGrpSpPr>
        <p:grpSpPr>
          <a:xfrm>
            <a:off x="17405455" y="661269"/>
            <a:ext cx="2243985" cy="2109347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6" name="Freeform 143">
              <a:extLst>
                <a:ext uri="{FF2B5EF4-FFF2-40B4-BE49-F238E27FC236}">
                  <a16:creationId xmlns:a16="http://schemas.microsoft.com/office/drawing/2014/main" id="{F68844A9-D07A-8F97-00F7-1FE20D402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78">
              <a:extLst>
                <a:ext uri="{FF2B5EF4-FFF2-40B4-BE49-F238E27FC236}">
                  <a16:creationId xmlns:a16="http://schemas.microsoft.com/office/drawing/2014/main" id="{B3E5AF11-B76F-868F-4464-5E24C0B4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22">
              <a:extLst>
                <a:ext uri="{FF2B5EF4-FFF2-40B4-BE49-F238E27FC236}">
                  <a16:creationId xmlns:a16="http://schemas.microsoft.com/office/drawing/2014/main" id="{9847DFF8-6B4C-52CC-88C9-2B20F345A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0" name="Freeform 70">
              <a:extLst>
                <a:ext uri="{FF2B5EF4-FFF2-40B4-BE49-F238E27FC236}">
                  <a16:creationId xmlns:a16="http://schemas.microsoft.com/office/drawing/2014/main" id="{0504020C-C640-AB6E-442E-E63389DEA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184">
              <a:extLst>
                <a:ext uri="{FF2B5EF4-FFF2-40B4-BE49-F238E27FC236}">
                  <a16:creationId xmlns:a16="http://schemas.microsoft.com/office/drawing/2014/main" id="{9808A4E4-1A9C-CFDB-3422-996EB00D4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" name="椭圆 1">
              <a:extLst>
                <a:ext uri="{FF2B5EF4-FFF2-40B4-BE49-F238E27FC236}">
                  <a16:creationId xmlns:a16="http://schemas.microsoft.com/office/drawing/2014/main" id="{02C8AC9B-7A81-A0B6-BE8F-104648C50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椭圆 30">
              <a:extLst>
                <a:ext uri="{FF2B5EF4-FFF2-40B4-BE49-F238E27FC236}">
                  <a16:creationId xmlns:a16="http://schemas.microsoft.com/office/drawing/2014/main" id="{E5A12998-98FF-0934-5AF6-FD8F522D510E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椭圆 31">
              <a:extLst>
                <a:ext uri="{FF2B5EF4-FFF2-40B4-BE49-F238E27FC236}">
                  <a16:creationId xmlns:a16="http://schemas.microsoft.com/office/drawing/2014/main" id="{731CFAF6-C0DB-85CC-D536-D9EF16ABB81D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椭圆 32">
              <a:extLst>
                <a:ext uri="{FF2B5EF4-FFF2-40B4-BE49-F238E27FC236}">
                  <a16:creationId xmlns:a16="http://schemas.microsoft.com/office/drawing/2014/main" id="{722FD304-C5C7-7F4E-72ED-22731BA4F058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椭圆 33">
              <a:extLst>
                <a:ext uri="{FF2B5EF4-FFF2-40B4-BE49-F238E27FC236}">
                  <a16:creationId xmlns:a16="http://schemas.microsoft.com/office/drawing/2014/main" id="{521321F2-38C6-87C0-BE86-76F172F791DC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椭圆 34">
              <a:extLst>
                <a:ext uri="{FF2B5EF4-FFF2-40B4-BE49-F238E27FC236}">
                  <a16:creationId xmlns:a16="http://schemas.microsoft.com/office/drawing/2014/main" id="{93B9FEE4-BDCD-C6DC-1CC5-08963A76C122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" name="椭圆 35">
              <a:extLst>
                <a:ext uri="{FF2B5EF4-FFF2-40B4-BE49-F238E27FC236}">
                  <a16:creationId xmlns:a16="http://schemas.microsoft.com/office/drawing/2014/main" id="{8DB82889-D600-E294-AF65-8CD81EC78E90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" name="椭圆 36">
              <a:extLst>
                <a:ext uri="{FF2B5EF4-FFF2-40B4-BE49-F238E27FC236}">
                  <a16:creationId xmlns:a16="http://schemas.microsoft.com/office/drawing/2014/main" id="{62C6C79A-27F4-6FEA-C436-FC921EBB6586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21" name="Graphique 20" descr="Bâtiment avec un remplissage uni">
            <a:extLst>
              <a:ext uri="{FF2B5EF4-FFF2-40B4-BE49-F238E27FC236}">
                <a16:creationId xmlns:a16="http://schemas.microsoft.com/office/drawing/2014/main" id="{11A68CBC-EC70-31B3-BFF9-D71240DCC2E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54490" y="7912242"/>
            <a:ext cx="773528" cy="773528"/>
          </a:xfrm>
          <a:prstGeom prst="rect">
            <a:avLst/>
          </a:prstGeom>
        </p:spPr>
      </p:pic>
      <p:pic>
        <p:nvPicPr>
          <p:cNvPr id="22" name="Graphique 21" descr="Bâtiment avec un remplissage uni">
            <a:extLst>
              <a:ext uri="{FF2B5EF4-FFF2-40B4-BE49-F238E27FC236}">
                <a16:creationId xmlns:a16="http://schemas.microsoft.com/office/drawing/2014/main" id="{0353F4D3-0F34-BD41-C1C0-EAAE90680E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54490" y="9068063"/>
            <a:ext cx="773528" cy="773528"/>
          </a:xfrm>
          <a:prstGeom prst="rect">
            <a:avLst/>
          </a:prstGeom>
        </p:spPr>
      </p:pic>
      <p:grpSp>
        <p:nvGrpSpPr>
          <p:cNvPr id="2" name="Groupe 1">
            <a:extLst>
              <a:ext uri="{FF2B5EF4-FFF2-40B4-BE49-F238E27FC236}">
                <a16:creationId xmlns:a16="http://schemas.microsoft.com/office/drawing/2014/main" id="{D09BCBC4-F5C4-FAEF-20A3-73F2765631B6}"/>
              </a:ext>
            </a:extLst>
          </p:cNvPr>
          <p:cNvGrpSpPr/>
          <p:nvPr/>
        </p:nvGrpSpPr>
        <p:grpSpPr>
          <a:xfrm>
            <a:off x="10646816" y="13009303"/>
            <a:ext cx="10166804" cy="788237"/>
            <a:chOff x="406197" y="11356497"/>
            <a:chExt cx="16093668" cy="2022863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C066183F-F095-AFC8-7CE5-7EDE37E25D6A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394482C4-B20C-B7A8-2D9C-B36B0D8403F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FD783766-2124-1011-CC33-5930C0E7060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26" name="Graphique 25" descr="Bâtiment avec un remplissage uni">
              <a:extLst>
                <a:ext uri="{FF2B5EF4-FFF2-40B4-BE49-F238E27FC236}">
                  <a16:creationId xmlns:a16="http://schemas.microsoft.com/office/drawing/2014/main" id="{DBF10087-BC4C-72B4-5D7C-E09EF22DAF9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27" name="Graphique 26" descr="Bâtiment avec un remplissage uni">
              <a:extLst>
                <a:ext uri="{FF2B5EF4-FFF2-40B4-BE49-F238E27FC236}">
                  <a16:creationId xmlns:a16="http://schemas.microsoft.com/office/drawing/2014/main" id="{EACDB3D7-0FBF-E07F-8F01-ED83333CEC5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28" name="Graphique 27" descr="Bâtiment avec un remplissage uni">
              <a:extLst>
                <a:ext uri="{FF2B5EF4-FFF2-40B4-BE49-F238E27FC236}">
                  <a16:creationId xmlns:a16="http://schemas.microsoft.com/office/drawing/2014/main" id="{F9EA19C9-BA92-EB62-A2FD-693452F210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29" name="object 9">
              <a:extLst>
                <a:ext uri="{FF2B5EF4-FFF2-40B4-BE49-F238E27FC236}">
                  <a16:creationId xmlns:a16="http://schemas.microsoft.com/office/drawing/2014/main" id="{DF1E75EE-8104-8AEF-38D4-1AD6FF75535C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0" name="object 9">
              <a:extLst>
                <a:ext uri="{FF2B5EF4-FFF2-40B4-BE49-F238E27FC236}">
                  <a16:creationId xmlns:a16="http://schemas.microsoft.com/office/drawing/2014/main" id="{392BC400-F7F4-3650-1E97-F465A5E5969F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1" name="object 9">
              <a:extLst>
                <a:ext uri="{FF2B5EF4-FFF2-40B4-BE49-F238E27FC236}">
                  <a16:creationId xmlns:a16="http://schemas.microsoft.com/office/drawing/2014/main" id="{A27AE4CE-5572-68D1-8CED-5A991A92F188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2" name="object 9">
              <a:extLst>
                <a:ext uri="{FF2B5EF4-FFF2-40B4-BE49-F238E27FC236}">
                  <a16:creationId xmlns:a16="http://schemas.microsoft.com/office/drawing/2014/main" id="{AFF7528E-999A-ACF5-1CF6-171584EDAAB0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3" name="object 9">
              <a:extLst>
                <a:ext uri="{FF2B5EF4-FFF2-40B4-BE49-F238E27FC236}">
                  <a16:creationId xmlns:a16="http://schemas.microsoft.com/office/drawing/2014/main" id="{49907AFA-716F-0A17-C7B1-273B728A6A74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4" name="object 9">
              <a:extLst>
                <a:ext uri="{FF2B5EF4-FFF2-40B4-BE49-F238E27FC236}">
                  <a16:creationId xmlns:a16="http://schemas.microsoft.com/office/drawing/2014/main" id="{49B53B88-93B7-D6E7-39F5-F50ED556521E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38" name="Espace réservé du numéro de diapositive 37">
            <a:extLst>
              <a:ext uri="{FF2B5EF4-FFF2-40B4-BE49-F238E27FC236}">
                <a16:creationId xmlns:a16="http://schemas.microsoft.com/office/drawing/2014/main" id="{2B62B76F-4371-FA89-98AA-DB2E2AED1220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14</a:t>
            </a:fld>
            <a:endParaRPr lang="fr-FR"/>
          </a:p>
        </p:txBody>
      </p:sp>
      <p:grpSp>
        <p:nvGrpSpPr>
          <p:cNvPr id="42" name="Groupe 41">
            <a:extLst>
              <a:ext uri="{FF2B5EF4-FFF2-40B4-BE49-F238E27FC236}">
                <a16:creationId xmlns:a16="http://schemas.microsoft.com/office/drawing/2014/main" id="{DCC94E10-1893-2559-85B5-9E1564A17370}"/>
              </a:ext>
            </a:extLst>
          </p:cNvPr>
          <p:cNvGrpSpPr/>
          <p:nvPr/>
        </p:nvGrpSpPr>
        <p:grpSpPr>
          <a:xfrm>
            <a:off x="377684" y="12983299"/>
            <a:ext cx="9986930" cy="788237"/>
            <a:chOff x="406197" y="11356497"/>
            <a:chExt cx="15808935" cy="2022863"/>
          </a:xfrm>
        </p:grpSpPr>
        <p:sp>
          <p:nvSpPr>
            <p:cNvPr id="43" name="Rectangle : coins arrondis 42">
              <a:extLst>
                <a:ext uri="{FF2B5EF4-FFF2-40B4-BE49-F238E27FC236}">
                  <a16:creationId xmlns:a16="http://schemas.microsoft.com/office/drawing/2014/main" id="{CDD8D9A0-E97E-4EED-D548-28896E2FBFF0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69C5B868-DB06-62D9-D4B3-A686B6A0D2F7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5" name="object 9">
              <a:extLst>
                <a:ext uri="{FF2B5EF4-FFF2-40B4-BE49-F238E27FC236}">
                  <a16:creationId xmlns:a16="http://schemas.microsoft.com/office/drawing/2014/main" id="{A789E31A-F96B-B0D3-D766-336621F58A9C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6" name="object 9">
              <a:extLst>
                <a:ext uri="{FF2B5EF4-FFF2-40B4-BE49-F238E27FC236}">
                  <a16:creationId xmlns:a16="http://schemas.microsoft.com/office/drawing/2014/main" id="{2482B38E-965D-8925-3612-E4716C27102B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7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7" name="object 9">
              <a:extLst>
                <a:ext uri="{FF2B5EF4-FFF2-40B4-BE49-F238E27FC236}">
                  <a16:creationId xmlns:a16="http://schemas.microsoft.com/office/drawing/2014/main" id="{8F39242C-4AC2-F930-F43B-3361CDDBEFF1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35" name="Graphique 34" descr="Bâtiment avec un remplissage uni">
            <a:extLst>
              <a:ext uri="{FF2B5EF4-FFF2-40B4-BE49-F238E27FC236}">
                <a16:creationId xmlns:a16="http://schemas.microsoft.com/office/drawing/2014/main" id="{DBFDA66E-8865-D1BC-FA9F-167C07C5071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54490" y="10189986"/>
            <a:ext cx="773528" cy="773528"/>
          </a:xfrm>
          <a:prstGeom prst="rect">
            <a:avLst/>
          </a:prstGeom>
        </p:spPr>
      </p:pic>
      <p:grpSp>
        <p:nvGrpSpPr>
          <p:cNvPr id="36" name="Groupe 35">
            <a:extLst>
              <a:ext uri="{FF2B5EF4-FFF2-40B4-BE49-F238E27FC236}">
                <a16:creationId xmlns:a16="http://schemas.microsoft.com/office/drawing/2014/main" id="{997599DA-204E-5BC9-BDB9-F01CDBA4B87F}"/>
              </a:ext>
            </a:extLst>
          </p:cNvPr>
          <p:cNvGrpSpPr/>
          <p:nvPr/>
        </p:nvGrpSpPr>
        <p:grpSpPr>
          <a:xfrm>
            <a:off x="20810319" y="12801083"/>
            <a:ext cx="3807814" cy="1007453"/>
            <a:chOff x="406197" y="11247536"/>
            <a:chExt cx="15808935" cy="2789440"/>
          </a:xfrm>
        </p:grpSpPr>
        <p:sp>
          <p:nvSpPr>
            <p:cNvPr id="39" name="Rectangle : coins arrondis 38">
              <a:extLst>
                <a:ext uri="{FF2B5EF4-FFF2-40B4-BE49-F238E27FC236}">
                  <a16:creationId xmlns:a16="http://schemas.microsoft.com/office/drawing/2014/main" id="{9FDA90A2-2B43-009D-EAF2-707E377D83BD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CD824B09-399E-23B2-190D-A47BBE334E68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41" name="Image 40">
            <a:extLst>
              <a:ext uri="{FF2B5EF4-FFF2-40B4-BE49-F238E27FC236}">
                <a16:creationId xmlns:a16="http://schemas.microsoft.com/office/drawing/2014/main" id="{BE2B13B8-096B-06AE-8C31-7A45EB96D8E6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1402282" y="13162962"/>
            <a:ext cx="511587" cy="645574"/>
          </a:xfrm>
          <a:prstGeom prst="rect">
            <a:avLst/>
          </a:prstGeom>
        </p:spPr>
      </p:pic>
      <p:pic>
        <p:nvPicPr>
          <p:cNvPr id="48" name="Image 47">
            <a:extLst>
              <a:ext uri="{FF2B5EF4-FFF2-40B4-BE49-F238E27FC236}">
                <a16:creationId xmlns:a16="http://schemas.microsoft.com/office/drawing/2014/main" id="{CC35DA5B-BE93-0459-E03E-729F2701A630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3228224" y="13132054"/>
            <a:ext cx="653550" cy="653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835093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43">
            <a:extLst>
              <a:ext uri="{FF2B5EF4-FFF2-40B4-BE49-F238E27FC236}">
                <a16:creationId xmlns:a16="http://schemas.microsoft.com/office/drawing/2014/main" id="{7DC51F93-0161-F677-1584-B22CB76EAB9E}"/>
              </a:ext>
            </a:extLst>
          </p:cNvPr>
          <p:cNvSpPr>
            <a:spLocks/>
          </p:cNvSpPr>
          <p:nvPr/>
        </p:nvSpPr>
        <p:spPr bwMode="auto">
          <a:xfrm>
            <a:off x="5533718" y="3084100"/>
            <a:ext cx="13775129" cy="8033210"/>
          </a:xfrm>
          <a:custGeom>
            <a:avLst/>
            <a:gdLst>
              <a:gd name="T0" fmla="*/ 2147483647 w 4572"/>
              <a:gd name="T1" fmla="*/ 2147483647 h 2664"/>
              <a:gd name="T2" fmla="*/ 2147483647 w 4572"/>
              <a:gd name="T3" fmla="*/ 2147483647 h 2664"/>
              <a:gd name="T4" fmla="*/ 2147483647 w 4572"/>
              <a:gd name="T5" fmla="*/ 2147483647 h 2664"/>
              <a:gd name="T6" fmla="*/ 2147483647 w 4572"/>
              <a:gd name="T7" fmla="*/ 2147483647 h 2664"/>
              <a:gd name="T8" fmla="*/ 2147483647 w 4572"/>
              <a:gd name="T9" fmla="*/ 2147483647 h 2664"/>
              <a:gd name="T10" fmla="*/ 2147483647 w 4572"/>
              <a:gd name="T11" fmla="*/ 2147483647 h 2664"/>
              <a:gd name="T12" fmla="*/ 2147483647 w 4572"/>
              <a:gd name="T13" fmla="*/ 2147483647 h 2664"/>
              <a:gd name="T14" fmla="*/ 2147483647 w 4572"/>
              <a:gd name="T15" fmla="*/ 2147483647 h 2664"/>
              <a:gd name="T16" fmla="*/ 2147483647 w 4572"/>
              <a:gd name="T17" fmla="*/ 2147483647 h 2664"/>
              <a:gd name="T18" fmla="*/ 2147483647 w 4572"/>
              <a:gd name="T19" fmla="*/ 2147483647 h 2664"/>
              <a:gd name="T20" fmla="*/ 2147483647 w 4572"/>
              <a:gd name="T21" fmla="*/ 2147483647 h 2664"/>
              <a:gd name="T22" fmla="*/ 2147483647 w 4572"/>
              <a:gd name="T23" fmla="*/ 2147483647 h 2664"/>
              <a:gd name="T24" fmla="*/ 2147483647 w 4572"/>
              <a:gd name="T25" fmla="*/ 2147483647 h 2664"/>
              <a:gd name="T26" fmla="*/ 2147483647 w 4572"/>
              <a:gd name="T27" fmla="*/ 2147483647 h 2664"/>
              <a:gd name="T28" fmla="*/ 2147483647 w 4572"/>
              <a:gd name="T29" fmla="*/ 2147483647 h 2664"/>
              <a:gd name="T30" fmla="*/ 2147483647 w 4572"/>
              <a:gd name="T31" fmla="*/ 2147483647 h 2664"/>
              <a:gd name="T32" fmla="*/ 2147483647 w 4572"/>
              <a:gd name="T33" fmla="*/ 2147483647 h 2664"/>
              <a:gd name="T34" fmla="*/ 2147483647 w 4572"/>
              <a:gd name="T35" fmla="*/ 2147483647 h 2664"/>
              <a:gd name="T36" fmla="*/ 2147483647 w 4572"/>
              <a:gd name="T37" fmla="*/ 2147483647 h 2664"/>
              <a:gd name="T38" fmla="*/ 2147483647 w 4572"/>
              <a:gd name="T39" fmla="*/ 2147483647 h 2664"/>
              <a:gd name="T40" fmla="*/ 2147483647 w 4572"/>
              <a:gd name="T41" fmla="*/ 2147483647 h 2664"/>
              <a:gd name="T42" fmla="*/ 2147483647 w 4572"/>
              <a:gd name="T43" fmla="*/ 2147483647 h 2664"/>
              <a:gd name="T44" fmla="*/ 2147483647 w 4572"/>
              <a:gd name="T45" fmla="*/ 2147483647 h 2664"/>
              <a:gd name="T46" fmla="*/ 2147483647 w 4572"/>
              <a:gd name="T47" fmla="*/ 2147483647 h 2664"/>
              <a:gd name="T48" fmla="*/ 2147483647 w 4572"/>
              <a:gd name="T49" fmla="*/ 2147483647 h 2664"/>
              <a:gd name="T50" fmla="*/ 2147483647 w 4572"/>
              <a:gd name="T51" fmla="*/ 2147483647 h 2664"/>
              <a:gd name="T52" fmla="*/ 2147483647 w 4572"/>
              <a:gd name="T53" fmla="*/ 2147483647 h 2664"/>
              <a:gd name="T54" fmla="*/ 2147483647 w 4572"/>
              <a:gd name="T55" fmla="*/ 2147483647 h 2664"/>
              <a:gd name="T56" fmla="*/ 2147483647 w 4572"/>
              <a:gd name="T57" fmla="*/ 2147483647 h 2664"/>
              <a:gd name="T58" fmla="*/ 2147483647 w 4572"/>
              <a:gd name="T59" fmla="*/ 2147483647 h 2664"/>
              <a:gd name="T60" fmla="*/ 2147483647 w 4572"/>
              <a:gd name="T61" fmla="*/ 2147483647 h 2664"/>
              <a:gd name="T62" fmla="*/ 2147483647 w 4572"/>
              <a:gd name="T63" fmla="*/ 2147483647 h 2664"/>
              <a:gd name="T64" fmla="*/ 2147483647 w 4572"/>
              <a:gd name="T65" fmla="*/ 2147483647 h 2664"/>
              <a:gd name="T66" fmla="*/ 2147483647 w 4572"/>
              <a:gd name="T67" fmla="*/ 2147483647 h 2664"/>
              <a:gd name="T68" fmla="*/ 2147483647 w 4572"/>
              <a:gd name="T69" fmla="*/ 2147483647 h 2664"/>
              <a:gd name="T70" fmla="*/ 2147483647 w 4572"/>
              <a:gd name="T71" fmla="*/ 2147483647 h 2664"/>
              <a:gd name="T72" fmla="*/ 2147483647 w 4572"/>
              <a:gd name="T73" fmla="*/ 2147483647 h 2664"/>
              <a:gd name="T74" fmla="*/ 2147483647 w 4572"/>
              <a:gd name="T75" fmla="*/ 2147483647 h 2664"/>
              <a:gd name="T76" fmla="*/ 2147483647 w 4572"/>
              <a:gd name="T77" fmla="*/ 2147483647 h 2664"/>
              <a:gd name="T78" fmla="*/ 2147483647 w 4572"/>
              <a:gd name="T79" fmla="*/ 2147483647 h 2664"/>
              <a:gd name="T80" fmla="*/ 2147483647 w 4572"/>
              <a:gd name="T81" fmla="*/ 2147483647 h 2664"/>
              <a:gd name="T82" fmla="*/ 2147483647 w 4572"/>
              <a:gd name="T83" fmla="*/ 2147483647 h 2664"/>
              <a:gd name="T84" fmla="*/ 2147483647 w 4572"/>
              <a:gd name="T85" fmla="*/ 2147483647 h 2664"/>
              <a:gd name="T86" fmla="*/ 2147483647 w 4572"/>
              <a:gd name="T87" fmla="*/ 2147483647 h 2664"/>
              <a:gd name="T88" fmla="*/ 2147483647 w 4572"/>
              <a:gd name="T89" fmla="*/ 2147483647 h 2664"/>
              <a:gd name="T90" fmla="*/ 2147483647 w 4572"/>
              <a:gd name="T91" fmla="*/ 2147483647 h 2664"/>
              <a:gd name="T92" fmla="*/ 2147483647 w 4572"/>
              <a:gd name="T93" fmla="*/ 2147483647 h 2664"/>
              <a:gd name="T94" fmla="*/ 2147483647 w 4572"/>
              <a:gd name="T95" fmla="*/ 2147483647 h 2664"/>
              <a:gd name="T96" fmla="*/ 2147483647 w 4572"/>
              <a:gd name="T97" fmla="*/ 2147483647 h 2664"/>
              <a:gd name="T98" fmla="*/ 2147483647 w 4572"/>
              <a:gd name="T99" fmla="*/ 2147483647 h 2664"/>
              <a:gd name="T100" fmla="*/ 2147483647 w 4572"/>
              <a:gd name="T101" fmla="*/ 2147483647 h 2664"/>
              <a:gd name="T102" fmla="*/ 2147483647 w 4572"/>
              <a:gd name="T103" fmla="*/ 2147483647 h 2664"/>
              <a:gd name="T104" fmla="*/ 2147483647 w 4572"/>
              <a:gd name="T105" fmla="*/ 2147483647 h 2664"/>
              <a:gd name="T106" fmla="*/ 2147483647 w 4572"/>
              <a:gd name="T107" fmla="*/ 2147483647 h 2664"/>
              <a:gd name="T108" fmla="*/ 2147483647 w 4572"/>
              <a:gd name="T109" fmla="*/ 2147483647 h 26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572" h="2664">
                <a:moveTo>
                  <a:pt x="1968" y="0"/>
                </a:moveTo>
                <a:lnTo>
                  <a:pt x="2004" y="80"/>
                </a:lnTo>
                <a:cubicBezTo>
                  <a:pt x="2012" y="61"/>
                  <a:pt x="2020" y="43"/>
                  <a:pt x="2028" y="24"/>
                </a:cubicBezTo>
                <a:lnTo>
                  <a:pt x="2144" y="8"/>
                </a:lnTo>
                <a:cubicBezTo>
                  <a:pt x="2147" y="32"/>
                  <a:pt x="2149" y="56"/>
                  <a:pt x="2152" y="80"/>
                </a:cubicBezTo>
                <a:lnTo>
                  <a:pt x="2216" y="92"/>
                </a:lnTo>
                <a:cubicBezTo>
                  <a:pt x="2208" y="125"/>
                  <a:pt x="2200" y="159"/>
                  <a:pt x="2192" y="192"/>
                </a:cubicBezTo>
                <a:lnTo>
                  <a:pt x="2252" y="204"/>
                </a:lnTo>
                <a:lnTo>
                  <a:pt x="2300" y="224"/>
                </a:lnTo>
                <a:lnTo>
                  <a:pt x="2300" y="292"/>
                </a:lnTo>
                <a:cubicBezTo>
                  <a:pt x="2303" y="308"/>
                  <a:pt x="2305" y="324"/>
                  <a:pt x="2308" y="340"/>
                </a:cubicBezTo>
                <a:lnTo>
                  <a:pt x="2372" y="364"/>
                </a:lnTo>
                <a:lnTo>
                  <a:pt x="2412" y="428"/>
                </a:lnTo>
                <a:lnTo>
                  <a:pt x="2408" y="504"/>
                </a:lnTo>
                <a:lnTo>
                  <a:pt x="2476" y="548"/>
                </a:lnTo>
                <a:lnTo>
                  <a:pt x="2524" y="584"/>
                </a:lnTo>
                <a:lnTo>
                  <a:pt x="2516" y="656"/>
                </a:lnTo>
                <a:lnTo>
                  <a:pt x="2584" y="672"/>
                </a:lnTo>
                <a:cubicBezTo>
                  <a:pt x="2593" y="653"/>
                  <a:pt x="2603" y="635"/>
                  <a:pt x="2612" y="616"/>
                </a:cubicBezTo>
                <a:lnTo>
                  <a:pt x="2668" y="592"/>
                </a:lnTo>
                <a:lnTo>
                  <a:pt x="2740" y="548"/>
                </a:lnTo>
                <a:lnTo>
                  <a:pt x="2812" y="520"/>
                </a:lnTo>
                <a:lnTo>
                  <a:pt x="2844" y="468"/>
                </a:lnTo>
                <a:cubicBezTo>
                  <a:pt x="2849" y="455"/>
                  <a:pt x="2855" y="441"/>
                  <a:pt x="2860" y="428"/>
                </a:cubicBezTo>
                <a:lnTo>
                  <a:pt x="2948" y="460"/>
                </a:lnTo>
                <a:lnTo>
                  <a:pt x="3032" y="396"/>
                </a:lnTo>
                <a:lnTo>
                  <a:pt x="3036" y="532"/>
                </a:lnTo>
                <a:lnTo>
                  <a:pt x="3128" y="464"/>
                </a:lnTo>
                <a:lnTo>
                  <a:pt x="3136" y="572"/>
                </a:lnTo>
                <a:lnTo>
                  <a:pt x="3220" y="588"/>
                </a:lnTo>
                <a:cubicBezTo>
                  <a:pt x="3224" y="572"/>
                  <a:pt x="3228" y="556"/>
                  <a:pt x="3232" y="540"/>
                </a:cubicBezTo>
                <a:cubicBezTo>
                  <a:pt x="3240" y="527"/>
                  <a:pt x="3248" y="513"/>
                  <a:pt x="3256" y="500"/>
                </a:cubicBezTo>
                <a:lnTo>
                  <a:pt x="3344" y="520"/>
                </a:lnTo>
                <a:lnTo>
                  <a:pt x="3404" y="468"/>
                </a:lnTo>
                <a:lnTo>
                  <a:pt x="3424" y="440"/>
                </a:lnTo>
                <a:lnTo>
                  <a:pt x="3460" y="404"/>
                </a:lnTo>
                <a:lnTo>
                  <a:pt x="3516" y="408"/>
                </a:lnTo>
                <a:lnTo>
                  <a:pt x="3572" y="408"/>
                </a:lnTo>
                <a:lnTo>
                  <a:pt x="3624" y="412"/>
                </a:lnTo>
                <a:lnTo>
                  <a:pt x="3572" y="468"/>
                </a:lnTo>
                <a:lnTo>
                  <a:pt x="3528" y="512"/>
                </a:lnTo>
                <a:lnTo>
                  <a:pt x="3588" y="544"/>
                </a:lnTo>
                <a:lnTo>
                  <a:pt x="3644" y="584"/>
                </a:lnTo>
                <a:lnTo>
                  <a:pt x="3744" y="584"/>
                </a:lnTo>
                <a:lnTo>
                  <a:pt x="3808" y="576"/>
                </a:lnTo>
                <a:lnTo>
                  <a:pt x="3888" y="580"/>
                </a:lnTo>
                <a:lnTo>
                  <a:pt x="3976" y="584"/>
                </a:lnTo>
                <a:lnTo>
                  <a:pt x="3972" y="656"/>
                </a:lnTo>
                <a:lnTo>
                  <a:pt x="4000" y="700"/>
                </a:lnTo>
                <a:cubicBezTo>
                  <a:pt x="4003" y="724"/>
                  <a:pt x="4005" y="748"/>
                  <a:pt x="4008" y="772"/>
                </a:cubicBezTo>
                <a:lnTo>
                  <a:pt x="4064" y="808"/>
                </a:lnTo>
                <a:lnTo>
                  <a:pt x="4104" y="864"/>
                </a:lnTo>
                <a:lnTo>
                  <a:pt x="4164" y="884"/>
                </a:lnTo>
                <a:lnTo>
                  <a:pt x="4200" y="856"/>
                </a:lnTo>
                <a:lnTo>
                  <a:pt x="4232" y="812"/>
                </a:lnTo>
                <a:lnTo>
                  <a:pt x="4284" y="816"/>
                </a:lnTo>
                <a:lnTo>
                  <a:pt x="4308" y="768"/>
                </a:lnTo>
                <a:lnTo>
                  <a:pt x="4352" y="728"/>
                </a:lnTo>
                <a:lnTo>
                  <a:pt x="4412" y="784"/>
                </a:lnTo>
                <a:lnTo>
                  <a:pt x="4448" y="776"/>
                </a:lnTo>
                <a:lnTo>
                  <a:pt x="4492" y="776"/>
                </a:lnTo>
                <a:lnTo>
                  <a:pt x="4532" y="820"/>
                </a:lnTo>
                <a:lnTo>
                  <a:pt x="4532" y="916"/>
                </a:lnTo>
                <a:lnTo>
                  <a:pt x="4544" y="988"/>
                </a:lnTo>
                <a:lnTo>
                  <a:pt x="4568" y="1016"/>
                </a:lnTo>
                <a:lnTo>
                  <a:pt x="4568" y="1120"/>
                </a:lnTo>
                <a:lnTo>
                  <a:pt x="4536" y="1156"/>
                </a:lnTo>
                <a:lnTo>
                  <a:pt x="4496" y="1192"/>
                </a:lnTo>
                <a:lnTo>
                  <a:pt x="4508" y="1304"/>
                </a:lnTo>
                <a:lnTo>
                  <a:pt x="4516" y="1380"/>
                </a:lnTo>
                <a:lnTo>
                  <a:pt x="4516" y="1476"/>
                </a:lnTo>
                <a:lnTo>
                  <a:pt x="4516" y="1544"/>
                </a:lnTo>
                <a:lnTo>
                  <a:pt x="4568" y="1600"/>
                </a:lnTo>
                <a:lnTo>
                  <a:pt x="4572" y="1760"/>
                </a:lnTo>
                <a:lnTo>
                  <a:pt x="4528" y="1756"/>
                </a:lnTo>
                <a:lnTo>
                  <a:pt x="4492" y="1736"/>
                </a:lnTo>
                <a:lnTo>
                  <a:pt x="4436" y="1752"/>
                </a:lnTo>
                <a:lnTo>
                  <a:pt x="4400" y="1780"/>
                </a:lnTo>
                <a:lnTo>
                  <a:pt x="4384" y="1820"/>
                </a:lnTo>
                <a:lnTo>
                  <a:pt x="4368" y="1872"/>
                </a:lnTo>
                <a:lnTo>
                  <a:pt x="4360" y="1920"/>
                </a:lnTo>
                <a:lnTo>
                  <a:pt x="4332" y="1964"/>
                </a:lnTo>
                <a:lnTo>
                  <a:pt x="4312" y="2004"/>
                </a:lnTo>
                <a:lnTo>
                  <a:pt x="4296" y="2064"/>
                </a:lnTo>
                <a:lnTo>
                  <a:pt x="4275" y="2112"/>
                </a:lnTo>
                <a:lnTo>
                  <a:pt x="4208" y="2112"/>
                </a:lnTo>
                <a:lnTo>
                  <a:pt x="4164" y="2112"/>
                </a:lnTo>
                <a:lnTo>
                  <a:pt x="4128" y="2088"/>
                </a:lnTo>
                <a:lnTo>
                  <a:pt x="4116" y="2044"/>
                </a:lnTo>
                <a:lnTo>
                  <a:pt x="4084" y="2004"/>
                </a:lnTo>
                <a:lnTo>
                  <a:pt x="4044" y="2012"/>
                </a:lnTo>
                <a:lnTo>
                  <a:pt x="4000" y="2012"/>
                </a:lnTo>
                <a:lnTo>
                  <a:pt x="3980" y="2044"/>
                </a:lnTo>
                <a:lnTo>
                  <a:pt x="3968" y="2072"/>
                </a:lnTo>
                <a:lnTo>
                  <a:pt x="3908" y="2092"/>
                </a:lnTo>
                <a:lnTo>
                  <a:pt x="3848" y="2108"/>
                </a:lnTo>
                <a:lnTo>
                  <a:pt x="3812" y="2132"/>
                </a:lnTo>
                <a:lnTo>
                  <a:pt x="3784" y="2180"/>
                </a:lnTo>
                <a:lnTo>
                  <a:pt x="3764" y="2228"/>
                </a:lnTo>
                <a:lnTo>
                  <a:pt x="3696" y="2224"/>
                </a:lnTo>
                <a:lnTo>
                  <a:pt x="3644" y="2240"/>
                </a:lnTo>
                <a:lnTo>
                  <a:pt x="3592" y="2244"/>
                </a:lnTo>
                <a:lnTo>
                  <a:pt x="3512" y="2244"/>
                </a:lnTo>
                <a:lnTo>
                  <a:pt x="3428" y="2248"/>
                </a:lnTo>
                <a:lnTo>
                  <a:pt x="3364" y="2252"/>
                </a:lnTo>
                <a:lnTo>
                  <a:pt x="3300" y="2284"/>
                </a:lnTo>
                <a:lnTo>
                  <a:pt x="3252" y="2316"/>
                </a:lnTo>
                <a:lnTo>
                  <a:pt x="3251" y="2317"/>
                </a:lnTo>
                <a:lnTo>
                  <a:pt x="3208" y="2348"/>
                </a:lnTo>
                <a:lnTo>
                  <a:pt x="3204" y="2408"/>
                </a:lnTo>
                <a:lnTo>
                  <a:pt x="3204" y="2460"/>
                </a:lnTo>
                <a:lnTo>
                  <a:pt x="3208" y="2512"/>
                </a:lnTo>
                <a:lnTo>
                  <a:pt x="3172" y="2516"/>
                </a:lnTo>
                <a:lnTo>
                  <a:pt x="3140" y="2540"/>
                </a:lnTo>
                <a:lnTo>
                  <a:pt x="3088" y="2548"/>
                </a:lnTo>
                <a:lnTo>
                  <a:pt x="3052" y="2576"/>
                </a:lnTo>
                <a:lnTo>
                  <a:pt x="3012" y="2600"/>
                </a:lnTo>
                <a:lnTo>
                  <a:pt x="2956" y="2620"/>
                </a:lnTo>
                <a:lnTo>
                  <a:pt x="2908" y="2648"/>
                </a:lnTo>
                <a:lnTo>
                  <a:pt x="2852" y="2640"/>
                </a:lnTo>
                <a:lnTo>
                  <a:pt x="2804" y="2628"/>
                </a:lnTo>
                <a:lnTo>
                  <a:pt x="2784" y="2596"/>
                </a:lnTo>
                <a:lnTo>
                  <a:pt x="2744" y="2616"/>
                </a:lnTo>
                <a:lnTo>
                  <a:pt x="2696" y="2664"/>
                </a:lnTo>
                <a:lnTo>
                  <a:pt x="2664" y="2624"/>
                </a:lnTo>
                <a:lnTo>
                  <a:pt x="2691" y="2580"/>
                </a:lnTo>
                <a:lnTo>
                  <a:pt x="2684" y="2554"/>
                </a:lnTo>
                <a:lnTo>
                  <a:pt x="2664" y="2540"/>
                </a:lnTo>
                <a:lnTo>
                  <a:pt x="2596" y="2548"/>
                </a:lnTo>
                <a:lnTo>
                  <a:pt x="2500" y="2548"/>
                </a:lnTo>
                <a:lnTo>
                  <a:pt x="2392" y="2564"/>
                </a:lnTo>
                <a:lnTo>
                  <a:pt x="2292" y="2584"/>
                </a:lnTo>
                <a:lnTo>
                  <a:pt x="2228" y="2504"/>
                </a:lnTo>
                <a:cubicBezTo>
                  <a:pt x="2225" y="2484"/>
                  <a:pt x="2223" y="2464"/>
                  <a:pt x="2220" y="2444"/>
                </a:cubicBezTo>
                <a:lnTo>
                  <a:pt x="2264" y="2420"/>
                </a:lnTo>
                <a:lnTo>
                  <a:pt x="2344" y="2480"/>
                </a:lnTo>
                <a:lnTo>
                  <a:pt x="2400" y="2456"/>
                </a:lnTo>
                <a:cubicBezTo>
                  <a:pt x="2405" y="2443"/>
                  <a:pt x="2411" y="2429"/>
                  <a:pt x="2416" y="2416"/>
                </a:cubicBezTo>
                <a:lnTo>
                  <a:pt x="2376" y="2360"/>
                </a:lnTo>
                <a:lnTo>
                  <a:pt x="2312" y="2324"/>
                </a:lnTo>
                <a:lnTo>
                  <a:pt x="2280" y="2364"/>
                </a:lnTo>
                <a:lnTo>
                  <a:pt x="2212" y="2384"/>
                </a:lnTo>
                <a:lnTo>
                  <a:pt x="2164" y="2268"/>
                </a:lnTo>
                <a:lnTo>
                  <a:pt x="2124" y="2280"/>
                </a:lnTo>
                <a:lnTo>
                  <a:pt x="2176" y="2424"/>
                </a:lnTo>
                <a:lnTo>
                  <a:pt x="2128" y="2436"/>
                </a:lnTo>
                <a:lnTo>
                  <a:pt x="2036" y="2324"/>
                </a:lnTo>
                <a:cubicBezTo>
                  <a:pt x="2035" y="2345"/>
                  <a:pt x="2033" y="2367"/>
                  <a:pt x="2032" y="2388"/>
                </a:cubicBezTo>
                <a:lnTo>
                  <a:pt x="1976" y="2380"/>
                </a:lnTo>
                <a:lnTo>
                  <a:pt x="1936" y="2464"/>
                </a:lnTo>
                <a:lnTo>
                  <a:pt x="1980" y="2532"/>
                </a:lnTo>
                <a:lnTo>
                  <a:pt x="1932" y="2604"/>
                </a:lnTo>
                <a:lnTo>
                  <a:pt x="1848" y="2528"/>
                </a:lnTo>
                <a:cubicBezTo>
                  <a:pt x="1855" y="2505"/>
                  <a:pt x="1861" y="2483"/>
                  <a:pt x="1868" y="2460"/>
                </a:cubicBezTo>
                <a:cubicBezTo>
                  <a:pt x="1872" y="2429"/>
                  <a:pt x="1876" y="2399"/>
                  <a:pt x="1880" y="2368"/>
                </a:cubicBezTo>
                <a:lnTo>
                  <a:pt x="1848" y="2300"/>
                </a:lnTo>
                <a:lnTo>
                  <a:pt x="1804" y="2252"/>
                </a:lnTo>
                <a:lnTo>
                  <a:pt x="1768" y="2204"/>
                </a:lnTo>
                <a:lnTo>
                  <a:pt x="1712" y="2176"/>
                </a:lnTo>
                <a:lnTo>
                  <a:pt x="1652" y="2152"/>
                </a:lnTo>
                <a:cubicBezTo>
                  <a:pt x="1657" y="2124"/>
                  <a:pt x="1663" y="2096"/>
                  <a:pt x="1668" y="2068"/>
                </a:cubicBezTo>
                <a:lnTo>
                  <a:pt x="1588" y="2120"/>
                </a:lnTo>
                <a:lnTo>
                  <a:pt x="1532" y="2120"/>
                </a:lnTo>
                <a:lnTo>
                  <a:pt x="1488" y="2060"/>
                </a:lnTo>
                <a:lnTo>
                  <a:pt x="1440" y="2020"/>
                </a:lnTo>
                <a:lnTo>
                  <a:pt x="1384" y="1984"/>
                </a:lnTo>
                <a:lnTo>
                  <a:pt x="1260" y="1968"/>
                </a:lnTo>
                <a:lnTo>
                  <a:pt x="1220" y="1912"/>
                </a:lnTo>
                <a:lnTo>
                  <a:pt x="1184" y="1952"/>
                </a:lnTo>
                <a:lnTo>
                  <a:pt x="1048" y="1948"/>
                </a:lnTo>
                <a:lnTo>
                  <a:pt x="996" y="1872"/>
                </a:lnTo>
                <a:lnTo>
                  <a:pt x="964" y="1800"/>
                </a:lnTo>
                <a:cubicBezTo>
                  <a:pt x="957" y="1767"/>
                  <a:pt x="951" y="1733"/>
                  <a:pt x="944" y="1700"/>
                </a:cubicBezTo>
                <a:lnTo>
                  <a:pt x="908" y="1700"/>
                </a:lnTo>
                <a:lnTo>
                  <a:pt x="908" y="1784"/>
                </a:lnTo>
                <a:lnTo>
                  <a:pt x="876" y="1812"/>
                </a:lnTo>
                <a:lnTo>
                  <a:pt x="800" y="1788"/>
                </a:lnTo>
                <a:lnTo>
                  <a:pt x="716" y="1756"/>
                </a:lnTo>
                <a:lnTo>
                  <a:pt x="632" y="1740"/>
                </a:lnTo>
                <a:lnTo>
                  <a:pt x="692" y="1820"/>
                </a:lnTo>
                <a:cubicBezTo>
                  <a:pt x="688" y="1839"/>
                  <a:pt x="684" y="1857"/>
                  <a:pt x="680" y="1876"/>
                </a:cubicBezTo>
                <a:lnTo>
                  <a:pt x="592" y="1880"/>
                </a:lnTo>
                <a:lnTo>
                  <a:pt x="484" y="1868"/>
                </a:lnTo>
                <a:lnTo>
                  <a:pt x="408" y="1856"/>
                </a:lnTo>
                <a:lnTo>
                  <a:pt x="432" y="1780"/>
                </a:lnTo>
                <a:lnTo>
                  <a:pt x="432" y="1700"/>
                </a:lnTo>
                <a:lnTo>
                  <a:pt x="408" y="1600"/>
                </a:lnTo>
                <a:lnTo>
                  <a:pt x="344" y="1536"/>
                </a:lnTo>
                <a:lnTo>
                  <a:pt x="316" y="1476"/>
                </a:lnTo>
                <a:lnTo>
                  <a:pt x="284" y="1436"/>
                </a:lnTo>
                <a:lnTo>
                  <a:pt x="220" y="1452"/>
                </a:lnTo>
                <a:lnTo>
                  <a:pt x="160" y="1404"/>
                </a:lnTo>
                <a:lnTo>
                  <a:pt x="76" y="1420"/>
                </a:lnTo>
                <a:lnTo>
                  <a:pt x="4" y="1368"/>
                </a:lnTo>
                <a:lnTo>
                  <a:pt x="40" y="1324"/>
                </a:lnTo>
                <a:lnTo>
                  <a:pt x="176" y="1300"/>
                </a:lnTo>
                <a:lnTo>
                  <a:pt x="356" y="1288"/>
                </a:lnTo>
                <a:lnTo>
                  <a:pt x="532" y="1300"/>
                </a:lnTo>
                <a:lnTo>
                  <a:pt x="584" y="1236"/>
                </a:lnTo>
                <a:lnTo>
                  <a:pt x="584" y="1140"/>
                </a:lnTo>
                <a:lnTo>
                  <a:pt x="508" y="1120"/>
                </a:lnTo>
                <a:lnTo>
                  <a:pt x="448" y="1096"/>
                </a:lnTo>
                <a:lnTo>
                  <a:pt x="388" y="1032"/>
                </a:lnTo>
                <a:lnTo>
                  <a:pt x="320" y="1108"/>
                </a:lnTo>
                <a:lnTo>
                  <a:pt x="280" y="1168"/>
                </a:lnTo>
                <a:cubicBezTo>
                  <a:pt x="276" y="1143"/>
                  <a:pt x="272" y="1117"/>
                  <a:pt x="268" y="1092"/>
                </a:cubicBezTo>
                <a:cubicBezTo>
                  <a:pt x="269" y="1063"/>
                  <a:pt x="271" y="1033"/>
                  <a:pt x="272" y="1004"/>
                </a:cubicBezTo>
                <a:lnTo>
                  <a:pt x="200" y="988"/>
                </a:lnTo>
                <a:lnTo>
                  <a:pt x="180" y="956"/>
                </a:lnTo>
                <a:lnTo>
                  <a:pt x="260" y="884"/>
                </a:lnTo>
                <a:lnTo>
                  <a:pt x="348" y="924"/>
                </a:lnTo>
                <a:lnTo>
                  <a:pt x="420" y="952"/>
                </a:lnTo>
                <a:lnTo>
                  <a:pt x="528" y="968"/>
                </a:lnTo>
                <a:lnTo>
                  <a:pt x="664" y="996"/>
                </a:lnTo>
                <a:cubicBezTo>
                  <a:pt x="660" y="969"/>
                  <a:pt x="656" y="943"/>
                  <a:pt x="652" y="916"/>
                </a:cubicBezTo>
                <a:lnTo>
                  <a:pt x="548" y="912"/>
                </a:lnTo>
                <a:cubicBezTo>
                  <a:pt x="553" y="885"/>
                  <a:pt x="559" y="859"/>
                  <a:pt x="564" y="832"/>
                </a:cubicBezTo>
                <a:lnTo>
                  <a:pt x="460" y="868"/>
                </a:lnTo>
                <a:cubicBezTo>
                  <a:pt x="456" y="849"/>
                  <a:pt x="452" y="831"/>
                  <a:pt x="448" y="812"/>
                </a:cubicBezTo>
                <a:lnTo>
                  <a:pt x="576" y="708"/>
                </a:lnTo>
                <a:lnTo>
                  <a:pt x="544" y="672"/>
                </a:lnTo>
                <a:lnTo>
                  <a:pt x="380" y="788"/>
                </a:lnTo>
                <a:lnTo>
                  <a:pt x="316" y="804"/>
                </a:lnTo>
                <a:lnTo>
                  <a:pt x="224" y="824"/>
                </a:lnTo>
                <a:lnTo>
                  <a:pt x="140" y="800"/>
                </a:lnTo>
                <a:lnTo>
                  <a:pt x="92" y="852"/>
                </a:lnTo>
                <a:lnTo>
                  <a:pt x="0" y="828"/>
                </a:lnTo>
                <a:lnTo>
                  <a:pt x="28" y="752"/>
                </a:lnTo>
                <a:lnTo>
                  <a:pt x="4" y="660"/>
                </a:lnTo>
                <a:lnTo>
                  <a:pt x="52" y="608"/>
                </a:lnTo>
                <a:lnTo>
                  <a:pt x="96" y="564"/>
                </a:lnTo>
                <a:lnTo>
                  <a:pt x="28" y="512"/>
                </a:lnTo>
                <a:cubicBezTo>
                  <a:pt x="37" y="491"/>
                  <a:pt x="47" y="469"/>
                  <a:pt x="56" y="448"/>
                </a:cubicBezTo>
                <a:lnTo>
                  <a:pt x="112" y="392"/>
                </a:lnTo>
                <a:lnTo>
                  <a:pt x="196" y="392"/>
                </a:lnTo>
                <a:lnTo>
                  <a:pt x="288" y="396"/>
                </a:lnTo>
                <a:cubicBezTo>
                  <a:pt x="281" y="376"/>
                  <a:pt x="275" y="356"/>
                  <a:pt x="268" y="336"/>
                </a:cubicBezTo>
                <a:lnTo>
                  <a:pt x="328" y="296"/>
                </a:lnTo>
                <a:lnTo>
                  <a:pt x="384" y="324"/>
                </a:lnTo>
                <a:lnTo>
                  <a:pt x="448" y="332"/>
                </a:lnTo>
                <a:lnTo>
                  <a:pt x="488" y="268"/>
                </a:lnTo>
                <a:lnTo>
                  <a:pt x="608" y="236"/>
                </a:lnTo>
                <a:lnTo>
                  <a:pt x="652" y="344"/>
                </a:lnTo>
                <a:lnTo>
                  <a:pt x="728" y="296"/>
                </a:lnTo>
                <a:lnTo>
                  <a:pt x="752" y="244"/>
                </a:lnTo>
                <a:lnTo>
                  <a:pt x="836" y="216"/>
                </a:lnTo>
                <a:lnTo>
                  <a:pt x="892" y="244"/>
                </a:lnTo>
                <a:lnTo>
                  <a:pt x="956" y="252"/>
                </a:lnTo>
                <a:lnTo>
                  <a:pt x="1000" y="200"/>
                </a:lnTo>
                <a:lnTo>
                  <a:pt x="1052" y="184"/>
                </a:lnTo>
                <a:cubicBezTo>
                  <a:pt x="1045" y="217"/>
                  <a:pt x="1039" y="251"/>
                  <a:pt x="1032" y="284"/>
                </a:cubicBezTo>
                <a:cubicBezTo>
                  <a:pt x="1035" y="301"/>
                  <a:pt x="1037" y="319"/>
                  <a:pt x="1040" y="336"/>
                </a:cubicBezTo>
                <a:lnTo>
                  <a:pt x="1104" y="328"/>
                </a:lnTo>
                <a:lnTo>
                  <a:pt x="1124" y="376"/>
                </a:lnTo>
                <a:lnTo>
                  <a:pt x="1176" y="380"/>
                </a:lnTo>
                <a:cubicBezTo>
                  <a:pt x="1175" y="360"/>
                  <a:pt x="1173" y="340"/>
                  <a:pt x="1172" y="320"/>
                </a:cubicBezTo>
                <a:cubicBezTo>
                  <a:pt x="1176" y="296"/>
                  <a:pt x="1180" y="272"/>
                  <a:pt x="1184" y="248"/>
                </a:cubicBezTo>
                <a:lnTo>
                  <a:pt x="1264" y="248"/>
                </a:lnTo>
                <a:lnTo>
                  <a:pt x="1332" y="236"/>
                </a:lnTo>
                <a:lnTo>
                  <a:pt x="1404" y="252"/>
                </a:lnTo>
                <a:lnTo>
                  <a:pt x="1456" y="304"/>
                </a:lnTo>
                <a:lnTo>
                  <a:pt x="1464" y="300"/>
                </a:lnTo>
                <a:lnTo>
                  <a:pt x="1473" y="300"/>
                </a:lnTo>
                <a:lnTo>
                  <a:pt x="1532" y="244"/>
                </a:lnTo>
                <a:lnTo>
                  <a:pt x="1564" y="200"/>
                </a:lnTo>
                <a:lnTo>
                  <a:pt x="1504" y="124"/>
                </a:lnTo>
                <a:lnTo>
                  <a:pt x="1544" y="72"/>
                </a:lnTo>
                <a:lnTo>
                  <a:pt x="1636" y="20"/>
                </a:lnTo>
                <a:lnTo>
                  <a:pt x="1676" y="72"/>
                </a:lnTo>
                <a:lnTo>
                  <a:pt x="1728" y="116"/>
                </a:lnTo>
                <a:lnTo>
                  <a:pt x="1760" y="72"/>
                </a:lnTo>
                <a:lnTo>
                  <a:pt x="1824" y="44"/>
                </a:lnTo>
                <a:lnTo>
                  <a:pt x="1912" y="40"/>
                </a:lnTo>
                <a:lnTo>
                  <a:pt x="196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/>
          <a:lstStyle/>
          <a:p>
            <a:endParaRPr lang="zh-CN" altLang="en-US" kern="0">
              <a:solidFill>
                <a:sysClr val="windowText" lastClr="000000"/>
              </a:solidFill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923541" y="1965082"/>
            <a:ext cx="16965854" cy="11589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Bretagne</a:t>
            </a:r>
            <a:endParaRPr sz="9800" b="1" spc="40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5F238AEF-A6B4-E200-5509-F84F15F64FE0}"/>
              </a:ext>
            </a:extLst>
          </p:cNvPr>
          <p:cNvSpPr/>
          <p:nvPr/>
        </p:nvSpPr>
        <p:spPr>
          <a:xfrm>
            <a:off x="6592890" y="5159677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Ellipse 13">
            <a:extLst>
              <a:ext uri="{FF2B5EF4-FFF2-40B4-BE49-F238E27FC236}">
                <a16:creationId xmlns:a16="http://schemas.microsoft.com/office/drawing/2014/main" id="{EDD660D1-AA65-DE81-D8B5-A2D995D8C378}"/>
              </a:ext>
            </a:extLst>
          </p:cNvPr>
          <p:cNvSpPr/>
          <p:nvPr/>
        </p:nvSpPr>
        <p:spPr>
          <a:xfrm>
            <a:off x="16759432" y="7460789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Ellipse 41">
            <a:extLst>
              <a:ext uri="{FF2B5EF4-FFF2-40B4-BE49-F238E27FC236}">
                <a16:creationId xmlns:a16="http://schemas.microsoft.com/office/drawing/2014/main" id="{83F9E760-8029-6E0E-8094-BF567E89F082}"/>
              </a:ext>
            </a:extLst>
          </p:cNvPr>
          <p:cNvSpPr/>
          <p:nvPr/>
        </p:nvSpPr>
        <p:spPr>
          <a:xfrm>
            <a:off x="8421690" y="8335079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9" name="Ellipse 48">
            <a:extLst>
              <a:ext uri="{FF2B5EF4-FFF2-40B4-BE49-F238E27FC236}">
                <a16:creationId xmlns:a16="http://schemas.microsoft.com/office/drawing/2014/main" id="{71E7E248-8975-20A6-B2FC-6ED2221723DA}"/>
              </a:ext>
            </a:extLst>
          </p:cNvPr>
          <p:cNvSpPr/>
          <p:nvPr/>
        </p:nvSpPr>
        <p:spPr>
          <a:xfrm>
            <a:off x="17455539" y="47117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Ellipse 49">
            <a:extLst>
              <a:ext uri="{FF2B5EF4-FFF2-40B4-BE49-F238E27FC236}">
                <a16:creationId xmlns:a16="http://schemas.microsoft.com/office/drawing/2014/main" id="{43489543-D7F0-4341-887B-D7F9FA6C8669}"/>
              </a:ext>
            </a:extLst>
          </p:cNvPr>
          <p:cNvSpPr/>
          <p:nvPr/>
        </p:nvSpPr>
        <p:spPr>
          <a:xfrm>
            <a:off x="18480090" y="63881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1" name="Ellipse 50">
            <a:extLst>
              <a:ext uri="{FF2B5EF4-FFF2-40B4-BE49-F238E27FC236}">
                <a16:creationId xmlns:a16="http://schemas.microsoft.com/office/drawing/2014/main" id="{F9353CFD-18A1-3A41-3D19-3249F2E37B30}"/>
              </a:ext>
            </a:extLst>
          </p:cNvPr>
          <p:cNvSpPr/>
          <p:nvPr/>
        </p:nvSpPr>
        <p:spPr>
          <a:xfrm>
            <a:off x="12900865" y="4970085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2" name="object 9">
            <a:extLst>
              <a:ext uri="{FF2B5EF4-FFF2-40B4-BE49-F238E27FC236}">
                <a16:creationId xmlns:a16="http://schemas.microsoft.com/office/drawing/2014/main" id="{AACF1070-DC11-0D32-167A-B1490DBDBF30}"/>
              </a:ext>
            </a:extLst>
          </p:cNvPr>
          <p:cNvSpPr txBox="1"/>
          <p:nvPr/>
        </p:nvSpPr>
        <p:spPr>
          <a:xfrm>
            <a:off x="8595933" y="8240815"/>
            <a:ext cx="186660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concarneau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53" name="object 9">
            <a:extLst>
              <a:ext uri="{FF2B5EF4-FFF2-40B4-BE49-F238E27FC236}">
                <a16:creationId xmlns:a16="http://schemas.microsoft.com/office/drawing/2014/main" id="{87F46661-3E0C-1940-97D4-18FEC828089F}"/>
              </a:ext>
            </a:extLst>
          </p:cNvPr>
          <p:cNvSpPr txBox="1"/>
          <p:nvPr/>
        </p:nvSpPr>
        <p:spPr>
          <a:xfrm>
            <a:off x="5830890" y="4740086"/>
            <a:ext cx="128166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brest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54" name="object 9">
            <a:extLst>
              <a:ext uri="{FF2B5EF4-FFF2-40B4-BE49-F238E27FC236}">
                <a16:creationId xmlns:a16="http://schemas.microsoft.com/office/drawing/2014/main" id="{A5ADDE5C-9D90-0AD8-E008-3CC746DE83BC}"/>
              </a:ext>
            </a:extLst>
          </p:cNvPr>
          <p:cNvSpPr txBox="1"/>
          <p:nvPr/>
        </p:nvSpPr>
        <p:spPr>
          <a:xfrm>
            <a:off x="15530043" y="7412532"/>
            <a:ext cx="136510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rennes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55" name="object 9">
            <a:extLst>
              <a:ext uri="{FF2B5EF4-FFF2-40B4-BE49-F238E27FC236}">
                <a16:creationId xmlns:a16="http://schemas.microsoft.com/office/drawing/2014/main" id="{28607FB7-A012-5072-D67F-5E88979D02BA}"/>
              </a:ext>
            </a:extLst>
          </p:cNvPr>
          <p:cNvSpPr txBox="1"/>
          <p:nvPr/>
        </p:nvSpPr>
        <p:spPr>
          <a:xfrm>
            <a:off x="11672865" y="5207874"/>
            <a:ext cx="195710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Saint-brieuc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56" name="object 9">
            <a:extLst>
              <a:ext uri="{FF2B5EF4-FFF2-40B4-BE49-F238E27FC236}">
                <a16:creationId xmlns:a16="http://schemas.microsoft.com/office/drawing/2014/main" id="{310F9835-4703-AB96-6AB6-EC53DDDDC108}"/>
              </a:ext>
            </a:extLst>
          </p:cNvPr>
          <p:cNvSpPr txBox="1"/>
          <p:nvPr/>
        </p:nvSpPr>
        <p:spPr>
          <a:xfrm>
            <a:off x="17443924" y="6657351"/>
            <a:ext cx="176345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fougères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57" name="Graphique 56" descr="Bâtiment avec un remplissage uni">
            <a:extLst>
              <a:ext uri="{FF2B5EF4-FFF2-40B4-BE49-F238E27FC236}">
                <a16:creationId xmlns:a16="http://schemas.microsoft.com/office/drawing/2014/main" id="{1F2DD38B-DB2C-C3DC-A519-07F9AA5025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786564" y="448853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8" name="object 9">
            <a:extLst>
              <a:ext uri="{FF2B5EF4-FFF2-40B4-BE49-F238E27FC236}">
                <a16:creationId xmlns:a16="http://schemas.microsoft.com/office/drawing/2014/main" id="{0E68D0D4-CFCC-FB7E-D8D8-C288A05F84C8}"/>
              </a:ext>
            </a:extLst>
          </p:cNvPr>
          <p:cNvSpPr txBox="1"/>
          <p:nvPr/>
        </p:nvSpPr>
        <p:spPr>
          <a:xfrm>
            <a:off x="11905267" y="4706001"/>
            <a:ext cx="106680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Plérin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59" name="Ellipse 58">
            <a:extLst>
              <a:ext uri="{FF2B5EF4-FFF2-40B4-BE49-F238E27FC236}">
                <a16:creationId xmlns:a16="http://schemas.microsoft.com/office/drawing/2014/main" id="{B3CFE363-B3F0-BF63-F499-CF40715E5156}"/>
              </a:ext>
            </a:extLst>
          </p:cNvPr>
          <p:cNvSpPr/>
          <p:nvPr/>
        </p:nvSpPr>
        <p:spPr>
          <a:xfrm>
            <a:off x="12569016" y="9895386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0" name="object 9">
            <a:extLst>
              <a:ext uri="{FF2B5EF4-FFF2-40B4-BE49-F238E27FC236}">
                <a16:creationId xmlns:a16="http://schemas.microsoft.com/office/drawing/2014/main" id="{A6EAD308-23D6-8C7A-51E5-78B688FBCDCC}"/>
              </a:ext>
            </a:extLst>
          </p:cNvPr>
          <p:cNvSpPr txBox="1"/>
          <p:nvPr/>
        </p:nvSpPr>
        <p:spPr>
          <a:xfrm>
            <a:off x="12651417" y="9860339"/>
            <a:ext cx="136277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vannes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CF0B2AB7-30B4-2D0E-3DF7-3F8D6CD193BC}"/>
              </a:ext>
            </a:extLst>
          </p:cNvPr>
          <p:cNvSpPr/>
          <p:nvPr/>
        </p:nvSpPr>
        <p:spPr>
          <a:xfrm>
            <a:off x="10261774" y="9217882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2" name="object 9">
            <a:extLst>
              <a:ext uri="{FF2B5EF4-FFF2-40B4-BE49-F238E27FC236}">
                <a16:creationId xmlns:a16="http://schemas.microsoft.com/office/drawing/2014/main" id="{1FDDEF0D-27E3-138C-DFFA-A361F86BE5FB}"/>
              </a:ext>
            </a:extLst>
          </p:cNvPr>
          <p:cNvSpPr txBox="1"/>
          <p:nvPr/>
        </p:nvSpPr>
        <p:spPr>
          <a:xfrm>
            <a:off x="10129474" y="8912816"/>
            <a:ext cx="1419967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lorient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3AAC5BE7-6C68-952E-5DFB-6F65FD7526A6}"/>
              </a:ext>
            </a:extLst>
          </p:cNvPr>
          <p:cNvSpPr/>
          <p:nvPr/>
        </p:nvSpPr>
        <p:spPr>
          <a:xfrm>
            <a:off x="4122236" y="4735113"/>
            <a:ext cx="189592" cy="189592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4" name="object 9">
            <a:extLst>
              <a:ext uri="{FF2B5EF4-FFF2-40B4-BE49-F238E27FC236}">
                <a16:creationId xmlns:a16="http://schemas.microsoft.com/office/drawing/2014/main" id="{2688E6BC-C91F-D11A-C29E-29A8340F9745}"/>
              </a:ext>
            </a:extLst>
          </p:cNvPr>
          <p:cNvSpPr txBox="1"/>
          <p:nvPr/>
        </p:nvSpPr>
        <p:spPr>
          <a:xfrm>
            <a:off x="3693548" y="4365144"/>
            <a:ext cx="128166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latin typeface="Montserrat SemiBold" panose="00000700000000000000" pitchFamily="2" charset="0"/>
                <a:cs typeface="Tahoma"/>
              </a:rPr>
              <a:t>ouessant</a:t>
            </a:r>
            <a:endParaRPr sz="1600" cap="all"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66" name="object 9">
            <a:extLst>
              <a:ext uri="{FF2B5EF4-FFF2-40B4-BE49-F238E27FC236}">
                <a16:creationId xmlns:a16="http://schemas.microsoft.com/office/drawing/2014/main" id="{8B0DA4B6-86B8-DC8F-100D-1321B0337425}"/>
              </a:ext>
            </a:extLst>
          </p:cNvPr>
          <p:cNvSpPr txBox="1"/>
          <p:nvPr/>
        </p:nvSpPr>
        <p:spPr>
          <a:xfrm>
            <a:off x="16915282" y="4387542"/>
            <a:ext cx="291832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rPr>
              <a:t>Mont-saint-michel</a:t>
            </a:r>
            <a:endParaRPr sz="1600" cap="all">
              <a:solidFill>
                <a:schemeClr val="bg1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69" name="object 9">
            <a:extLst>
              <a:ext uri="{FF2B5EF4-FFF2-40B4-BE49-F238E27FC236}">
                <a16:creationId xmlns:a16="http://schemas.microsoft.com/office/drawing/2014/main" id="{A4C7206A-9BB9-F2C3-734A-17627BE4A7A3}"/>
              </a:ext>
            </a:extLst>
          </p:cNvPr>
          <p:cNvSpPr txBox="1"/>
          <p:nvPr/>
        </p:nvSpPr>
        <p:spPr>
          <a:xfrm>
            <a:off x="16150953" y="5433815"/>
            <a:ext cx="1763454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ROZ-SUR-COUESNON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70" name="Graphique 69" descr="Bâtiment avec un remplissage uni">
            <a:extLst>
              <a:ext uri="{FF2B5EF4-FFF2-40B4-BE49-F238E27FC236}">
                <a16:creationId xmlns:a16="http://schemas.microsoft.com/office/drawing/2014/main" id="{7C7C38E9-C5B4-8336-3A11-64CBBBA2D42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6794560" y="489728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1" name="Ellipse 70">
            <a:extLst>
              <a:ext uri="{FF2B5EF4-FFF2-40B4-BE49-F238E27FC236}">
                <a16:creationId xmlns:a16="http://schemas.microsoft.com/office/drawing/2014/main" id="{98C1B8EC-A2C6-45EA-9BE7-3D98FAA3D375}"/>
              </a:ext>
            </a:extLst>
          </p:cNvPr>
          <p:cNvSpPr/>
          <p:nvPr/>
        </p:nvSpPr>
        <p:spPr>
          <a:xfrm>
            <a:off x="15643086" y="450979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object 9">
            <a:extLst>
              <a:ext uri="{FF2B5EF4-FFF2-40B4-BE49-F238E27FC236}">
                <a16:creationId xmlns:a16="http://schemas.microsoft.com/office/drawing/2014/main" id="{735F0763-7ED6-6AC3-ECC9-59D0293D9A88}"/>
              </a:ext>
            </a:extLst>
          </p:cNvPr>
          <p:cNvSpPr txBox="1"/>
          <p:nvPr/>
        </p:nvSpPr>
        <p:spPr>
          <a:xfrm>
            <a:off x="14198218" y="3947325"/>
            <a:ext cx="212742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rPr>
              <a:t>Saint-malo</a:t>
            </a:r>
            <a:endParaRPr sz="1600" cap="all">
              <a:solidFill>
                <a:schemeClr val="bg1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73" name="Graphique 72" descr="Bâtiment avec un remplissage uni">
            <a:extLst>
              <a:ext uri="{FF2B5EF4-FFF2-40B4-BE49-F238E27FC236}">
                <a16:creationId xmlns:a16="http://schemas.microsoft.com/office/drawing/2014/main" id="{AA3C5169-CC98-86C5-D1B1-47B7FA8462E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5891767" y="4340628"/>
            <a:ext cx="476240" cy="476240"/>
          </a:xfrm>
          <a:prstGeom prst="rect">
            <a:avLst/>
          </a:prstGeom>
          <a:effectLst/>
        </p:spPr>
      </p:pic>
      <p:sp>
        <p:nvSpPr>
          <p:cNvPr id="74" name="object 9">
            <a:extLst>
              <a:ext uri="{FF2B5EF4-FFF2-40B4-BE49-F238E27FC236}">
                <a16:creationId xmlns:a16="http://schemas.microsoft.com/office/drawing/2014/main" id="{C57F23AA-3B8F-ECB5-93F5-5251F882A16C}"/>
              </a:ext>
            </a:extLst>
          </p:cNvPr>
          <p:cNvSpPr txBox="1"/>
          <p:nvPr/>
        </p:nvSpPr>
        <p:spPr>
          <a:xfrm>
            <a:off x="14961854" y="4902934"/>
            <a:ext cx="1848876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Saint-méloir-des-ondes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75" name="Graphique 74" descr="Bâtiment avec un remplissage uni">
            <a:extLst>
              <a:ext uri="{FF2B5EF4-FFF2-40B4-BE49-F238E27FC236}">
                <a16:creationId xmlns:a16="http://schemas.microsoft.com/office/drawing/2014/main" id="{B0733247-6B1B-C8C8-9330-9742BE1F61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895151" y="7304255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6" name="object 9">
            <a:extLst>
              <a:ext uri="{FF2B5EF4-FFF2-40B4-BE49-F238E27FC236}">
                <a16:creationId xmlns:a16="http://schemas.microsoft.com/office/drawing/2014/main" id="{87340BD1-71E7-40D6-4971-3432DB78422D}"/>
              </a:ext>
            </a:extLst>
          </p:cNvPr>
          <p:cNvSpPr txBox="1"/>
          <p:nvPr/>
        </p:nvSpPr>
        <p:spPr>
          <a:xfrm>
            <a:off x="16334162" y="7821977"/>
            <a:ext cx="176345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chantepie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78" name="Graphique 77" descr="Bâtiment avec un remplissage uni">
            <a:extLst>
              <a:ext uri="{FF2B5EF4-FFF2-40B4-BE49-F238E27FC236}">
                <a16:creationId xmlns:a16="http://schemas.microsoft.com/office/drawing/2014/main" id="{79CADC05-3A05-4387-538D-44B71A22A4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3490436" y="510810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0" name="object 9">
            <a:extLst>
              <a:ext uri="{FF2B5EF4-FFF2-40B4-BE49-F238E27FC236}">
                <a16:creationId xmlns:a16="http://schemas.microsoft.com/office/drawing/2014/main" id="{2D4931E6-7BF7-4635-7CF6-BFE833D950AA}"/>
              </a:ext>
            </a:extLst>
          </p:cNvPr>
          <p:cNvSpPr txBox="1"/>
          <p:nvPr/>
        </p:nvSpPr>
        <p:spPr>
          <a:xfrm>
            <a:off x="12685886" y="5632545"/>
            <a:ext cx="136277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lamballe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81" name="Graphique 80" descr="Bâtiment avec un remplissage uni">
            <a:extLst>
              <a:ext uri="{FF2B5EF4-FFF2-40B4-BE49-F238E27FC236}">
                <a16:creationId xmlns:a16="http://schemas.microsoft.com/office/drawing/2014/main" id="{199A68BE-1721-7634-22F5-917EC22BF62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932301" y="653581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2" name="object 9">
            <a:extLst>
              <a:ext uri="{FF2B5EF4-FFF2-40B4-BE49-F238E27FC236}">
                <a16:creationId xmlns:a16="http://schemas.microsoft.com/office/drawing/2014/main" id="{46C1FBB7-3306-0DF1-E685-EACCE709A062}"/>
              </a:ext>
            </a:extLst>
          </p:cNvPr>
          <p:cNvSpPr txBox="1"/>
          <p:nvPr/>
        </p:nvSpPr>
        <p:spPr>
          <a:xfrm>
            <a:off x="7368747" y="6714592"/>
            <a:ext cx="199763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douarnenez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83" name="Graphique 82" descr="Bâtiment avec un remplissage uni">
            <a:extLst>
              <a:ext uri="{FF2B5EF4-FFF2-40B4-BE49-F238E27FC236}">
                <a16:creationId xmlns:a16="http://schemas.microsoft.com/office/drawing/2014/main" id="{805ACC3B-95B1-CB88-1807-306084F99C6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7861130" y="5913876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4" name="object 9">
            <a:extLst>
              <a:ext uri="{FF2B5EF4-FFF2-40B4-BE49-F238E27FC236}">
                <a16:creationId xmlns:a16="http://schemas.microsoft.com/office/drawing/2014/main" id="{E92B0322-6B2A-BC0E-3C2E-C9CC24392102}"/>
              </a:ext>
            </a:extLst>
          </p:cNvPr>
          <p:cNvSpPr txBox="1"/>
          <p:nvPr/>
        </p:nvSpPr>
        <p:spPr>
          <a:xfrm>
            <a:off x="16306095" y="6095580"/>
            <a:ext cx="1763454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Saint-brice-en-coglès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3" name="Graphique 2" descr="Bâtiment avec un remplissage uni">
            <a:extLst>
              <a:ext uri="{FF2B5EF4-FFF2-40B4-BE49-F238E27FC236}">
                <a16:creationId xmlns:a16="http://schemas.microsoft.com/office/drawing/2014/main" id="{3CD78529-12FF-4263-BB87-78474CAC9D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4336939" y="493213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" name="object 9">
            <a:extLst>
              <a:ext uri="{FF2B5EF4-FFF2-40B4-BE49-F238E27FC236}">
                <a16:creationId xmlns:a16="http://schemas.microsoft.com/office/drawing/2014/main" id="{8B25F03A-4F94-8957-AD80-927A5B6DCDA4}"/>
              </a:ext>
            </a:extLst>
          </p:cNvPr>
          <p:cNvSpPr txBox="1"/>
          <p:nvPr/>
        </p:nvSpPr>
        <p:spPr>
          <a:xfrm>
            <a:off x="13896129" y="5401041"/>
            <a:ext cx="136277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dinan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9" name="Graphique 8" descr="Bâtiment avec un remplissage uni">
            <a:extLst>
              <a:ext uri="{FF2B5EF4-FFF2-40B4-BE49-F238E27FC236}">
                <a16:creationId xmlns:a16="http://schemas.microsoft.com/office/drawing/2014/main" id="{7E05BB4A-7DA8-7815-540F-C1AD2E47DD5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203817" y="4604590"/>
            <a:ext cx="476240" cy="476240"/>
          </a:xfrm>
          <a:prstGeom prst="rect">
            <a:avLst/>
          </a:prstGeom>
          <a:effectLst/>
        </p:spPr>
      </p:pic>
      <p:pic>
        <p:nvPicPr>
          <p:cNvPr id="10" name="Graphique 9" descr="Bâtiment avec un remplissage uni">
            <a:extLst>
              <a:ext uri="{FF2B5EF4-FFF2-40B4-BE49-F238E27FC236}">
                <a16:creationId xmlns:a16="http://schemas.microsoft.com/office/drawing/2014/main" id="{C83C5631-99DD-8F3A-7394-9175003DA6B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81029" y="570311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1" name="object 9">
            <a:extLst>
              <a:ext uri="{FF2B5EF4-FFF2-40B4-BE49-F238E27FC236}">
                <a16:creationId xmlns:a16="http://schemas.microsoft.com/office/drawing/2014/main" id="{9FC39E19-BE60-39C2-7F24-42A9EE6E1EAB}"/>
              </a:ext>
            </a:extLst>
          </p:cNvPr>
          <p:cNvSpPr txBox="1"/>
          <p:nvPr/>
        </p:nvSpPr>
        <p:spPr>
          <a:xfrm>
            <a:off x="5073466" y="6179350"/>
            <a:ext cx="106404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b="1" cap="all" spc="30">
                <a:solidFill>
                  <a:schemeClr val="bg1"/>
                </a:solidFill>
                <a:latin typeface="Montserrat" panose="00000500000000000000" pitchFamily="2" charset="0"/>
                <a:cs typeface="Tahoma"/>
              </a:rPr>
              <a:t>CROZON</a:t>
            </a:r>
            <a:endParaRPr sz="1600" b="1" cap="all">
              <a:solidFill>
                <a:schemeClr val="bg1"/>
              </a:solidFill>
              <a:latin typeface="Montserrat" panose="00000500000000000000" pitchFamily="2" charset="0"/>
              <a:cs typeface="Tahoma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1B392A5E-B270-F6D5-4A7D-03A38FC67864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7" name="Groupe 6">
              <a:extLst>
                <a:ext uri="{FF2B5EF4-FFF2-40B4-BE49-F238E27FC236}">
                  <a16:creationId xmlns:a16="http://schemas.microsoft.com/office/drawing/2014/main" id="{16CB31BA-B04C-B62C-BF36-3516F2644AAE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24" name="Groupe 23">
                <a:extLst>
                  <a:ext uri="{FF2B5EF4-FFF2-40B4-BE49-F238E27FC236}">
                    <a16:creationId xmlns:a16="http://schemas.microsoft.com/office/drawing/2014/main" id="{4F591145-6FB4-28AD-0001-29D4E6DD19BD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27" name="Rectangle : coins arrondis 26">
                  <a:extLst>
                    <a:ext uri="{FF2B5EF4-FFF2-40B4-BE49-F238E27FC236}">
                      <a16:creationId xmlns:a16="http://schemas.microsoft.com/office/drawing/2014/main" id="{34B6194D-5CB8-6AA3-9D75-22199A3FA541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28" name="Graphique 27" descr="Bâtiment avec un remplissage uni">
                  <a:extLst>
                    <a:ext uri="{FF2B5EF4-FFF2-40B4-BE49-F238E27FC236}">
                      <a16:creationId xmlns:a16="http://schemas.microsoft.com/office/drawing/2014/main" id="{EAC63BCB-3241-F2D3-B110-A6934C9FF15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29" name="Graphique 28" descr="Bâtiment avec un remplissage uni">
                  <a:extLst>
                    <a:ext uri="{FF2B5EF4-FFF2-40B4-BE49-F238E27FC236}">
                      <a16:creationId xmlns:a16="http://schemas.microsoft.com/office/drawing/2014/main" id="{A9801FEB-1438-0FDF-0A0F-60DB4B35105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30" name="Graphique 29" descr="Bâtiment avec un remplissage uni">
                  <a:extLst>
                    <a:ext uri="{FF2B5EF4-FFF2-40B4-BE49-F238E27FC236}">
                      <a16:creationId xmlns:a16="http://schemas.microsoft.com/office/drawing/2014/main" id="{696B6FA0-9797-DD5B-5EF3-5B900190511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31" name="Graphique 30" descr="Bâtiment avec un remplissage uni">
                  <a:extLst>
                    <a:ext uri="{FF2B5EF4-FFF2-40B4-BE49-F238E27FC236}">
                      <a16:creationId xmlns:a16="http://schemas.microsoft.com/office/drawing/2014/main" id="{53C5FE3B-20E8-2C4A-3208-6B1FB0FBA11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32" name="object 9">
                  <a:extLst>
                    <a:ext uri="{FF2B5EF4-FFF2-40B4-BE49-F238E27FC236}">
                      <a16:creationId xmlns:a16="http://schemas.microsoft.com/office/drawing/2014/main" id="{16172901-FC14-5C23-9699-E50056073DC8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3" name="object 9">
                  <a:extLst>
                    <a:ext uri="{FF2B5EF4-FFF2-40B4-BE49-F238E27FC236}">
                      <a16:creationId xmlns:a16="http://schemas.microsoft.com/office/drawing/2014/main" id="{A2F35049-083C-C151-A713-132777188EB8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4" name="object 9">
                  <a:extLst>
                    <a:ext uri="{FF2B5EF4-FFF2-40B4-BE49-F238E27FC236}">
                      <a16:creationId xmlns:a16="http://schemas.microsoft.com/office/drawing/2014/main" id="{E997D2D5-C60D-F1DE-A98A-EE13BE5B8D2B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5" name="object 9">
                  <a:extLst>
                    <a:ext uri="{FF2B5EF4-FFF2-40B4-BE49-F238E27FC236}">
                      <a16:creationId xmlns:a16="http://schemas.microsoft.com/office/drawing/2014/main" id="{B7A972E8-4100-14A6-A198-04E5D42DB2AE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6" name="object 9">
                  <a:extLst>
                    <a:ext uri="{FF2B5EF4-FFF2-40B4-BE49-F238E27FC236}">
                      <a16:creationId xmlns:a16="http://schemas.microsoft.com/office/drawing/2014/main" id="{67754CBD-387E-D857-6D26-87AAE68B272C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7" name="object 9">
                  <a:extLst>
                    <a:ext uri="{FF2B5EF4-FFF2-40B4-BE49-F238E27FC236}">
                      <a16:creationId xmlns:a16="http://schemas.microsoft.com/office/drawing/2014/main" id="{7A0BA109-D01C-47CB-4BEC-5B0356E12A9D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38" name="Graphique 37" descr="Bâtiment avec un remplissage uni">
                  <a:extLst>
                    <a:ext uri="{FF2B5EF4-FFF2-40B4-BE49-F238E27FC236}">
                      <a16:creationId xmlns:a16="http://schemas.microsoft.com/office/drawing/2014/main" id="{DA7A1F33-A907-E563-F106-0B7DF79CDE8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39" name="object 9">
                  <a:extLst>
                    <a:ext uri="{FF2B5EF4-FFF2-40B4-BE49-F238E27FC236}">
                      <a16:creationId xmlns:a16="http://schemas.microsoft.com/office/drawing/2014/main" id="{B63BC08C-B490-832F-6D1E-227D800ADE13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25" name="Ellipse 24">
                <a:extLst>
                  <a:ext uri="{FF2B5EF4-FFF2-40B4-BE49-F238E27FC236}">
                    <a16:creationId xmlns:a16="http://schemas.microsoft.com/office/drawing/2014/main" id="{864B7C22-28E3-9F86-7685-468E16A286CF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" name="object 9">
                <a:extLst>
                  <a:ext uri="{FF2B5EF4-FFF2-40B4-BE49-F238E27FC236}">
                    <a16:creationId xmlns:a16="http://schemas.microsoft.com/office/drawing/2014/main" id="{975C21E2-EC9E-E003-BD03-C4FB74B3931E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C0E5A384-C9CC-1F67-0075-D4A7A087361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17" name="Espace réservé du numéro de diapositive 16">
            <a:extLst>
              <a:ext uri="{FF2B5EF4-FFF2-40B4-BE49-F238E27FC236}">
                <a16:creationId xmlns:a16="http://schemas.microsoft.com/office/drawing/2014/main" id="{6169AECD-D220-260B-A296-D613D6768A77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15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295959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>
            <a:extLst>
              <a:ext uri="{FF2B5EF4-FFF2-40B4-BE49-F238E27FC236}">
                <a16:creationId xmlns:a16="http://schemas.microsoft.com/office/drawing/2014/main" id="{E147499D-3A7C-3790-7319-C42971B8CA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39205" y="2481345"/>
            <a:ext cx="20179922" cy="11351206"/>
          </a:xfrm>
          <a:prstGeom prst="rect">
            <a:avLst/>
          </a:prstGeom>
          <a:noFill/>
        </p:spPr>
      </p:pic>
      <p:sp>
        <p:nvSpPr>
          <p:cNvPr id="2" name="object 5">
            <a:extLst>
              <a:ext uri="{FF2B5EF4-FFF2-40B4-BE49-F238E27FC236}">
                <a16:creationId xmlns:a16="http://schemas.microsoft.com/office/drawing/2014/main" id="{7914EAC9-BB75-7610-4581-27D273DB4114}"/>
              </a:ext>
            </a:extLst>
          </p:cNvPr>
          <p:cNvSpPr txBox="1"/>
          <p:nvPr/>
        </p:nvSpPr>
        <p:spPr>
          <a:xfrm>
            <a:off x="1035432" y="1420734"/>
            <a:ext cx="16965854" cy="10606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baseline="-25000">
                <a:solidFill>
                  <a:srgbClr val="C00000"/>
                </a:solidFill>
                <a:latin typeface="Cormorant Garamond SemiBold"/>
              </a:rPr>
              <a:t>Bretagne</a:t>
            </a: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618061F6-58EC-C72B-11EF-6400AB3249CE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16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444121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35459-489A-98B4-9A79-9430159E25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e 66">
            <a:extLst>
              <a:ext uri="{FF2B5EF4-FFF2-40B4-BE49-F238E27FC236}">
                <a16:creationId xmlns:a16="http://schemas.microsoft.com/office/drawing/2014/main" id="{FC5E0BEA-0E37-20AE-2269-7577F3F3A48C}"/>
              </a:ext>
            </a:extLst>
          </p:cNvPr>
          <p:cNvGrpSpPr/>
          <p:nvPr/>
        </p:nvGrpSpPr>
        <p:grpSpPr>
          <a:xfrm>
            <a:off x="10576648" y="12969267"/>
            <a:ext cx="10166804" cy="788237"/>
            <a:chOff x="406197" y="11356497"/>
            <a:chExt cx="16093668" cy="2022863"/>
          </a:xfrm>
        </p:grpSpPr>
        <p:sp>
          <p:nvSpPr>
            <p:cNvPr id="68" name="Rectangle : coins arrondis 67">
              <a:extLst>
                <a:ext uri="{FF2B5EF4-FFF2-40B4-BE49-F238E27FC236}">
                  <a16:creationId xmlns:a16="http://schemas.microsoft.com/office/drawing/2014/main" id="{926C3B23-FCED-EECA-01BB-F5D2C3638EC0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69" name="Graphique 68" descr="Bâtiment avec un remplissage uni">
              <a:extLst>
                <a:ext uri="{FF2B5EF4-FFF2-40B4-BE49-F238E27FC236}">
                  <a16:creationId xmlns:a16="http://schemas.microsoft.com/office/drawing/2014/main" id="{6AC0B518-11CD-791C-A5E7-EBDAE29AB6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70" name="Graphique 69" descr="Bâtiment avec un remplissage uni">
              <a:extLst>
                <a:ext uri="{FF2B5EF4-FFF2-40B4-BE49-F238E27FC236}">
                  <a16:creationId xmlns:a16="http://schemas.microsoft.com/office/drawing/2014/main" id="{80395D6C-BE0C-0542-5D9A-97477D27694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71" name="Graphique 70" descr="Bâtiment avec un remplissage uni">
              <a:extLst>
                <a:ext uri="{FF2B5EF4-FFF2-40B4-BE49-F238E27FC236}">
                  <a16:creationId xmlns:a16="http://schemas.microsoft.com/office/drawing/2014/main" id="{96B3803C-6E48-EB6B-3E32-86A3A52FEBE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72" name="Graphique 71" descr="Bâtiment avec un remplissage uni">
              <a:extLst>
                <a:ext uri="{FF2B5EF4-FFF2-40B4-BE49-F238E27FC236}">
                  <a16:creationId xmlns:a16="http://schemas.microsoft.com/office/drawing/2014/main" id="{9F907661-FBE4-77AB-2A73-4BCC511453E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73" name="Graphique 72" descr="Bâtiment avec un remplissage uni">
              <a:extLst>
                <a:ext uri="{FF2B5EF4-FFF2-40B4-BE49-F238E27FC236}">
                  <a16:creationId xmlns:a16="http://schemas.microsoft.com/office/drawing/2014/main" id="{5DFA6B22-72E0-E21E-F43E-3E0B1A98E4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74" name="object 9">
              <a:extLst>
                <a:ext uri="{FF2B5EF4-FFF2-40B4-BE49-F238E27FC236}">
                  <a16:creationId xmlns:a16="http://schemas.microsoft.com/office/drawing/2014/main" id="{C14ABAEA-4A94-A205-1469-20A02803AE3E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5" name="object 9">
              <a:extLst>
                <a:ext uri="{FF2B5EF4-FFF2-40B4-BE49-F238E27FC236}">
                  <a16:creationId xmlns:a16="http://schemas.microsoft.com/office/drawing/2014/main" id="{E002ECF3-9764-387F-D4E0-E75B232745A6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6" name="object 9">
              <a:extLst>
                <a:ext uri="{FF2B5EF4-FFF2-40B4-BE49-F238E27FC236}">
                  <a16:creationId xmlns:a16="http://schemas.microsoft.com/office/drawing/2014/main" id="{06A5C3FB-CA7D-7DA5-DBE4-1B8155782B3C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7" name="object 9">
              <a:extLst>
                <a:ext uri="{FF2B5EF4-FFF2-40B4-BE49-F238E27FC236}">
                  <a16:creationId xmlns:a16="http://schemas.microsoft.com/office/drawing/2014/main" id="{83CB6A58-640B-535A-C549-1C90EFC31C31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8" name="object 9">
              <a:extLst>
                <a:ext uri="{FF2B5EF4-FFF2-40B4-BE49-F238E27FC236}">
                  <a16:creationId xmlns:a16="http://schemas.microsoft.com/office/drawing/2014/main" id="{ACB4D631-A6B8-BFC5-06EC-140DEBCDC8EA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9" name="object 9">
              <a:extLst>
                <a:ext uri="{FF2B5EF4-FFF2-40B4-BE49-F238E27FC236}">
                  <a16:creationId xmlns:a16="http://schemas.microsoft.com/office/drawing/2014/main" id="{72A0F6B6-6143-514C-337A-6379A66591CD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80" name="object 5">
            <a:extLst>
              <a:ext uri="{FF2B5EF4-FFF2-40B4-BE49-F238E27FC236}">
                <a16:creationId xmlns:a16="http://schemas.microsoft.com/office/drawing/2014/main" id="{D7CF6D02-0E05-1114-B8F5-AE61BD2765A9}"/>
              </a:ext>
            </a:extLst>
          </p:cNvPr>
          <p:cNvSpPr txBox="1"/>
          <p:nvPr/>
        </p:nvSpPr>
        <p:spPr>
          <a:xfrm>
            <a:off x="10425337" y="843057"/>
            <a:ext cx="4064760" cy="11589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Bretagne</a:t>
            </a:r>
            <a:endParaRPr sz="9800" b="1" spc="40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grpSp>
        <p:nvGrpSpPr>
          <p:cNvPr id="81" name="组合 21">
            <a:extLst>
              <a:ext uri="{FF2B5EF4-FFF2-40B4-BE49-F238E27FC236}">
                <a16:creationId xmlns:a16="http://schemas.microsoft.com/office/drawing/2014/main" id="{C212969B-FD40-08B6-C7BA-C0CF82D0624C}"/>
              </a:ext>
            </a:extLst>
          </p:cNvPr>
          <p:cNvGrpSpPr/>
          <p:nvPr/>
        </p:nvGrpSpPr>
        <p:grpSpPr>
          <a:xfrm>
            <a:off x="16749713" y="491065"/>
            <a:ext cx="2005647" cy="1862956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82" name="Freeform 143">
              <a:extLst>
                <a:ext uri="{FF2B5EF4-FFF2-40B4-BE49-F238E27FC236}">
                  <a16:creationId xmlns:a16="http://schemas.microsoft.com/office/drawing/2014/main" id="{AA31B289-C609-3CD7-0136-F5CDB170C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78">
              <a:extLst>
                <a:ext uri="{FF2B5EF4-FFF2-40B4-BE49-F238E27FC236}">
                  <a16:creationId xmlns:a16="http://schemas.microsoft.com/office/drawing/2014/main" id="{7A066916-4D3C-32C0-766D-59C05F99C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22">
              <a:extLst>
                <a:ext uri="{FF2B5EF4-FFF2-40B4-BE49-F238E27FC236}">
                  <a16:creationId xmlns:a16="http://schemas.microsoft.com/office/drawing/2014/main" id="{6FB4007F-F722-188A-93CF-F34FE8FBA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85" name="Freeform 70">
              <a:extLst>
                <a:ext uri="{FF2B5EF4-FFF2-40B4-BE49-F238E27FC236}">
                  <a16:creationId xmlns:a16="http://schemas.microsoft.com/office/drawing/2014/main" id="{6E08E8A5-0DD1-4E80-20EC-AACC79104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184">
              <a:extLst>
                <a:ext uri="{FF2B5EF4-FFF2-40B4-BE49-F238E27FC236}">
                  <a16:creationId xmlns:a16="http://schemas.microsoft.com/office/drawing/2014/main" id="{FFFFDD8B-5C52-12A5-7DB9-DD1A5279A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87" name="椭圆 1">
              <a:extLst>
                <a:ext uri="{FF2B5EF4-FFF2-40B4-BE49-F238E27FC236}">
                  <a16:creationId xmlns:a16="http://schemas.microsoft.com/office/drawing/2014/main" id="{38AAB758-D0C4-46F0-2997-97FA8A9DB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椭圆 30">
              <a:extLst>
                <a:ext uri="{FF2B5EF4-FFF2-40B4-BE49-F238E27FC236}">
                  <a16:creationId xmlns:a16="http://schemas.microsoft.com/office/drawing/2014/main" id="{ADBC9E0C-C086-5155-BA2D-6791B3DF3F55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椭圆 31">
              <a:extLst>
                <a:ext uri="{FF2B5EF4-FFF2-40B4-BE49-F238E27FC236}">
                  <a16:creationId xmlns:a16="http://schemas.microsoft.com/office/drawing/2014/main" id="{8D305ADD-0F77-77FF-0868-7C1DF5535C2B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椭圆 32">
              <a:extLst>
                <a:ext uri="{FF2B5EF4-FFF2-40B4-BE49-F238E27FC236}">
                  <a16:creationId xmlns:a16="http://schemas.microsoft.com/office/drawing/2014/main" id="{C677CA51-3D41-744D-F3C5-759E4E610A39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椭圆 33">
              <a:extLst>
                <a:ext uri="{FF2B5EF4-FFF2-40B4-BE49-F238E27FC236}">
                  <a16:creationId xmlns:a16="http://schemas.microsoft.com/office/drawing/2014/main" id="{88C3C6F9-9964-23AA-8F90-54C184A6BA11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椭圆 34">
              <a:extLst>
                <a:ext uri="{FF2B5EF4-FFF2-40B4-BE49-F238E27FC236}">
                  <a16:creationId xmlns:a16="http://schemas.microsoft.com/office/drawing/2014/main" id="{F2CFEE7B-E641-BB90-13C7-46422E328DA1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93" name="椭圆 35">
              <a:extLst>
                <a:ext uri="{FF2B5EF4-FFF2-40B4-BE49-F238E27FC236}">
                  <a16:creationId xmlns:a16="http://schemas.microsoft.com/office/drawing/2014/main" id="{00D9A7CB-94EE-89AD-64B6-BF1FB5B616AA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94" name="椭圆 36">
              <a:extLst>
                <a:ext uri="{FF2B5EF4-FFF2-40B4-BE49-F238E27FC236}">
                  <a16:creationId xmlns:a16="http://schemas.microsoft.com/office/drawing/2014/main" id="{C3705F61-2141-F7B1-7562-7D2C85077271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D10EE495-38F5-D3AC-6E32-2A26A61501FD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17</a:t>
            </a:fld>
            <a:endParaRPr lang="fr-FR"/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C8D63196-C0F0-20B5-9405-69B76FC3B9DE}"/>
              </a:ext>
            </a:extLst>
          </p:cNvPr>
          <p:cNvGrpSpPr/>
          <p:nvPr/>
        </p:nvGrpSpPr>
        <p:grpSpPr>
          <a:xfrm>
            <a:off x="377684" y="12974234"/>
            <a:ext cx="9986930" cy="788237"/>
            <a:chOff x="406197" y="11356497"/>
            <a:chExt cx="15808935" cy="2022863"/>
          </a:xfrm>
        </p:grpSpPr>
        <p:sp>
          <p:nvSpPr>
            <p:cNvPr id="11" name="Rectangle : coins arrondis 10">
              <a:extLst>
                <a:ext uri="{FF2B5EF4-FFF2-40B4-BE49-F238E27FC236}">
                  <a16:creationId xmlns:a16="http://schemas.microsoft.com/office/drawing/2014/main" id="{4F5B5958-797F-4B80-891C-71DFAD70E5A9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" name="object 9">
              <a:extLst>
                <a:ext uri="{FF2B5EF4-FFF2-40B4-BE49-F238E27FC236}">
                  <a16:creationId xmlns:a16="http://schemas.microsoft.com/office/drawing/2014/main" id="{DF3583A9-07C6-8B3E-6597-88BBDC0B9B51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13" name="object 9">
              <a:extLst>
                <a:ext uri="{FF2B5EF4-FFF2-40B4-BE49-F238E27FC236}">
                  <a16:creationId xmlns:a16="http://schemas.microsoft.com/office/drawing/2014/main" id="{484EA501-9DEA-1A07-DBB7-63CA205D47F4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14" name="object 9">
              <a:extLst>
                <a:ext uri="{FF2B5EF4-FFF2-40B4-BE49-F238E27FC236}">
                  <a16:creationId xmlns:a16="http://schemas.microsoft.com/office/drawing/2014/main" id="{377A9FF3-4644-5FCC-0B6B-F2C1BA9A44A1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15" name="object 9">
              <a:extLst>
                <a:ext uri="{FF2B5EF4-FFF2-40B4-BE49-F238E27FC236}">
                  <a16:creationId xmlns:a16="http://schemas.microsoft.com/office/drawing/2014/main" id="{CF83D9AE-E348-3249-B16C-6419CAC73F51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32BB9B7D-5A37-1542-ACD1-53A4742272D4}"/>
              </a:ext>
            </a:extLst>
          </p:cNvPr>
          <p:cNvGrpSpPr/>
          <p:nvPr/>
        </p:nvGrpSpPr>
        <p:grpSpPr>
          <a:xfrm>
            <a:off x="20821898" y="12984425"/>
            <a:ext cx="3807814" cy="1007453"/>
            <a:chOff x="406197" y="11247536"/>
            <a:chExt cx="15808935" cy="2789440"/>
          </a:xfrm>
        </p:grpSpPr>
        <p:sp>
          <p:nvSpPr>
            <p:cNvPr id="3" name="Rectangle : coins arrondis 2">
              <a:extLst>
                <a:ext uri="{FF2B5EF4-FFF2-40B4-BE49-F238E27FC236}">
                  <a16:creationId xmlns:a16="http://schemas.microsoft.com/office/drawing/2014/main" id="{7C1293BC-9E89-53E8-3C6A-0683B36065E5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" name="object 9">
              <a:extLst>
                <a:ext uri="{FF2B5EF4-FFF2-40B4-BE49-F238E27FC236}">
                  <a16:creationId xmlns:a16="http://schemas.microsoft.com/office/drawing/2014/main" id="{B1AADD95-FCA7-24DC-BCE4-CAA703DDA2FD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7" name="Image 6">
            <a:extLst>
              <a:ext uri="{FF2B5EF4-FFF2-40B4-BE49-F238E27FC236}">
                <a16:creationId xmlns:a16="http://schemas.microsoft.com/office/drawing/2014/main" id="{5AEC67C7-4E6B-94A0-DF19-E8FAFF687D86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413861" y="13346304"/>
            <a:ext cx="511587" cy="645574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AD68C530-512F-31B6-58C1-E80CBEBD4750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239803" y="13315396"/>
            <a:ext cx="653550" cy="653550"/>
          </a:xfrm>
          <a:prstGeom prst="rect">
            <a:avLst/>
          </a:prstGeom>
        </p:spPr>
      </p:pic>
      <p:graphicFrame>
        <p:nvGraphicFramePr>
          <p:cNvPr id="9" name="Tableau 5">
            <a:extLst>
              <a:ext uri="{FF2B5EF4-FFF2-40B4-BE49-F238E27FC236}">
                <a16:creationId xmlns:a16="http://schemas.microsoft.com/office/drawing/2014/main" id="{6D002892-A55E-3973-D248-FD16F6CE03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6592182"/>
              </p:ext>
            </p:extLst>
          </p:nvPr>
        </p:nvGraphicFramePr>
        <p:xfrm>
          <a:off x="1909883" y="2605383"/>
          <a:ext cx="20815922" cy="101146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593236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53808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Grand Hôtel Abbatiale Bénodet****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Bénodet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Bénodet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100m²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L’Escale Marine***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Crozon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Brest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</a:t>
                      </a:r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Sport</a:t>
                      </a:r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&amp; Spa ****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Ile d'Ouessant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Brest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du Château***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Dinan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Dinan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Lion d’Or***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 Brice en Coglès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Fougères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Manoir de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Moëllien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Plonevez</a:t>
                      </a:r>
                      <a:r>
                        <a:rPr lang="fr-FR" sz="140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Porzay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Locronan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360m²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Les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Quatres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Salines***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Roz-sur-Couesnon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Mont-Saint-Michel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8443703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Ara Hôtel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Landerneau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Landerneau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70m²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1948988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Clos de Vallombreuse***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Douarnenez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Quimper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8006389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Manoir des Indes****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Quimper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Quimper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064803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Rennes Sud***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Chantepie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Rennes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379197"/>
                  </a:ext>
                </a:extLst>
              </a:tr>
            </a:tbl>
          </a:graphicData>
        </a:graphic>
      </p:graphicFrame>
      <p:pic>
        <p:nvPicPr>
          <p:cNvPr id="16" name="Graphique 15" descr="Bâtiment avec un remplissage uni">
            <a:extLst>
              <a:ext uri="{FF2B5EF4-FFF2-40B4-BE49-F238E27FC236}">
                <a16:creationId xmlns:a16="http://schemas.microsoft.com/office/drawing/2014/main" id="{265C9CE4-3A68-D1D7-3312-ABB9C3E7FE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81962" y="3538138"/>
            <a:ext cx="676612" cy="676612"/>
          </a:xfrm>
          <a:prstGeom prst="rect">
            <a:avLst/>
          </a:prstGeom>
        </p:spPr>
      </p:pic>
      <p:pic>
        <p:nvPicPr>
          <p:cNvPr id="17" name="Graphique 16" descr="Bâtiment avec un remplissage uni">
            <a:extLst>
              <a:ext uri="{FF2B5EF4-FFF2-40B4-BE49-F238E27FC236}">
                <a16:creationId xmlns:a16="http://schemas.microsoft.com/office/drawing/2014/main" id="{3883AA7F-F8B9-EEEE-8D59-4721B9B668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81962" y="4282166"/>
            <a:ext cx="676612" cy="676612"/>
          </a:xfrm>
          <a:prstGeom prst="rect">
            <a:avLst/>
          </a:prstGeom>
        </p:spPr>
      </p:pic>
      <p:pic>
        <p:nvPicPr>
          <p:cNvPr id="19" name="Graphique 18" descr="Bâtiment avec un remplissage uni">
            <a:extLst>
              <a:ext uri="{FF2B5EF4-FFF2-40B4-BE49-F238E27FC236}">
                <a16:creationId xmlns:a16="http://schemas.microsoft.com/office/drawing/2014/main" id="{63F44CBD-6850-25C3-BA78-2FCB97DD50D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72075" y="5021250"/>
            <a:ext cx="686499" cy="686499"/>
          </a:xfrm>
          <a:prstGeom prst="rect">
            <a:avLst/>
          </a:prstGeom>
        </p:spPr>
      </p:pic>
      <p:pic>
        <p:nvPicPr>
          <p:cNvPr id="20" name="Graphique 19" descr="Bâtiment avec un remplissage uni">
            <a:extLst>
              <a:ext uri="{FF2B5EF4-FFF2-40B4-BE49-F238E27FC236}">
                <a16:creationId xmlns:a16="http://schemas.microsoft.com/office/drawing/2014/main" id="{7EFA318D-23B8-4F78-1B65-9D659DBCA62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81962" y="5775165"/>
            <a:ext cx="676612" cy="676612"/>
          </a:xfrm>
          <a:prstGeom prst="rect">
            <a:avLst/>
          </a:prstGeom>
        </p:spPr>
      </p:pic>
      <p:pic>
        <p:nvPicPr>
          <p:cNvPr id="24" name="Graphique 23" descr="Bâtiment avec un remplissage uni">
            <a:extLst>
              <a:ext uri="{FF2B5EF4-FFF2-40B4-BE49-F238E27FC236}">
                <a16:creationId xmlns:a16="http://schemas.microsoft.com/office/drawing/2014/main" id="{64597901-A0B4-8865-FF0B-501BC29A367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72075" y="6576741"/>
            <a:ext cx="676612" cy="676612"/>
          </a:xfrm>
          <a:prstGeom prst="rect">
            <a:avLst/>
          </a:prstGeom>
        </p:spPr>
      </p:pic>
      <p:pic>
        <p:nvPicPr>
          <p:cNvPr id="26" name="Graphique 25" descr="Bâtiment avec un remplissage uni">
            <a:extLst>
              <a:ext uri="{FF2B5EF4-FFF2-40B4-BE49-F238E27FC236}">
                <a16:creationId xmlns:a16="http://schemas.microsoft.com/office/drawing/2014/main" id="{0E2092EC-EC59-F797-AB56-4163020C1D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72075" y="7390268"/>
            <a:ext cx="676612" cy="676612"/>
          </a:xfrm>
          <a:prstGeom prst="rect">
            <a:avLst/>
          </a:prstGeom>
        </p:spPr>
      </p:pic>
      <p:pic>
        <p:nvPicPr>
          <p:cNvPr id="30" name="Graphique 29" descr="Bâtiment avec un remplissage uni">
            <a:extLst>
              <a:ext uri="{FF2B5EF4-FFF2-40B4-BE49-F238E27FC236}">
                <a16:creationId xmlns:a16="http://schemas.microsoft.com/office/drawing/2014/main" id="{760CC7E9-8923-C948-1707-E1E9FB3F0DF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72075" y="8331928"/>
            <a:ext cx="676612" cy="676612"/>
          </a:xfrm>
          <a:prstGeom prst="rect">
            <a:avLst/>
          </a:prstGeom>
        </p:spPr>
      </p:pic>
      <p:pic>
        <p:nvPicPr>
          <p:cNvPr id="32" name="Graphique 31" descr="Bâtiment avec un remplissage uni">
            <a:extLst>
              <a:ext uri="{FF2B5EF4-FFF2-40B4-BE49-F238E27FC236}">
                <a16:creationId xmlns:a16="http://schemas.microsoft.com/office/drawing/2014/main" id="{23019692-C980-0E92-6F81-FB1A011C9556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72075" y="9273588"/>
            <a:ext cx="668434" cy="668434"/>
          </a:xfrm>
          <a:prstGeom prst="rect">
            <a:avLst/>
          </a:prstGeom>
        </p:spPr>
      </p:pic>
      <p:pic>
        <p:nvPicPr>
          <p:cNvPr id="33" name="Graphique 32" descr="Bâtiment avec un remplissage uni">
            <a:extLst>
              <a:ext uri="{FF2B5EF4-FFF2-40B4-BE49-F238E27FC236}">
                <a16:creationId xmlns:a16="http://schemas.microsoft.com/office/drawing/2014/main" id="{FBB9B7F3-4723-D46C-E597-ED955B0BC4D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81962" y="11019007"/>
            <a:ext cx="686499" cy="686499"/>
          </a:xfrm>
          <a:prstGeom prst="rect">
            <a:avLst/>
          </a:prstGeom>
        </p:spPr>
      </p:pic>
      <p:pic>
        <p:nvPicPr>
          <p:cNvPr id="34" name="Graphique 33" descr="Bâtiment avec un remplissage uni">
            <a:extLst>
              <a:ext uri="{FF2B5EF4-FFF2-40B4-BE49-F238E27FC236}">
                <a16:creationId xmlns:a16="http://schemas.microsoft.com/office/drawing/2014/main" id="{40DC89CD-5858-FBEB-5492-D092D1DAA2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91849" y="10150002"/>
            <a:ext cx="676612" cy="676612"/>
          </a:xfrm>
          <a:prstGeom prst="rect">
            <a:avLst/>
          </a:prstGeom>
        </p:spPr>
      </p:pic>
      <p:pic>
        <p:nvPicPr>
          <p:cNvPr id="35" name="Graphique 34" descr="Bâtiment avec un remplissage uni">
            <a:extLst>
              <a:ext uri="{FF2B5EF4-FFF2-40B4-BE49-F238E27FC236}">
                <a16:creationId xmlns:a16="http://schemas.microsoft.com/office/drawing/2014/main" id="{D5920128-78D5-420A-D0A6-26DF4E02938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72075" y="11959572"/>
            <a:ext cx="668434" cy="668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573878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0DF9F4-E606-506E-0CB7-43683B333A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e 66">
            <a:extLst>
              <a:ext uri="{FF2B5EF4-FFF2-40B4-BE49-F238E27FC236}">
                <a16:creationId xmlns:a16="http://schemas.microsoft.com/office/drawing/2014/main" id="{E27F1B50-6356-8D48-5994-C1E63624CEEA}"/>
              </a:ext>
            </a:extLst>
          </p:cNvPr>
          <p:cNvGrpSpPr/>
          <p:nvPr/>
        </p:nvGrpSpPr>
        <p:grpSpPr>
          <a:xfrm>
            <a:off x="10576648" y="12969267"/>
            <a:ext cx="10166804" cy="788237"/>
            <a:chOff x="406197" y="11356497"/>
            <a:chExt cx="16093668" cy="2022863"/>
          </a:xfrm>
        </p:grpSpPr>
        <p:sp>
          <p:nvSpPr>
            <p:cNvPr id="68" name="Rectangle : coins arrondis 67">
              <a:extLst>
                <a:ext uri="{FF2B5EF4-FFF2-40B4-BE49-F238E27FC236}">
                  <a16:creationId xmlns:a16="http://schemas.microsoft.com/office/drawing/2014/main" id="{7ED88D8B-68B4-361D-84A9-A0FA096C99DA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69" name="Graphique 68" descr="Bâtiment avec un remplissage uni">
              <a:extLst>
                <a:ext uri="{FF2B5EF4-FFF2-40B4-BE49-F238E27FC236}">
                  <a16:creationId xmlns:a16="http://schemas.microsoft.com/office/drawing/2014/main" id="{58A32455-139D-0934-5BE1-1C79EA1D14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70" name="Graphique 69" descr="Bâtiment avec un remplissage uni">
              <a:extLst>
                <a:ext uri="{FF2B5EF4-FFF2-40B4-BE49-F238E27FC236}">
                  <a16:creationId xmlns:a16="http://schemas.microsoft.com/office/drawing/2014/main" id="{CF242DC9-2CF7-2D44-CE54-DCED1956E5B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71" name="Graphique 70" descr="Bâtiment avec un remplissage uni">
              <a:extLst>
                <a:ext uri="{FF2B5EF4-FFF2-40B4-BE49-F238E27FC236}">
                  <a16:creationId xmlns:a16="http://schemas.microsoft.com/office/drawing/2014/main" id="{7565A613-26CC-B3A1-BA60-2FEB69DBA4E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72" name="Graphique 71" descr="Bâtiment avec un remplissage uni">
              <a:extLst>
                <a:ext uri="{FF2B5EF4-FFF2-40B4-BE49-F238E27FC236}">
                  <a16:creationId xmlns:a16="http://schemas.microsoft.com/office/drawing/2014/main" id="{471C4EE8-29E9-15CD-6914-8EC852E7655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73" name="Graphique 72" descr="Bâtiment avec un remplissage uni">
              <a:extLst>
                <a:ext uri="{FF2B5EF4-FFF2-40B4-BE49-F238E27FC236}">
                  <a16:creationId xmlns:a16="http://schemas.microsoft.com/office/drawing/2014/main" id="{235EA081-B01F-2308-6816-034CF678B6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74" name="object 9">
              <a:extLst>
                <a:ext uri="{FF2B5EF4-FFF2-40B4-BE49-F238E27FC236}">
                  <a16:creationId xmlns:a16="http://schemas.microsoft.com/office/drawing/2014/main" id="{0319268B-AF4E-807E-D2AF-CB9603015494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5" name="object 9">
              <a:extLst>
                <a:ext uri="{FF2B5EF4-FFF2-40B4-BE49-F238E27FC236}">
                  <a16:creationId xmlns:a16="http://schemas.microsoft.com/office/drawing/2014/main" id="{43C731D2-A600-4E85-640F-E98406A73CB8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6" name="object 9">
              <a:extLst>
                <a:ext uri="{FF2B5EF4-FFF2-40B4-BE49-F238E27FC236}">
                  <a16:creationId xmlns:a16="http://schemas.microsoft.com/office/drawing/2014/main" id="{4A8C50EC-EEB3-FF4F-028C-CE919A7B5C62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7" name="object 9">
              <a:extLst>
                <a:ext uri="{FF2B5EF4-FFF2-40B4-BE49-F238E27FC236}">
                  <a16:creationId xmlns:a16="http://schemas.microsoft.com/office/drawing/2014/main" id="{FCB12AB5-C8BB-EE04-5271-841D904F72D3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8" name="object 9">
              <a:extLst>
                <a:ext uri="{FF2B5EF4-FFF2-40B4-BE49-F238E27FC236}">
                  <a16:creationId xmlns:a16="http://schemas.microsoft.com/office/drawing/2014/main" id="{09687090-726D-3A8F-88ED-AF119A18A8F4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9" name="object 9">
              <a:extLst>
                <a:ext uri="{FF2B5EF4-FFF2-40B4-BE49-F238E27FC236}">
                  <a16:creationId xmlns:a16="http://schemas.microsoft.com/office/drawing/2014/main" id="{85C98E4B-95DC-2352-B679-134D3CF6FB72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80" name="object 5">
            <a:extLst>
              <a:ext uri="{FF2B5EF4-FFF2-40B4-BE49-F238E27FC236}">
                <a16:creationId xmlns:a16="http://schemas.microsoft.com/office/drawing/2014/main" id="{0A2105E6-907E-4365-F536-889B75E8FC57}"/>
              </a:ext>
            </a:extLst>
          </p:cNvPr>
          <p:cNvSpPr txBox="1"/>
          <p:nvPr/>
        </p:nvSpPr>
        <p:spPr>
          <a:xfrm>
            <a:off x="10425337" y="843057"/>
            <a:ext cx="4064760" cy="11589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Bretagne</a:t>
            </a:r>
            <a:endParaRPr sz="9800" b="1" spc="40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grpSp>
        <p:nvGrpSpPr>
          <p:cNvPr id="81" name="组合 21">
            <a:extLst>
              <a:ext uri="{FF2B5EF4-FFF2-40B4-BE49-F238E27FC236}">
                <a16:creationId xmlns:a16="http://schemas.microsoft.com/office/drawing/2014/main" id="{075D2237-DFB8-7A6D-BE29-41788612910F}"/>
              </a:ext>
            </a:extLst>
          </p:cNvPr>
          <p:cNvGrpSpPr/>
          <p:nvPr/>
        </p:nvGrpSpPr>
        <p:grpSpPr>
          <a:xfrm>
            <a:off x="16749713" y="491065"/>
            <a:ext cx="2005647" cy="1862956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82" name="Freeform 143">
              <a:extLst>
                <a:ext uri="{FF2B5EF4-FFF2-40B4-BE49-F238E27FC236}">
                  <a16:creationId xmlns:a16="http://schemas.microsoft.com/office/drawing/2014/main" id="{03E4E42A-D671-64D8-A877-5B0987E64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78">
              <a:extLst>
                <a:ext uri="{FF2B5EF4-FFF2-40B4-BE49-F238E27FC236}">
                  <a16:creationId xmlns:a16="http://schemas.microsoft.com/office/drawing/2014/main" id="{1EE1546A-D8E1-80E4-B057-8AE8BEB3A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22">
              <a:extLst>
                <a:ext uri="{FF2B5EF4-FFF2-40B4-BE49-F238E27FC236}">
                  <a16:creationId xmlns:a16="http://schemas.microsoft.com/office/drawing/2014/main" id="{4679E789-326E-13CF-93CD-A9F208D90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85" name="Freeform 70">
              <a:extLst>
                <a:ext uri="{FF2B5EF4-FFF2-40B4-BE49-F238E27FC236}">
                  <a16:creationId xmlns:a16="http://schemas.microsoft.com/office/drawing/2014/main" id="{05D4E5B6-011C-4253-9011-479FB00E5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184">
              <a:extLst>
                <a:ext uri="{FF2B5EF4-FFF2-40B4-BE49-F238E27FC236}">
                  <a16:creationId xmlns:a16="http://schemas.microsoft.com/office/drawing/2014/main" id="{065C54EB-79B2-0B49-C146-3439A4486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87" name="椭圆 1">
              <a:extLst>
                <a:ext uri="{FF2B5EF4-FFF2-40B4-BE49-F238E27FC236}">
                  <a16:creationId xmlns:a16="http://schemas.microsoft.com/office/drawing/2014/main" id="{77C1F8AD-3A30-C586-89FB-1B1ADE61A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椭圆 30">
              <a:extLst>
                <a:ext uri="{FF2B5EF4-FFF2-40B4-BE49-F238E27FC236}">
                  <a16:creationId xmlns:a16="http://schemas.microsoft.com/office/drawing/2014/main" id="{C44B51B7-FF81-470D-3243-C06A5BA39E6A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椭圆 31">
              <a:extLst>
                <a:ext uri="{FF2B5EF4-FFF2-40B4-BE49-F238E27FC236}">
                  <a16:creationId xmlns:a16="http://schemas.microsoft.com/office/drawing/2014/main" id="{CD113548-E054-A7C2-5551-4C4D77EE4D37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椭圆 32">
              <a:extLst>
                <a:ext uri="{FF2B5EF4-FFF2-40B4-BE49-F238E27FC236}">
                  <a16:creationId xmlns:a16="http://schemas.microsoft.com/office/drawing/2014/main" id="{CCAFF3FB-6D30-0C53-516C-88B8A08EB407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椭圆 33">
              <a:extLst>
                <a:ext uri="{FF2B5EF4-FFF2-40B4-BE49-F238E27FC236}">
                  <a16:creationId xmlns:a16="http://schemas.microsoft.com/office/drawing/2014/main" id="{876D39CB-F252-669D-84BF-688241D272AE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椭圆 34">
              <a:extLst>
                <a:ext uri="{FF2B5EF4-FFF2-40B4-BE49-F238E27FC236}">
                  <a16:creationId xmlns:a16="http://schemas.microsoft.com/office/drawing/2014/main" id="{147ADB52-B706-1807-4DF2-F0C5EBE285B6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93" name="椭圆 35">
              <a:extLst>
                <a:ext uri="{FF2B5EF4-FFF2-40B4-BE49-F238E27FC236}">
                  <a16:creationId xmlns:a16="http://schemas.microsoft.com/office/drawing/2014/main" id="{CA1C0EFC-C2ED-8FE0-17C8-EE01797C980B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94" name="椭圆 36">
              <a:extLst>
                <a:ext uri="{FF2B5EF4-FFF2-40B4-BE49-F238E27FC236}">
                  <a16:creationId xmlns:a16="http://schemas.microsoft.com/office/drawing/2014/main" id="{EE0CC558-07D1-65C5-712D-C8911E5E488A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5B08F8B7-A22E-796D-3104-4BF07CFD86ED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18</a:t>
            </a:fld>
            <a:endParaRPr lang="fr-FR"/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A73CF9C7-E01F-A965-2649-FC8189D665F1}"/>
              </a:ext>
            </a:extLst>
          </p:cNvPr>
          <p:cNvGrpSpPr/>
          <p:nvPr/>
        </p:nvGrpSpPr>
        <p:grpSpPr>
          <a:xfrm>
            <a:off x="377684" y="12974234"/>
            <a:ext cx="9986930" cy="788237"/>
            <a:chOff x="406197" y="11356497"/>
            <a:chExt cx="15808935" cy="2022863"/>
          </a:xfrm>
        </p:grpSpPr>
        <p:sp>
          <p:nvSpPr>
            <p:cNvPr id="11" name="Rectangle : coins arrondis 10">
              <a:extLst>
                <a:ext uri="{FF2B5EF4-FFF2-40B4-BE49-F238E27FC236}">
                  <a16:creationId xmlns:a16="http://schemas.microsoft.com/office/drawing/2014/main" id="{FB5E3000-393B-A693-ACB7-90506F7CAA55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" name="object 9">
              <a:extLst>
                <a:ext uri="{FF2B5EF4-FFF2-40B4-BE49-F238E27FC236}">
                  <a16:creationId xmlns:a16="http://schemas.microsoft.com/office/drawing/2014/main" id="{70A40CE8-25A5-F55C-244C-4D7ED8556170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13" name="object 9">
              <a:extLst>
                <a:ext uri="{FF2B5EF4-FFF2-40B4-BE49-F238E27FC236}">
                  <a16:creationId xmlns:a16="http://schemas.microsoft.com/office/drawing/2014/main" id="{32EEE8E5-B61F-4904-C81E-8B38D96F246B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14" name="object 9">
              <a:extLst>
                <a:ext uri="{FF2B5EF4-FFF2-40B4-BE49-F238E27FC236}">
                  <a16:creationId xmlns:a16="http://schemas.microsoft.com/office/drawing/2014/main" id="{FE6AE953-7547-2B98-1374-F2E46E040A77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15" name="object 9">
              <a:extLst>
                <a:ext uri="{FF2B5EF4-FFF2-40B4-BE49-F238E27FC236}">
                  <a16:creationId xmlns:a16="http://schemas.microsoft.com/office/drawing/2014/main" id="{98C97E46-BE54-25DA-98B6-87ECD1E56CAE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A5737E33-C5B9-74A1-9EDB-5B18B4BA72B7}"/>
              </a:ext>
            </a:extLst>
          </p:cNvPr>
          <p:cNvGrpSpPr/>
          <p:nvPr/>
        </p:nvGrpSpPr>
        <p:grpSpPr>
          <a:xfrm>
            <a:off x="20821898" y="12984425"/>
            <a:ext cx="3807814" cy="1007453"/>
            <a:chOff x="406197" y="11247536"/>
            <a:chExt cx="15808935" cy="2789440"/>
          </a:xfrm>
        </p:grpSpPr>
        <p:sp>
          <p:nvSpPr>
            <p:cNvPr id="3" name="Rectangle : coins arrondis 2">
              <a:extLst>
                <a:ext uri="{FF2B5EF4-FFF2-40B4-BE49-F238E27FC236}">
                  <a16:creationId xmlns:a16="http://schemas.microsoft.com/office/drawing/2014/main" id="{4A75ECFD-D006-3785-1066-E88FFC7F34E7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" name="object 9">
              <a:extLst>
                <a:ext uri="{FF2B5EF4-FFF2-40B4-BE49-F238E27FC236}">
                  <a16:creationId xmlns:a16="http://schemas.microsoft.com/office/drawing/2014/main" id="{AB25538E-304A-F912-F9AE-696C793D76CD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7" name="Image 6">
            <a:extLst>
              <a:ext uri="{FF2B5EF4-FFF2-40B4-BE49-F238E27FC236}">
                <a16:creationId xmlns:a16="http://schemas.microsoft.com/office/drawing/2014/main" id="{8EB358EA-D917-626A-BABC-49142FC21FB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413861" y="13346304"/>
            <a:ext cx="511587" cy="645574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41EF069C-2E9F-4B5D-E3E5-19F642000BD6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239803" y="13315396"/>
            <a:ext cx="653550" cy="653550"/>
          </a:xfrm>
          <a:prstGeom prst="rect">
            <a:avLst/>
          </a:prstGeom>
        </p:spPr>
      </p:pic>
      <p:graphicFrame>
        <p:nvGraphicFramePr>
          <p:cNvPr id="9" name="Tableau 5">
            <a:extLst>
              <a:ext uri="{FF2B5EF4-FFF2-40B4-BE49-F238E27FC236}">
                <a16:creationId xmlns:a16="http://schemas.microsoft.com/office/drawing/2014/main" id="{E0C1CBD6-5068-46EB-E05B-4F2EF03357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8924433"/>
              </p:ext>
            </p:extLst>
          </p:nvPr>
        </p:nvGraphicFramePr>
        <p:xfrm>
          <a:off x="2303151" y="4281618"/>
          <a:ext cx="20815922" cy="63164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542868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804176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la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Chaussairie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Chartres-de-Bretagne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Rennes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4923813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Hotel</a:t>
                      </a:r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400" b="0" i="0" u="none" strike="noStrike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Armen</a:t>
                      </a:r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Le Triton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Roscoff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Roscoff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20m²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209838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Les Caps***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Lamballe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Saint-Brieuc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163m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6556142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Domaine du </a:t>
                      </a:r>
                      <a:r>
                        <a:rPr lang="fr-FR" sz="14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Limonay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Saint-Méloir-des-Ondes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Saint-Malo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2707664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&amp; SPA Le Maury****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Vannes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Vannes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25m²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6489891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Hôtel La </a:t>
                      </a:r>
                      <a:r>
                        <a:rPr lang="fr-FR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Marébaudière</a:t>
                      </a:r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Vannes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Vannes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120m²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0644103"/>
                  </a:ext>
                </a:extLst>
              </a:tr>
            </a:tbl>
          </a:graphicData>
        </a:graphic>
      </p:graphicFrame>
      <p:pic>
        <p:nvPicPr>
          <p:cNvPr id="5" name="Graphique 4" descr="Bâtiment avec un remplissage uni">
            <a:extLst>
              <a:ext uri="{FF2B5EF4-FFF2-40B4-BE49-F238E27FC236}">
                <a16:creationId xmlns:a16="http://schemas.microsoft.com/office/drawing/2014/main" id="{C1788E3F-96FA-DB06-B8C9-D2B62F8F28EF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545434" y="5300391"/>
            <a:ext cx="676612" cy="676612"/>
          </a:xfrm>
          <a:prstGeom prst="rect">
            <a:avLst/>
          </a:prstGeom>
        </p:spPr>
      </p:pic>
      <p:pic>
        <p:nvPicPr>
          <p:cNvPr id="16" name="Graphique 15" descr="Bâtiment avec un remplissage uni">
            <a:extLst>
              <a:ext uri="{FF2B5EF4-FFF2-40B4-BE49-F238E27FC236}">
                <a16:creationId xmlns:a16="http://schemas.microsoft.com/office/drawing/2014/main" id="{7158D78F-9A46-A6AC-4F7A-4075E3014B65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553612" y="6203790"/>
            <a:ext cx="668434" cy="668434"/>
          </a:xfrm>
          <a:prstGeom prst="rect">
            <a:avLst/>
          </a:prstGeom>
        </p:spPr>
      </p:pic>
      <p:pic>
        <p:nvPicPr>
          <p:cNvPr id="17" name="Graphique 16" descr="Bâtiment avec un remplissage uni">
            <a:extLst>
              <a:ext uri="{FF2B5EF4-FFF2-40B4-BE49-F238E27FC236}">
                <a16:creationId xmlns:a16="http://schemas.microsoft.com/office/drawing/2014/main" id="{D27B16AE-09BE-6BB2-B295-B6A5EECCEBCF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553612" y="7150100"/>
            <a:ext cx="668434" cy="668434"/>
          </a:xfrm>
          <a:prstGeom prst="rect">
            <a:avLst/>
          </a:prstGeom>
        </p:spPr>
      </p:pic>
      <p:pic>
        <p:nvPicPr>
          <p:cNvPr id="18" name="Graphique 17" descr="Bâtiment avec un remplissage uni">
            <a:extLst>
              <a:ext uri="{FF2B5EF4-FFF2-40B4-BE49-F238E27FC236}">
                <a16:creationId xmlns:a16="http://schemas.microsoft.com/office/drawing/2014/main" id="{AFF0D367-38FB-6FA8-133A-59219D5054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553612" y="8043304"/>
            <a:ext cx="653155" cy="653155"/>
          </a:xfrm>
          <a:prstGeom prst="rect">
            <a:avLst/>
          </a:prstGeom>
        </p:spPr>
      </p:pic>
      <p:pic>
        <p:nvPicPr>
          <p:cNvPr id="19" name="Graphique 18" descr="Bâtiment avec un remplissage uni">
            <a:extLst>
              <a:ext uri="{FF2B5EF4-FFF2-40B4-BE49-F238E27FC236}">
                <a16:creationId xmlns:a16="http://schemas.microsoft.com/office/drawing/2014/main" id="{B997ECFA-F13A-1D62-256B-EB787CFC18BE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545434" y="8921229"/>
            <a:ext cx="676612" cy="676612"/>
          </a:xfrm>
          <a:prstGeom prst="rect">
            <a:avLst/>
          </a:prstGeom>
        </p:spPr>
      </p:pic>
      <p:pic>
        <p:nvPicPr>
          <p:cNvPr id="20" name="Graphique 19" descr="Bâtiment avec un remplissage uni">
            <a:extLst>
              <a:ext uri="{FF2B5EF4-FFF2-40B4-BE49-F238E27FC236}">
                <a16:creationId xmlns:a16="http://schemas.microsoft.com/office/drawing/2014/main" id="{94A93551-F8BE-E537-BFA8-78EED438E10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553612" y="9794652"/>
            <a:ext cx="676612" cy="6766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690997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70">
            <a:extLst>
              <a:ext uri="{FF2B5EF4-FFF2-40B4-BE49-F238E27FC236}">
                <a16:creationId xmlns:a16="http://schemas.microsoft.com/office/drawing/2014/main" id="{3C149443-1377-54EA-E5E6-3A266595AC2D}"/>
              </a:ext>
            </a:extLst>
          </p:cNvPr>
          <p:cNvSpPr>
            <a:spLocks/>
          </p:cNvSpPr>
          <p:nvPr/>
        </p:nvSpPr>
        <p:spPr bwMode="auto">
          <a:xfrm>
            <a:off x="8930769" y="1729092"/>
            <a:ext cx="8412147" cy="10474134"/>
          </a:xfrm>
          <a:custGeom>
            <a:avLst/>
            <a:gdLst>
              <a:gd name="T0" fmla="*/ 2147483647 w 3818"/>
              <a:gd name="T1" fmla="*/ 2147483647 h 4751"/>
              <a:gd name="T2" fmla="*/ 2147483647 w 3818"/>
              <a:gd name="T3" fmla="*/ 2147483647 h 4751"/>
              <a:gd name="T4" fmla="*/ 2147483647 w 3818"/>
              <a:gd name="T5" fmla="*/ 2147483647 h 4751"/>
              <a:gd name="T6" fmla="*/ 2147483647 w 3818"/>
              <a:gd name="T7" fmla="*/ 2147483647 h 4751"/>
              <a:gd name="T8" fmla="*/ 2147483647 w 3818"/>
              <a:gd name="T9" fmla="*/ 2147483647 h 4751"/>
              <a:gd name="T10" fmla="*/ 2147483647 w 3818"/>
              <a:gd name="T11" fmla="*/ 2147483647 h 4751"/>
              <a:gd name="T12" fmla="*/ 2147483647 w 3818"/>
              <a:gd name="T13" fmla="*/ 2147483647 h 4751"/>
              <a:gd name="T14" fmla="*/ 2147483647 w 3818"/>
              <a:gd name="T15" fmla="*/ 2147483647 h 4751"/>
              <a:gd name="T16" fmla="*/ 2147483647 w 3818"/>
              <a:gd name="T17" fmla="*/ 2147483647 h 4751"/>
              <a:gd name="T18" fmla="*/ 2147483647 w 3818"/>
              <a:gd name="T19" fmla="*/ 2147483647 h 4751"/>
              <a:gd name="T20" fmla="*/ 2147483647 w 3818"/>
              <a:gd name="T21" fmla="*/ 2147483647 h 4751"/>
              <a:gd name="T22" fmla="*/ 2147483647 w 3818"/>
              <a:gd name="T23" fmla="*/ 2147483647 h 4751"/>
              <a:gd name="T24" fmla="*/ 2147483647 w 3818"/>
              <a:gd name="T25" fmla="*/ 2147483647 h 4751"/>
              <a:gd name="T26" fmla="*/ 2147483647 w 3818"/>
              <a:gd name="T27" fmla="*/ 2147483647 h 4751"/>
              <a:gd name="T28" fmla="*/ 2147483647 w 3818"/>
              <a:gd name="T29" fmla="*/ 2147483647 h 4751"/>
              <a:gd name="T30" fmla="*/ 2147483647 w 3818"/>
              <a:gd name="T31" fmla="*/ 2147483647 h 4751"/>
              <a:gd name="T32" fmla="*/ 2147483647 w 3818"/>
              <a:gd name="T33" fmla="*/ 2147483647 h 4751"/>
              <a:gd name="T34" fmla="*/ 2147483647 w 3818"/>
              <a:gd name="T35" fmla="*/ 2147483647 h 4751"/>
              <a:gd name="T36" fmla="*/ 2147483647 w 3818"/>
              <a:gd name="T37" fmla="*/ 2147483647 h 4751"/>
              <a:gd name="T38" fmla="*/ 2147483647 w 3818"/>
              <a:gd name="T39" fmla="*/ 2147483647 h 4751"/>
              <a:gd name="T40" fmla="*/ 2147483647 w 3818"/>
              <a:gd name="T41" fmla="*/ 2147483647 h 4751"/>
              <a:gd name="T42" fmla="*/ 2147483647 w 3818"/>
              <a:gd name="T43" fmla="*/ 2147483647 h 4751"/>
              <a:gd name="T44" fmla="*/ 2147483647 w 3818"/>
              <a:gd name="T45" fmla="*/ 2147483647 h 4751"/>
              <a:gd name="T46" fmla="*/ 2147483647 w 3818"/>
              <a:gd name="T47" fmla="*/ 2147483647 h 4751"/>
              <a:gd name="T48" fmla="*/ 2147483647 w 3818"/>
              <a:gd name="T49" fmla="*/ 2147483647 h 4751"/>
              <a:gd name="T50" fmla="*/ 2147483647 w 3818"/>
              <a:gd name="T51" fmla="*/ 2147483647 h 4751"/>
              <a:gd name="T52" fmla="*/ 2147483647 w 3818"/>
              <a:gd name="T53" fmla="*/ 2147483647 h 4751"/>
              <a:gd name="T54" fmla="*/ 2147483647 w 3818"/>
              <a:gd name="T55" fmla="*/ 2147483647 h 4751"/>
              <a:gd name="T56" fmla="*/ 2147483647 w 3818"/>
              <a:gd name="T57" fmla="*/ 2147483647 h 4751"/>
              <a:gd name="T58" fmla="*/ 2147483647 w 3818"/>
              <a:gd name="T59" fmla="*/ 2147483647 h 4751"/>
              <a:gd name="T60" fmla="*/ 2147483647 w 3818"/>
              <a:gd name="T61" fmla="*/ 2147483647 h 4751"/>
              <a:gd name="T62" fmla="*/ 2147483647 w 3818"/>
              <a:gd name="T63" fmla="*/ 2147483647 h 4751"/>
              <a:gd name="T64" fmla="*/ 2147483647 w 3818"/>
              <a:gd name="T65" fmla="*/ 2147483647 h 4751"/>
              <a:gd name="T66" fmla="*/ 2147483647 w 3818"/>
              <a:gd name="T67" fmla="*/ 2147483647 h 4751"/>
              <a:gd name="T68" fmla="*/ 2147483647 w 3818"/>
              <a:gd name="T69" fmla="*/ 2147483647 h 4751"/>
              <a:gd name="T70" fmla="*/ 2147483647 w 3818"/>
              <a:gd name="T71" fmla="*/ 2147483647 h 4751"/>
              <a:gd name="T72" fmla="*/ 2147483647 w 3818"/>
              <a:gd name="T73" fmla="*/ 2147483647 h 4751"/>
              <a:gd name="T74" fmla="*/ 2147483647 w 3818"/>
              <a:gd name="T75" fmla="*/ 2147483647 h 4751"/>
              <a:gd name="T76" fmla="*/ 2147483647 w 3818"/>
              <a:gd name="T77" fmla="*/ 2147483647 h 4751"/>
              <a:gd name="T78" fmla="*/ 2147483647 w 3818"/>
              <a:gd name="T79" fmla="*/ 2147483647 h 4751"/>
              <a:gd name="T80" fmla="*/ 2147483647 w 3818"/>
              <a:gd name="T81" fmla="*/ 2147483647 h 4751"/>
              <a:gd name="T82" fmla="*/ 2147483647 w 3818"/>
              <a:gd name="T83" fmla="*/ 2147483647 h 4751"/>
              <a:gd name="T84" fmla="*/ 2147483647 w 3818"/>
              <a:gd name="T85" fmla="*/ 2147483647 h 4751"/>
              <a:gd name="T86" fmla="*/ 2147483647 w 3818"/>
              <a:gd name="T87" fmla="*/ 2147483647 h 4751"/>
              <a:gd name="T88" fmla="*/ 2147483647 w 3818"/>
              <a:gd name="T89" fmla="*/ 2147483647 h 4751"/>
              <a:gd name="T90" fmla="*/ 2147483647 w 3818"/>
              <a:gd name="T91" fmla="*/ 2147483647 h 4751"/>
              <a:gd name="T92" fmla="*/ 2147483647 w 3818"/>
              <a:gd name="T93" fmla="*/ 2147483647 h 4751"/>
              <a:gd name="T94" fmla="*/ 2147483647 w 3818"/>
              <a:gd name="T95" fmla="*/ 2147483647 h 4751"/>
              <a:gd name="T96" fmla="*/ 2147483647 w 3818"/>
              <a:gd name="T97" fmla="*/ 2147483647 h 4751"/>
              <a:gd name="T98" fmla="*/ 2147483647 w 3818"/>
              <a:gd name="T99" fmla="*/ 2147483647 h 4751"/>
              <a:gd name="T100" fmla="*/ 2147483647 w 3818"/>
              <a:gd name="T101" fmla="*/ 2147483647 h 4751"/>
              <a:gd name="T102" fmla="*/ 2147483647 w 3818"/>
              <a:gd name="T103" fmla="*/ 2147483647 h 4751"/>
              <a:gd name="T104" fmla="*/ 2147483647 w 3818"/>
              <a:gd name="T105" fmla="*/ 2147483647 h 4751"/>
              <a:gd name="T106" fmla="*/ 2147483647 w 3818"/>
              <a:gd name="T107" fmla="*/ 2147483647 h 4751"/>
              <a:gd name="T108" fmla="*/ 2147483647 w 3818"/>
              <a:gd name="T109" fmla="*/ 2147483647 h 4751"/>
              <a:gd name="T110" fmla="*/ 2147483647 w 3818"/>
              <a:gd name="T111" fmla="*/ 2147483647 h 4751"/>
              <a:gd name="T112" fmla="*/ 2147483647 w 3818"/>
              <a:gd name="T113" fmla="*/ 2147483647 h 4751"/>
              <a:gd name="T114" fmla="*/ 2147483647 w 3818"/>
              <a:gd name="T115" fmla="*/ 2147483647 h 4751"/>
              <a:gd name="T116" fmla="*/ 2147483647 w 3818"/>
              <a:gd name="T117" fmla="*/ 2147483647 h 4751"/>
              <a:gd name="T118" fmla="*/ 2147483647 w 3818"/>
              <a:gd name="T119" fmla="*/ 2147483647 h 4751"/>
              <a:gd name="T120" fmla="*/ 2147483647 w 3818"/>
              <a:gd name="T121" fmla="*/ 2147483647 h 4751"/>
              <a:gd name="T122" fmla="*/ 2147483647 w 3818"/>
              <a:gd name="T123" fmla="*/ 2147483647 h 475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818" h="4751">
                <a:moveTo>
                  <a:pt x="1840" y="0"/>
                </a:moveTo>
                <a:lnTo>
                  <a:pt x="1886" y="27"/>
                </a:lnTo>
                <a:lnTo>
                  <a:pt x="1910" y="91"/>
                </a:lnTo>
                <a:cubicBezTo>
                  <a:pt x="1913" y="110"/>
                  <a:pt x="1915" y="128"/>
                  <a:pt x="1918" y="147"/>
                </a:cubicBezTo>
                <a:lnTo>
                  <a:pt x="1962" y="175"/>
                </a:lnTo>
                <a:cubicBezTo>
                  <a:pt x="1958" y="192"/>
                  <a:pt x="1954" y="210"/>
                  <a:pt x="1950" y="227"/>
                </a:cubicBezTo>
                <a:cubicBezTo>
                  <a:pt x="1949" y="243"/>
                  <a:pt x="1947" y="259"/>
                  <a:pt x="1946" y="275"/>
                </a:cubicBezTo>
                <a:lnTo>
                  <a:pt x="1958" y="331"/>
                </a:lnTo>
                <a:lnTo>
                  <a:pt x="1990" y="367"/>
                </a:lnTo>
                <a:lnTo>
                  <a:pt x="1962" y="407"/>
                </a:lnTo>
                <a:cubicBezTo>
                  <a:pt x="1959" y="423"/>
                  <a:pt x="1957" y="439"/>
                  <a:pt x="1954" y="455"/>
                </a:cubicBezTo>
                <a:lnTo>
                  <a:pt x="1966" y="503"/>
                </a:lnTo>
                <a:lnTo>
                  <a:pt x="1990" y="551"/>
                </a:lnTo>
                <a:lnTo>
                  <a:pt x="2046" y="579"/>
                </a:lnTo>
                <a:lnTo>
                  <a:pt x="2074" y="631"/>
                </a:lnTo>
                <a:lnTo>
                  <a:pt x="2094" y="687"/>
                </a:lnTo>
                <a:lnTo>
                  <a:pt x="2142" y="691"/>
                </a:lnTo>
                <a:lnTo>
                  <a:pt x="2182" y="711"/>
                </a:lnTo>
                <a:lnTo>
                  <a:pt x="2182" y="767"/>
                </a:lnTo>
                <a:cubicBezTo>
                  <a:pt x="2183" y="787"/>
                  <a:pt x="2185" y="807"/>
                  <a:pt x="2186" y="827"/>
                </a:cubicBezTo>
                <a:lnTo>
                  <a:pt x="2218" y="871"/>
                </a:lnTo>
                <a:lnTo>
                  <a:pt x="2250" y="899"/>
                </a:lnTo>
                <a:lnTo>
                  <a:pt x="2290" y="923"/>
                </a:lnTo>
                <a:lnTo>
                  <a:pt x="2362" y="915"/>
                </a:lnTo>
                <a:lnTo>
                  <a:pt x="2366" y="927"/>
                </a:lnTo>
                <a:lnTo>
                  <a:pt x="2390" y="995"/>
                </a:lnTo>
                <a:cubicBezTo>
                  <a:pt x="2391" y="1010"/>
                  <a:pt x="2393" y="1024"/>
                  <a:pt x="2394" y="1039"/>
                </a:cubicBezTo>
                <a:cubicBezTo>
                  <a:pt x="2395" y="1058"/>
                  <a:pt x="2397" y="1076"/>
                  <a:pt x="2398" y="1095"/>
                </a:cubicBezTo>
                <a:lnTo>
                  <a:pt x="2402" y="1147"/>
                </a:lnTo>
                <a:lnTo>
                  <a:pt x="2421" y="1181"/>
                </a:lnTo>
                <a:lnTo>
                  <a:pt x="2422" y="1182"/>
                </a:lnTo>
                <a:lnTo>
                  <a:pt x="2490" y="1183"/>
                </a:lnTo>
                <a:lnTo>
                  <a:pt x="2542" y="1175"/>
                </a:lnTo>
                <a:lnTo>
                  <a:pt x="2598" y="1187"/>
                </a:lnTo>
                <a:lnTo>
                  <a:pt x="2626" y="1159"/>
                </a:lnTo>
                <a:lnTo>
                  <a:pt x="2654" y="1131"/>
                </a:lnTo>
                <a:lnTo>
                  <a:pt x="2690" y="1103"/>
                </a:lnTo>
                <a:lnTo>
                  <a:pt x="2730" y="1131"/>
                </a:lnTo>
                <a:lnTo>
                  <a:pt x="2770" y="1155"/>
                </a:lnTo>
                <a:lnTo>
                  <a:pt x="2826" y="1155"/>
                </a:lnTo>
                <a:lnTo>
                  <a:pt x="2874" y="1163"/>
                </a:lnTo>
                <a:lnTo>
                  <a:pt x="2910" y="1163"/>
                </a:lnTo>
                <a:lnTo>
                  <a:pt x="2958" y="1187"/>
                </a:lnTo>
                <a:lnTo>
                  <a:pt x="2982" y="1231"/>
                </a:lnTo>
                <a:lnTo>
                  <a:pt x="3010" y="1267"/>
                </a:lnTo>
                <a:lnTo>
                  <a:pt x="3070" y="1303"/>
                </a:lnTo>
                <a:lnTo>
                  <a:pt x="3082" y="1371"/>
                </a:lnTo>
                <a:lnTo>
                  <a:pt x="3050" y="1423"/>
                </a:lnTo>
                <a:lnTo>
                  <a:pt x="2966" y="1479"/>
                </a:lnTo>
                <a:lnTo>
                  <a:pt x="3026" y="1519"/>
                </a:lnTo>
                <a:lnTo>
                  <a:pt x="3106" y="1487"/>
                </a:lnTo>
                <a:lnTo>
                  <a:pt x="3182" y="1495"/>
                </a:lnTo>
                <a:lnTo>
                  <a:pt x="3250" y="1487"/>
                </a:lnTo>
                <a:lnTo>
                  <a:pt x="3330" y="1487"/>
                </a:lnTo>
                <a:lnTo>
                  <a:pt x="3350" y="1427"/>
                </a:lnTo>
                <a:lnTo>
                  <a:pt x="3414" y="1427"/>
                </a:lnTo>
                <a:lnTo>
                  <a:pt x="3442" y="1487"/>
                </a:lnTo>
                <a:lnTo>
                  <a:pt x="3510" y="1455"/>
                </a:lnTo>
                <a:lnTo>
                  <a:pt x="3562" y="1407"/>
                </a:lnTo>
                <a:lnTo>
                  <a:pt x="3604" y="1397"/>
                </a:lnTo>
                <a:lnTo>
                  <a:pt x="3666" y="1447"/>
                </a:lnTo>
                <a:lnTo>
                  <a:pt x="3706" y="1503"/>
                </a:lnTo>
                <a:cubicBezTo>
                  <a:pt x="3713" y="1518"/>
                  <a:pt x="3719" y="1532"/>
                  <a:pt x="3726" y="1547"/>
                </a:cubicBezTo>
                <a:cubicBezTo>
                  <a:pt x="3731" y="1568"/>
                  <a:pt x="3737" y="1590"/>
                  <a:pt x="3742" y="1611"/>
                </a:cubicBezTo>
                <a:lnTo>
                  <a:pt x="3786" y="1655"/>
                </a:lnTo>
                <a:lnTo>
                  <a:pt x="3818" y="1707"/>
                </a:lnTo>
                <a:lnTo>
                  <a:pt x="3814" y="1767"/>
                </a:lnTo>
                <a:cubicBezTo>
                  <a:pt x="3811" y="1786"/>
                  <a:pt x="3809" y="1804"/>
                  <a:pt x="3806" y="1823"/>
                </a:cubicBezTo>
                <a:lnTo>
                  <a:pt x="3754" y="1859"/>
                </a:lnTo>
                <a:lnTo>
                  <a:pt x="3702" y="1903"/>
                </a:lnTo>
                <a:lnTo>
                  <a:pt x="3646" y="1951"/>
                </a:lnTo>
                <a:lnTo>
                  <a:pt x="3686" y="1963"/>
                </a:lnTo>
                <a:cubicBezTo>
                  <a:pt x="3695" y="1979"/>
                  <a:pt x="3705" y="1995"/>
                  <a:pt x="3714" y="2011"/>
                </a:cubicBezTo>
                <a:lnTo>
                  <a:pt x="3714" y="2059"/>
                </a:lnTo>
                <a:lnTo>
                  <a:pt x="3694" y="2111"/>
                </a:lnTo>
                <a:lnTo>
                  <a:pt x="3642" y="2147"/>
                </a:lnTo>
                <a:lnTo>
                  <a:pt x="3586" y="2163"/>
                </a:lnTo>
                <a:lnTo>
                  <a:pt x="3530" y="2155"/>
                </a:lnTo>
                <a:lnTo>
                  <a:pt x="3478" y="2171"/>
                </a:lnTo>
                <a:cubicBezTo>
                  <a:pt x="3489" y="2196"/>
                  <a:pt x="3499" y="2222"/>
                  <a:pt x="3510" y="2247"/>
                </a:cubicBezTo>
                <a:lnTo>
                  <a:pt x="3554" y="2291"/>
                </a:lnTo>
                <a:cubicBezTo>
                  <a:pt x="3565" y="2306"/>
                  <a:pt x="3575" y="2320"/>
                  <a:pt x="3586" y="2335"/>
                </a:cubicBezTo>
                <a:cubicBezTo>
                  <a:pt x="3592" y="2352"/>
                  <a:pt x="3599" y="2370"/>
                  <a:pt x="3606" y="2387"/>
                </a:cubicBezTo>
                <a:cubicBezTo>
                  <a:pt x="3610" y="2414"/>
                  <a:pt x="3615" y="2445"/>
                  <a:pt x="3618" y="2467"/>
                </a:cubicBezTo>
                <a:lnTo>
                  <a:pt x="3622" y="2519"/>
                </a:lnTo>
                <a:lnTo>
                  <a:pt x="3574" y="2523"/>
                </a:lnTo>
                <a:lnTo>
                  <a:pt x="3542" y="2523"/>
                </a:lnTo>
                <a:lnTo>
                  <a:pt x="3502" y="2535"/>
                </a:lnTo>
                <a:lnTo>
                  <a:pt x="3498" y="2571"/>
                </a:lnTo>
                <a:lnTo>
                  <a:pt x="3498" y="2623"/>
                </a:lnTo>
                <a:lnTo>
                  <a:pt x="3496" y="2624"/>
                </a:lnTo>
                <a:lnTo>
                  <a:pt x="3566" y="2643"/>
                </a:lnTo>
                <a:lnTo>
                  <a:pt x="3574" y="2703"/>
                </a:lnTo>
                <a:lnTo>
                  <a:pt x="3586" y="2751"/>
                </a:lnTo>
                <a:lnTo>
                  <a:pt x="3586" y="2803"/>
                </a:lnTo>
                <a:lnTo>
                  <a:pt x="3558" y="2855"/>
                </a:lnTo>
                <a:lnTo>
                  <a:pt x="3514" y="2899"/>
                </a:lnTo>
                <a:lnTo>
                  <a:pt x="3530" y="2971"/>
                </a:lnTo>
                <a:lnTo>
                  <a:pt x="3550" y="3019"/>
                </a:lnTo>
                <a:lnTo>
                  <a:pt x="3598" y="3023"/>
                </a:lnTo>
                <a:lnTo>
                  <a:pt x="3658" y="3067"/>
                </a:lnTo>
                <a:lnTo>
                  <a:pt x="3650" y="3135"/>
                </a:lnTo>
                <a:lnTo>
                  <a:pt x="3682" y="3207"/>
                </a:lnTo>
                <a:lnTo>
                  <a:pt x="3718" y="3255"/>
                </a:lnTo>
                <a:lnTo>
                  <a:pt x="3734" y="3311"/>
                </a:lnTo>
                <a:lnTo>
                  <a:pt x="3710" y="3379"/>
                </a:lnTo>
                <a:lnTo>
                  <a:pt x="3698" y="3431"/>
                </a:lnTo>
                <a:lnTo>
                  <a:pt x="3754" y="3483"/>
                </a:lnTo>
                <a:lnTo>
                  <a:pt x="3794" y="3527"/>
                </a:lnTo>
                <a:lnTo>
                  <a:pt x="3766" y="3595"/>
                </a:lnTo>
                <a:lnTo>
                  <a:pt x="3758" y="3647"/>
                </a:lnTo>
                <a:lnTo>
                  <a:pt x="3762" y="3699"/>
                </a:lnTo>
                <a:lnTo>
                  <a:pt x="3758" y="3771"/>
                </a:lnTo>
                <a:lnTo>
                  <a:pt x="3794" y="3807"/>
                </a:lnTo>
                <a:lnTo>
                  <a:pt x="3758" y="3875"/>
                </a:lnTo>
                <a:lnTo>
                  <a:pt x="3742" y="3931"/>
                </a:lnTo>
                <a:lnTo>
                  <a:pt x="3684" y="3911"/>
                </a:lnTo>
                <a:lnTo>
                  <a:pt x="3630" y="3915"/>
                </a:lnTo>
                <a:lnTo>
                  <a:pt x="3590" y="3923"/>
                </a:lnTo>
                <a:lnTo>
                  <a:pt x="3550" y="3979"/>
                </a:lnTo>
                <a:lnTo>
                  <a:pt x="3518" y="4027"/>
                </a:lnTo>
                <a:lnTo>
                  <a:pt x="3466" y="4031"/>
                </a:lnTo>
                <a:lnTo>
                  <a:pt x="3438" y="4055"/>
                </a:lnTo>
                <a:lnTo>
                  <a:pt x="3394" y="4079"/>
                </a:lnTo>
                <a:lnTo>
                  <a:pt x="3358" y="4055"/>
                </a:lnTo>
                <a:lnTo>
                  <a:pt x="3330" y="4027"/>
                </a:lnTo>
                <a:lnTo>
                  <a:pt x="3278" y="4071"/>
                </a:lnTo>
                <a:lnTo>
                  <a:pt x="3234" y="4115"/>
                </a:lnTo>
                <a:lnTo>
                  <a:pt x="3182" y="4179"/>
                </a:lnTo>
                <a:lnTo>
                  <a:pt x="3170" y="4239"/>
                </a:lnTo>
                <a:lnTo>
                  <a:pt x="3182" y="4291"/>
                </a:lnTo>
                <a:lnTo>
                  <a:pt x="3210" y="4327"/>
                </a:lnTo>
                <a:lnTo>
                  <a:pt x="3214" y="4371"/>
                </a:lnTo>
                <a:lnTo>
                  <a:pt x="3166" y="4407"/>
                </a:lnTo>
                <a:lnTo>
                  <a:pt x="3114" y="4430"/>
                </a:lnTo>
                <a:lnTo>
                  <a:pt x="3070" y="4415"/>
                </a:lnTo>
                <a:lnTo>
                  <a:pt x="3022" y="4407"/>
                </a:lnTo>
                <a:lnTo>
                  <a:pt x="2978" y="4435"/>
                </a:lnTo>
                <a:lnTo>
                  <a:pt x="2946" y="4427"/>
                </a:lnTo>
                <a:lnTo>
                  <a:pt x="2890" y="4443"/>
                </a:lnTo>
                <a:lnTo>
                  <a:pt x="2846" y="4483"/>
                </a:lnTo>
                <a:lnTo>
                  <a:pt x="2798" y="4535"/>
                </a:lnTo>
                <a:lnTo>
                  <a:pt x="2770" y="4605"/>
                </a:lnTo>
                <a:lnTo>
                  <a:pt x="2610" y="4639"/>
                </a:lnTo>
                <a:lnTo>
                  <a:pt x="2526" y="4603"/>
                </a:lnTo>
                <a:lnTo>
                  <a:pt x="2478" y="4599"/>
                </a:lnTo>
                <a:lnTo>
                  <a:pt x="2418" y="4591"/>
                </a:lnTo>
                <a:lnTo>
                  <a:pt x="2358" y="4575"/>
                </a:lnTo>
                <a:lnTo>
                  <a:pt x="2270" y="4575"/>
                </a:lnTo>
                <a:lnTo>
                  <a:pt x="2198" y="4563"/>
                </a:lnTo>
                <a:lnTo>
                  <a:pt x="2134" y="4551"/>
                </a:lnTo>
                <a:lnTo>
                  <a:pt x="2114" y="4579"/>
                </a:lnTo>
                <a:cubicBezTo>
                  <a:pt x="2113" y="4592"/>
                  <a:pt x="2111" y="4606"/>
                  <a:pt x="2110" y="4619"/>
                </a:cubicBezTo>
                <a:cubicBezTo>
                  <a:pt x="2102" y="4634"/>
                  <a:pt x="2094" y="4648"/>
                  <a:pt x="2086" y="4663"/>
                </a:cubicBezTo>
                <a:lnTo>
                  <a:pt x="2038" y="4659"/>
                </a:lnTo>
                <a:lnTo>
                  <a:pt x="1982" y="4659"/>
                </a:lnTo>
                <a:lnTo>
                  <a:pt x="1938" y="4639"/>
                </a:lnTo>
                <a:lnTo>
                  <a:pt x="1890" y="4635"/>
                </a:lnTo>
                <a:lnTo>
                  <a:pt x="1850" y="4623"/>
                </a:lnTo>
                <a:lnTo>
                  <a:pt x="1818" y="4599"/>
                </a:lnTo>
                <a:lnTo>
                  <a:pt x="1774" y="4651"/>
                </a:lnTo>
                <a:lnTo>
                  <a:pt x="1738" y="4695"/>
                </a:lnTo>
                <a:lnTo>
                  <a:pt x="1704" y="4751"/>
                </a:lnTo>
                <a:lnTo>
                  <a:pt x="1658" y="4715"/>
                </a:lnTo>
                <a:lnTo>
                  <a:pt x="1618" y="4683"/>
                </a:lnTo>
                <a:lnTo>
                  <a:pt x="1586" y="4655"/>
                </a:lnTo>
                <a:lnTo>
                  <a:pt x="1546" y="4707"/>
                </a:lnTo>
                <a:lnTo>
                  <a:pt x="1494" y="4707"/>
                </a:lnTo>
                <a:lnTo>
                  <a:pt x="1446" y="4687"/>
                </a:lnTo>
                <a:lnTo>
                  <a:pt x="1407" y="4679"/>
                </a:lnTo>
                <a:lnTo>
                  <a:pt x="1430" y="4611"/>
                </a:lnTo>
                <a:lnTo>
                  <a:pt x="1402" y="4571"/>
                </a:lnTo>
                <a:lnTo>
                  <a:pt x="1362" y="4551"/>
                </a:lnTo>
                <a:lnTo>
                  <a:pt x="1334" y="4491"/>
                </a:lnTo>
                <a:cubicBezTo>
                  <a:pt x="1337" y="4474"/>
                  <a:pt x="1339" y="4456"/>
                  <a:pt x="1342" y="4439"/>
                </a:cubicBezTo>
                <a:lnTo>
                  <a:pt x="1306" y="4403"/>
                </a:lnTo>
                <a:lnTo>
                  <a:pt x="1258" y="4399"/>
                </a:lnTo>
                <a:lnTo>
                  <a:pt x="1210" y="4387"/>
                </a:lnTo>
                <a:lnTo>
                  <a:pt x="1154" y="4339"/>
                </a:lnTo>
                <a:lnTo>
                  <a:pt x="1098" y="4291"/>
                </a:lnTo>
                <a:lnTo>
                  <a:pt x="1046" y="4251"/>
                </a:lnTo>
                <a:lnTo>
                  <a:pt x="1034" y="4203"/>
                </a:lnTo>
                <a:lnTo>
                  <a:pt x="1058" y="4159"/>
                </a:lnTo>
                <a:lnTo>
                  <a:pt x="1058" y="4103"/>
                </a:lnTo>
                <a:lnTo>
                  <a:pt x="1051" y="4029"/>
                </a:lnTo>
                <a:lnTo>
                  <a:pt x="1014" y="4007"/>
                </a:lnTo>
                <a:lnTo>
                  <a:pt x="974" y="3975"/>
                </a:lnTo>
                <a:lnTo>
                  <a:pt x="942" y="3943"/>
                </a:lnTo>
                <a:cubicBezTo>
                  <a:pt x="941" y="3928"/>
                  <a:pt x="939" y="3914"/>
                  <a:pt x="938" y="3899"/>
                </a:cubicBezTo>
                <a:lnTo>
                  <a:pt x="926" y="3851"/>
                </a:lnTo>
                <a:lnTo>
                  <a:pt x="890" y="3799"/>
                </a:lnTo>
                <a:lnTo>
                  <a:pt x="838" y="3759"/>
                </a:lnTo>
                <a:lnTo>
                  <a:pt x="806" y="3707"/>
                </a:lnTo>
                <a:cubicBezTo>
                  <a:pt x="803" y="3687"/>
                  <a:pt x="801" y="3667"/>
                  <a:pt x="798" y="3647"/>
                </a:cubicBezTo>
                <a:cubicBezTo>
                  <a:pt x="797" y="3627"/>
                  <a:pt x="795" y="3607"/>
                  <a:pt x="794" y="3587"/>
                </a:cubicBezTo>
                <a:lnTo>
                  <a:pt x="730" y="3555"/>
                </a:lnTo>
                <a:lnTo>
                  <a:pt x="690" y="3503"/>
                </a:lnTo>
                <a:lnTo>
                  <a:pt x="658" y="3535"/>
                </a:lnTo>
                <a:lnTo>
                  <a:pt x="662" y="3575"/>
                </a:lnTo>
                <a:cubicBezTo>
                  <a:pt x="659" y="3587"/>
                  <a:pt x="657" y="3599"/>
                  <a:pt x="654" y="3611"/>
                </a:cubicBezTo>
                <a:lnTo>
                  <a:pt x="586" y="3615"/>
                </a:lnTo>
                <a:lnTo>
                  <a:pt x="542" y="3627"/>
                </a:lnTo>
                <a:lnTo>
                  <a:pt x="486" y="3643"/>
                </a:lnTo>
                <a:lnTo>
                  <a:pt x="426" y="3651"/>
                </a:lnTo>
                <a:lnTo>
                  <a:pt x="366" y="3647"/>
                </a:lnTo>
                <a:lnTo>
                  <a:pt x="310" y="3635"/>
                </a:lnTo>
                <a:lnTo>
                  <a:pt x="310" y="3547"/>
                </a:lnTo>
                <a:lnTo>
                  <a:pt x="310" y="3455"/>
                </a:lnTo>
                <a:lnTo>
                  <a:pt x="266" y="3427"/>
                </a:lnTo>
                <a:lnTo>
                  <a:pt x="222" y="3407"/>
                </a:lnTo>
                <a:lnTo>
                  <a:pt x="154" y="3395"/>
                </a:lnTo>
                <a:lnTo>
                  <a:pt x="154" y="3319"/>
                </a:lnTo>
                <a:lnTo>
                  <a:pt x="114" y="3315"/>
                </a:lnTo>
                <a:lnTo>
                  <a:pt x="62" y="3303"/>
                </a:lnTo>
                <a:lnTo>
                  <a:pt x="22" y="3255"/>
                </a:lnTo>
                <a:lnTo>
                  <a:pt x="0" y="3203"/>
                </a:lnTo>
                <a:lnTo>
                  <a:pt x="18" y="3139"/>
                </a:lnTo>
                <a:lnTo>
                  <a:pt x="42" y="3091"/>
                </a:lnTo>
                <a:lnTo>
                  <a:pt x="50" y="3031"/>
                </a:lnTo>
                <a:lnTo>
                  <a:pt x="66" y="2979"/>
                </a:lnTo>
                <a:lnTo>
                  <a:pt x="82" y="2935"/>
                </a:lnTo>
                <a:lnTo>
                  <a:pt x="122" y="2883"/>
                </a:lnTo>
                <a:lnTo>
                  <a:pt x="170" y="2835"/>
                </a:lnTo>
                <a:lnTo>
                  <a:pt x="166" y="2779"/>
                </a:lnTo>
                <a:lnTo>
                  <a:pt x="158" y="2727"/>
                </a:lnTo>
                <a:lnTo>
                  <a:pt x="162" y="2679"/>
                </a:lnTo>
                <a:lnTo>
                  <a:pt x="198" y="2643"/>
                </a:lnTo>
                <a:lnTo>
                  <a:pt x="226" y="2607"/>
                </a:lnTo>
                <a:lnTo>
                  <a:pt x="230" y="2583"/>
                </a:lnTo>
                <a:lnTo>
                  <a:pt x="218" y="2555"/>
                </a:lnTo>
                <a:lnTo>
                  <a:pt x="198" y="2527"/>
                </a:lnTo>
                <a:lnTo>
                  <a:pt x="222" y="2471"/>
                </a:lnTo>
                <a:lnTo>
                  <a:pt x="242" y="2431"/>
                </a:lnTo>
                <a:lnTo>
                  <a:pt x="266" y="2391"/>
                </a:lnTo>
                <a:lnTo>
                  <a:pt x="318" y="2435"/>
                </a:lnTo>
                <a:lnTo>
                  <a:pt x="370" y="2463"/>
                </a:lnTo>
                <a:lnTo>
                  <a:pt x="418" y="2479"/>
                </a:lnTo>
                <a:lnTo>
                  <a:pt x="458" y="2487"/>
                </a:lnTo>
                <a:lnTo>
                  <a:pt x="438" y="2435"/>
                </a:lnTo>
                <a:lnTo>
                  <a:pt x="426" y="2351"/>
                </a:lnTo>
                <a:lnTo>
                  <a:pt x="466" y="2383"/>
                </a:lnTo>
                <a:lnTo>
                  <a:pt x="510" y="2395"/>
                </a:lnTo>
                <a:lnTo>
                  <a:pt x="542" y="2363"/>
                </a:lnTo>
                <a:lnTo>
                  <a:pt x="554" y="2327"/>
                </a:lnTo>
                <a:lnTo>
                  <a:pt x="610" y="2323"/>
                </a:lnTo>
                <a:lnTo>
                  <a:pt x="662" y="2319"/>
                </a:lnTo>
                <a:lnTo>
                  <a:pt x="698" y="2307"/>
                </a:lnTo>
                <a:lnTo>
                  <a:pt x="722" y="2287"/>
                </a:lnTo>
                <a:lnTo>
                  <a:pt x="686" y="2251"/>
                </a:lnTo>
                <a:lnTo>
                  <a:pt x="702" y="2203"/>
                </a:lnTo>
                <a:lnTo>
                  <a:pt x="738" y="2163"/>
                </a:lnTo>
                <a:lnTo>
                  <a:pt x="786" y="2131"/>
                </a:lnTo>
                <a:lnTo>
                  <a:pt x="854" y="2103"/>
                </a:lnTo>
                <a:cubicBezTo>
                  <a:pt x="865" y="2088"/>
                  <a:pt x="875" y="2074"/>
                  <a:pt x="886" y="2059"/>
                </a:cubicBezTo>
                <a:lnTo>
                  <a:pt x="918" y="2019"/>
                </a:lnTo>
                <a:cubicBezTo>
                  <a:pt x="919" y="1999"/>
                  <a:pt x="921" y="1979"/>
                  <a:pt x="922" y="1959"/>
                </a:cubicBezTo>
                <a:cubicBezTo>
                  <a:pt x="923" y="1936"/>
                  <a:pt x="924" y="1914"/>
                  <a:pt x="926" y="1891"/>
                </a:cubicBezTo>
                <a:lnTo>
                  <a:pt x="982" y="1887"/>
                </a:lnTo>
                <a:cubicBezTo>
                  <a:pt x="991" y="1871"/>
                  <a:pt x="1001" y="1855"/>
                  <a:pt x="1010" y="1839"/>
                </a:cubicBezTo>
                <a:cubicBezTo>
                  <a:pt x="1012" y="1811"/>
                  <a:pt x="1015" y="1783"/>
                  <a:pt x="1018" y="1755"/>
                </a:cubicBezTo>
                <a:lnTo>
                  <a:pt x="1018" y="1687"/>
                </a:lnTo>
                <a:lnTo>
                  <a:pt x="986" y="1655"/>
                </a:lnTo>
                <a:lnTo>
                  <a:pt x="962" y="1623"/>
                </a:lnTo>
                <a:cubicBezTo>
                  <a:pt x="966" y="1606"/>
                  <a:pt x="970" y="1588"/>
                  <a:pt x="974" y="1571"/>
                </a:cubicBezTo>
                <a:cubicBezTo>
                  <a:pt x="982" y="1558"/>
                  <a:pt x="990" y="1544"/>
                  <a:pt x="998" y="1531"/>
                </a:cubicBezTo>
                <a:cubicBezTo>
                  <a:pt x="1007" y="1520"/>
                  <a:pt x="1017" y="1510"/>
                  <a:pt x="1026" y="1499"/>
                </a:cubicBezTo>
                <a:lnTo>
                  <a:pt x="1054" y="1479"/>
                </a:lnTo>
                <a:lnTo>
                  <a:pt x="1069" y="1431"/>
                </a:lnTo>
                <a:lnTo>
                  <a:pt x="1017" y="1401"/>
                </a:lnTo>
                <a:lnTo>
                  <a:pt x="987" y="1382"/>
                </a:lnTo>
                <a:cubicBezTo>
                  <a:pt x="987" y="1362"/>
                  <a:pt x="986" y="1343"/>
                  <a:pt x="986" y="1323"/>
                </a:cubicBezTo>
                <a:lnTo>
                  <a:pt x="990" y="1279"/>
                </a:lnTo>
                <a:lnTo>
                  <a:pt x="990" y="1235"/>
                </a:lnTo>
                <a:lnTo>
                  <a:pt x="958" y="1195"/>
                </a:lnTo>
                <a:lnTo>
                  <a:pt x="926" y="1159"/>
                </a:lnTo>
                <a:lnTo>
                  <a:pt x="926" y="1119"/>
                </a:lnTo>
                <a:lnTo>
                  <a:pt x="966" y="1087"/>
                </a:lnTo>
                <a:lnTo>
                  <a:pt x="1018" y="1051"/>
                </a:lnTo>
                <a:lnTo>
                  <a:pt x="1066" y="1047"/>
                </a:lnTo>
                <a:lnTo>
                  <a:pt x="1110" y="1031"/>
                </a:lnTo>
                <a:lnTo>
                  <a:pt x="1162" y="991"/>
                </a:lnTo>
                <a:lnTo>
                  <a:pt x="1162" y="939"/>
                </a:lnTo>
                <a:lnTo>
                  <a:pt x="1162" y="887"/>
                </a:lnTo>
                <a:lnTo>
                  <a:pt x="1154" y="823"/>
                </a:lnTo>
                <a:lnTo>
                  <a:pt x="1158" y="743"/>
                </a:lnTo>
                <a:lnTo>
                  <a:pt x="1126" y="711"/>
                </a:lnTo>
                <a:lnTo>
                  <a:pt x="1086" y="687"/>
                </a:lnTo>
                <a:lnTo>
                  <a:pt x="1066" y="663"/>
                </a:lnTo>
                <a:lnTo>
                  <a:pt x="1030" y="627"/>
                </a:lnTo>
                <a:lnTo>
                  <a:pt x="1022" y="587"/>
                </a:lnTo>
                <a:lnTo>
                  <a:pt x="994" y="518"/>
                </a:lnTo>
                <a:lnTo>
                  <a:pt x="1026" y="471"/>
                </a:lnTo>
                <a:lnTo>
                  <a:pt x="1086" y="427"/>
                </a:lnTo>
                <a:lnTo>
                  <a:pt x="1134" y="431"/>
                </a:lnTo>
                <a:lnTo>
                  <a:pt x="1178" y="427"/>
                </a:lnTo>
                <a:lnTo>
                  <a:pt x="1246" y="391"/>
                </a:lnTo>
                <a:lnTo>
                  <a:pt x="1318" y="359"/>
                </a:lnTo>
                <a:lnTo>
                  <a:pt x="1362" y="327"/>
                </a:lnTo>
                <a:lnTo>
                  <a:pt x="1410" y="303"/>
                </a:lnTo>
                <a:lnTo>
                  <a:pt x="1470" y="335"/>
                </a:lnTo>
                <a:lnTo>
                  <a:pt x="1514" y="327"/>
                </a:lnTo>
                <a:lnTo>
                  <a:pt x="1570" y="335"/>
                </a:lnTo>
                <a:lnTo>
                  <a:pt x="1614" y="339"/>
                </a:lnTo>
                <a:lnTo>
                  <a:pt x="1650" y="311"/>
                </a:lnTo>
                <a:lnTo>
                  <a:pt x="1678" y="275"/>
                </a:lnTo>
                <a:lnTo>
                  <a:pt x="1686" y="187"/>
                </a:lnTo>
                <a:lnTo>
                  <a:pt x="1726" y="167"/>
                </a:lnTo>
                <a:lnTo>
                  <a:pt x="1790" y="135"/>
                </a:lnTo>
                <a:lnTo>
                  <a:pt x="1798" y="83"/>
                </a:lnTo>
                <a:lnTo>
                  <a:pt x="1802" y="27"/>
                </a:lnTo>
                <a:lnTo>
                  <a:pt x="184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/>
          <a:lstStyle/>
          <a:p>
            <a:endParaRPr lang="zh-CN" altLang="en-US" kern="0">
              <a:solidFill>
                <a:sysClr val="windowText" lastClr="000000"/>
              </a:solidFill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1038260" y="1921632"/>
            <a:ext cx="16965854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Centre-Val-de-Loire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49" name="Ellipse 48">
            <a:extLst>
              <a:ext uri="{FF2B5EF4-FFF2-40B4-BE49-F238E27FC236}">
                <a16:creationId xmlns:a16="http://schemas.microsoft.com/office/drawing/2014/main" id="{71E7E248-8975-20A6-B2FC-6ED2221723DA}"/>
              </a:ext>
            </a:extLst>
          </p:cNvPr>
          <p:cNvSpPr/>
          <p:nvPr/>
        </p:nvSpPr>
        <p:spPr>
          <a:xfrm>
            <a:off x="14107306" y="60833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1" name="Ellipse 50">
            <a:extLst>
              <a:ext uri="{FF2B5EF4-FFF2-40B4-BE49-F238E27FC236}">
                <a16:creationId xmlns:a16="http://schemas.microsoft.com/office/drawing/2014/main" id="{F9353CFD-18A1-3A41-3D19-3249F2E37B30}"/>
              </a:ext>
            </a:extLst>
          </p:cNvPr>
          <p:cNvSpPr/>
          <p:nvPr/>
        </p:nvSpPr>
        <p:spPr>
          <a:xfrm>
            <a:off x="10729912" y="80645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6" name="object 9">
            <a:extLst>
              <a:ext uri="{FF2B5EF4-FFF2-40B4-BE49-F238E27FC236}">
                <a16:creationId xmlns:a16="http://schemas.microsoft.com/office/drawing/2014/main" id="{8B0DA4B6-86B8-DC8F-100D-1321B0337425}"/>
              </a:ext>
            </a:extLst>
          </p:cNvPr>
          <p:cNvSpPr txBox="1"/>
          <p:nvPr/>
        </p:nvSpPr>
        <p:spPr>
          <a:xfrm>
            <a:off x="11877844" y="9735202"/>
            <a:ext cx="291832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châteauroux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71" name="Ellipse 70">
            <a:extLst>
              <a:ext uri="{FF2B5EF4-FFF2-40B4-BE49-F238E27FC236}">
                <a16:creationId xmlns:a16="http://schemas.microsoft.com/office/drawing/2014/main" id="{98C1B8EC-A2C6-45EA-9BE7-3D98FAA3D375}"/>
              </a:ext>
            </a:extLst>
          </p:cNvPr>
          <p:cNvSpPr/>
          <p:nvPr/>
        </p:nvSpPr>
        <p:spPr>
          <a:xfrm>
            <a:off x="13406960" y="10084978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object 9">
            <a:extLst>
              <a:ext uri="{FF2B5EF4-FFF2-40B4-BE49-F238E27FC236}">
                <a16:creationId xmlns:a16="http://schemas.microsoft.com/office/drawing/2014/main" id="{735F0763-7ED6-6AC3-ECC9-59D0293D9A88}"/>
              </a:ext>
            </a:extLst>
          </p:cNvPr>
          <p:cNvSpPr txBox="1"/>
          <p:nvPr/>
        </p:nvSpPr>
        <p:spPr>
          <a:xfrm>
            <a:off x="13870737" y="6047074"/>
            <a:ext cx="212742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orléans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5" name="object 9">
            <a:extLst>
              <a:ext uri="{FF2B5EF4-FFF2-40B4-BE49-F238E27FC236}">
                <a16:creationId xmlns:a16="http://schemas.microsoft.com/office/drawing/2014/main" id="{DC9F02EF-37F5-B8A7-E0DC-6392D052F628}"/>
              </a:ext>
            </a:extLst>
          </p:cNvPr>
          <p:cNvSpPr txBox="1"/>
          <p:nvPr/>
        </p:nvSpPr>
        <p:spPr>
          <a:xfrm>
            <a:off x="10683254" y="7826276"/>
            <a:ext cx="113991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tours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9" name="Graphique 8" descr="Bâtiment avec un remplissage uni">
            <a:extLst>
              <a:ext uri="{FF2B5EF4-FFF2-40B4-BE49-F238E27FC236}">
                <a16:creationId xmlns:a16="http://schemas.microsoft.com/office/drawing/2014/main" id="{ECB13658-BC30-7247-F4F0-121178DEAD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3631066" y="603231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object 9">
            <a:extLst>
              <a:ext uri="{FF2B5EF4-FFF2-40B4-BE49-F238E27FC236}">
                <a16:creationId xmlns:a16="http://schemas.microsoft.com/office/drawing/2014/main" id="{E9A3D1F4-084A-3389-571F-DADF9CC12152}"/>
              </a:ext>
            </a:extLst>
          </p:cNvPr>
          <p:cNvSpPr txBox="1"/>
          <p:nvPr/>
        </p:nvSpPr>
        <p:spPr>
          <a:xfrm>
            <a:off x="11666514" y="6019466"/>
            <a:ext cx="1997175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r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La chapelle saint-mesmin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11" name="Graphique 10" descr="Bâtiment avec un remplissage uni">
            <a:extLst>
              <a:ext uri="{FF2B5EF4-FFF2-40B4-BE49-F238E27FC236}">
                <a16:creationId xmlns:a16="http://schemas.microsoft.com/office/drawing/2014/main" id="{BDC598D3-1A42-0F87-E501-1F0CA2E1D74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4214407" y="668434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2" name="object 9">
            <a:extLst>
              <a:ext uri="{FF2B5EF4-FFF2-40B4-BE49-F238E27FC236}">
                <a16:creationId xmlns:a16="http://schemas.microsoft.com/office/drawing/2014/main" id="{FDE24829-ECC0-37DD-B30A-60A7D4E49FCD}"/>
              </a:ext>
            </a:extLst>
          </p:cNvPr>
          <p:cNvSpPr txBox="1"/>
          <p:nvPr/>
        </p:nvSpPr>
        <p:spPr>
          <a:xfrm>
            <a:off x="14690647" y="6696921"/>
            <a:ext cx="1489260" cy="5187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La ferté</a:t>
            </a:r>
          </a:p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Saint-aubin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13" name="Graphique 12" descr="Bâtiment avec un remplissage uni">
            <a:extLst>
              <a:ext uri="{FF2B5EF4-FFF2-40B4-BE49-F238E27FC236}">
                <a16:creationId xmlns:a16="http://schemas.microsoft.com/office/drawing/2014/main" id="{39F7FBAD-E9E4-7977-0233-E67B1B2D254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3877740" y="553834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6" name="object 9">
            <a:extLst>
              <a:ext uri="{FF2B5EF4-FFF2-40B4-BE49-F238E27FC236}">
                <a16:creationId xmlns:a16="http://schemas.microsoft.com/office/drawing/2014/main" id="{F56AB118-4C8D-5034-0892-826C872B2966}"/>
              </a:ext>
            </a:extLst>
          </p:cNvPr>
          <p:cNvSpPr txBox="1"/>
          <p:nvPr/>
        </p:nvSpPr>
        <p:spPr>
          <a:xfrm>
            <a:off x="12944721" y="5613515"/>
            <a:ext cx="117614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saran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17" name="Graphique 16" descr="Bâtiment avec un remplissage uni">
            <a:extLst>
              <a:ext uri="{FF2B5EF4-FFF2-40B4-BE49-F238E27FC236}">
                <a16:creationId xmlns:a16="http://schemas.microsoft.com/office/drawing/2014/main" id="{0E412D2F-D0F6-A915-A6E0-43C45569DA7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339427" y="778747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18" name="Graphique 17" descr="Bâtiment avec un remplissage uni">
            <a:extLst>
              <a:ext uri="{FF2B5EF4-FFF2-40B4-BE49-F238E27FC236}">
                <a16:creationId xmlns:a16="http://schemas.microsoft.com/office/drawing/2014/main" id="{038BD248-6923-D01D-E9EB-65726918C86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96113" y="826371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9" name="object 9">
            <a:extLst>
              <a:ext uri="{FF2B5EF4-FFF2-40B4-BE49-F238E27FC236}">
                <a16:creationId xmlns:a16="http://schemas.microsoft.com/office/drawing/2014/main" id="{497E80AF-2D82-EB09-32D7-D7634915C9E2}"/>
              </a:ext>
            </a:extLst>
          </p:cNvPr>
          <p:cNvSpPr txBox="1"/>
          <p:nvPr/>
        </p:nvSpPr>
        <p:spPr>
          <a:xfrm>
            <a:off x="10849271" y="8473097"/>
            <a:ext cx="258498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Joué-les-tours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20" name="Graphique 19" descr="Bâtiment avec un remplissage uni">
            <a:extLst>
              <a:ext uri="{FF2B5EF4-FFF2-40B4-BE49-F238E27FC236}">
                <a16:creationId xmlns:a16="http://schemas.microsoft.com/office/drawing/2014/main" id="{542CE713-A410-AE90-CC66-DFE0BAF38F2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101307" y="8915873"/>
            <a:ext cx="476240" cy="476240"/>
          </a:xfrm>
          <a:prstGeom prst="rect">
            <a:avLst/>
          </a:prstGeom>
          <a:effectLst/>
        </p:spPr>
      </p:pic>
      <p:sp>
        <p:nvSpPr>
          <p:cNvPr id="21" name="object 9">
            <a:extLst>
              <a:ext uri="{FF2B5EF4-FFF2-40B4-BE49-F238E27FC236}">
                <a16:creationId xmlns:a16="http://schemas.microsoft.com/office/drawing/2014/main" id="{BD5BA531-4F2C-E06D-7FC4-738CEC29283B}"/>
              </a:ext>
            </a:extLst>
          </p:cNvPr>
          <p:cNvSpPr txBox="1"/>
          <p:nvPr/>
        </p:nvSpPr>
        <p:spPr>
          <a:xfrm>
            <a:off x="10573588" y="9061148"/>
            <a:ext cx="149790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léméré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36A0A78A-3287-FB8A-CF2C-CA8D6ADCE9BC}"/>
              </a:ext>
            </a:extLst>
          </p:cNvPr>
          <p:cNvSpPr/>
          <p:nvPr/>
        </p:nvSpPr>
        <p:spPr>
          <a:xfrm>
            <a:off x="12733907" y="7200759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object 9">
            <a:extLst>
              <a:ext uri="{FF2B5EF4-FFF2-40B4-BE49-F238E27FC236}">
                <a16:creationId xmlns:a16="http://schemas.microsoft.com/office/drawing/2014/main" id="{DE36E281-483E-4B5C-DA9C-96ABF8D10E5C}"/>
              </a:ext>
            </a:extLst>
          </p:cNvPr>
          <p:cNvSpPr txBox="1"/>
          <p:nvPr/>
        </p:nvSpPr>
        <p:spPr>
          <a:xfrm>
            <a:off x="12763595" y="7165210"/>
            <a:ext cx="113991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blois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43" name="Graphique 42" descr="Bâtiment avec un remplissage uni">
            <a:extLst>
              <a:ext uri="{FF2B5EF4-FFF2-40B4-BE49-F238E27FC236}">
                <a16:creationId xmlns:a16="http://schemas.microsoft.com/office/drawing/2014/main" id="{9F7D8244-2B9B-BB0E-8472-029E5FB825A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821125" y="753670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44" name="object 9">
            <a:extLst>
              <a:ext uri="{FF2B5EF4-FFF2-40B4-BE49-F238E27FC236}">
                <a16:creationId xmlns:a16="http://schemas.microsoft.com/office/drawing/2014/main" id="{B5421004-39F9-9E34-C912-5A0AD20E6625}"/>
              </a:ext>
            </a:extLst>
          </p:cNvPr>
          <p:cNvSpPr txBox="1"/>
          <p:nvPr/>
        </p:nvSpPr>
        <p:spPr>
          <a:xfrm>
            <a:off x="12291879" y="7723736"/>
            <a:ext cx="1046437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mosnes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45" name="Graphique 44" descr="Bâtiment avec un remplissage uni">
            <a:extLst>
              <a:ext uri="{FF2B5EF4-FFF2-40B4-BE49-F238E27FC236}">
                <a16:creationId xmlns:a16="http://schemas.microsoft.com/office/drawing/2014/main" id="{3CF165EB-594F-6AD3-830D-BA987E72DC8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891530" y="823928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46" name="object 9">
            <a:extLst>
              <a:ext uri="{FF2B5EF4-FFF2-40B4-BE49-F238E27FC236}">
                <a16:creationId xmlns:a16="http://schemas.microsoft.com/office/drawing/2014/main" id="{444C8BB9-6D63-3B30-1071-3A9EF3A4CD06}"/>
              </a:ext>
            </a:extLst>
          </p:cNvPr>
          <p:cNvSpPr txBox="1"/>
          <p:nvPr/>
        </p:nvSpPr>
        <p:spPr>
          <a:xfrm>
            <a:off x="9075684" y="8670331"/>
            <a:ext cx="133602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villandry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47" name="Graphique 46" descr="Bâtiment avec un remplissage uni">
            <a:extLst>
              <a:ext uri="{FF2B5EF4-FFF2-40B4-BE49-F238E27FC236}">
                <a16:creationId xmlns:a16="http://schemas.microsoft.com/office/drawing/2014/main" id="{1E394918-AC88-D2A6-5170-50DAF0D3EF8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2576976" y="2443225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48" name="object 9">
            <a:extLst>
              <a:ext uri="{FF2B5EF4-FFF2-40B4-BE49-F238E27FC236}">
                <a16:creationId xmlns:a16="http://schemas.microsoft.com/office/drawing/2014/main" id="{61E3C9CF-5ECC-5F1D-793B-A85E288E8884}"/>
              </a:ext>
            </a:extLst>
          </p:cNvPr>
          <p:cNvSpPr txBox="1"/>
          <p:nvPr/>
        </p:nvSpPr>
        <p:spPr>
          <a:xfrm>
            <a:off x="12109454" y="2993164"/>
            <a:ext cx="117614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DREUX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BB4BBA7F-1FAE-5943-7003-7AA38D0ED8E8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35804107-CB3D-A451-997F-B9F7AA257084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8" name="Groupe 7">
                <a:extLst>
                  <a:ext uri="{FF2B5EF4-FFF2-40B4-BE49-F238E27FC236}">
                    <a16:creationId xmlns:a16="http://schemas.microsoft.com/office/drawing/2014/main" id="{2173F398-FB26-DB20-D069-2D566B5673B5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25" name="Rectangle : coins arrondis 24">
                  <a:extLst>
                    <a:ext uri="{FF2B5EF4-FFF2-40B4-BE49-F238E27FC236}">
                      <a16:creationId xmlns:a16="http://schemas.microsoft.com/office/drawing/2014/main" id="{4DA993D4-F109-A4DF-47CA-E0DE9E86829A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26" name="Graphique 25" descr="Bâtiment avec un remplissage uni">
                  <a:extLst>
                    <a:ext uri="{FF2B5EF4-FFF2-40B4-BE49-F238E27FC236}">
                      <a16:creationId xmlns:a16="http://schemas.microsoft.com/office/drawing/2014/main" id="{48635B0F-9C0B-D603-B39C-D2ECF2E7CE1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27" name="Graphique 26" descr="Bâtiment avec un remplissage uni">
                  <a:extLst>
                    <a:ext uri="{FF2B5EF4-FFF2-40B4-BE49-F238E27FC236}">
                      <a16:creationId xmlns:a16="http://schemas.microsoft.com/office/drawing/2014/main" id="{AE0107D1-76E9-794E-7E0C-EF0E15281A6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28" name="Graphique 27" descr="Bâtiment avec un remplissage uni">
                  <a:extLst>
                    <a:ext uri="{FF2B5EF4-FFF2-40B4-BE49-F238E27FC236}">
                      <a16:creationId xmlns:a16="http://schemas.microsoft.com/office/drawing/2014/main" id="{237E5EC1-0F67-F208-585B-26C12B54E8F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29" name="Graphique 28" descr="Bâtiment avec un remplissage uni">
                  <a:extLst>
                    <a:ext uri="{FF2B5EF4-FFF2-40B4-BE49-F238E27FC236}">
                      <a16:creationId xmlns:a16="http://schemas.microsoft.com/office/drawing/2014/main" id="{9942AA3D-CE5E-AB51-05F2-1BDB0684B36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30" name="object 9">
                  <a:extLst>
                    <a:ext uri="{FF2B5EF4-FFF2-40B4-BE49-F238E27FC236}">
                      <a16:creationId xmlns:a16="http://schemas.microsoft.com/office/drawing/2014/main" id="{ECFA2141-4928-7557-2BA9-10F524FFDAD1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1" name="object 9">
                  <a:extLst>
                    <a:ext uri="{FF2B5EF4-FFF2-40B4-BE49-F238E27FC236}">
                      <a16:creationId xmlns:a16="http://schemas.microsoft.com/office/drawing/2014/main" id="{D1EB45E5-B2E1-903E-EB6D-1A05ACABE1C1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2" name="object 9">
                  <a:extLst>
                    <a:ext uri="{FF2B5EF4-FFF2-40B4-BE49-F238E27FC236}">
                      <a16:creationId xmlns:a16="http://schemas.microsoft.com/office/drawing/2014/main" id="{938B26EC-43EA-7E01-6B9C-AF8B0E266BE6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3" name="object 9">
                  <a:extLst>
                    <a:ext uri="{FF2B5EF4-FFF2-40B4-BE49-F238E27FC236}">
                      <a16:creationId xmlns:a16="http://schemas.microsoft.com/office/drawing/2014/main" id="{D3B0A37A-B818-F4A7-5645-2A71732A742E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4" name="object 9">
                  <a:extLst>
                    <a:ext uri="{FF2B5EF4-FFF2-40B4-BE49-F238E27FC236}">
                      <a16:creationId xmlns:a16="http://schemas.microsoft.com/office/drawing/2014/main" id="{A24CB0F3-9A37-0C9F-A478-B89121A17589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5" name="object 9">
                  <a:extLst>
                    <a:ext uri="{FF2B5EF4-FFF2-40B4-BE49-F238E27FC236}">
                      <a16:creationId xmlns:a16="http://schemas.microsoft.com/office/drawing/2014/main" id="{87445F0B-5632-FECA-5E7B-D0D238F97370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36" name="Graphique 35" descr="Bâtiment avec un remplissage uni">
                  <a:extLst>
                    <a:ext uri="{FF2B5EF4-FFF2-40B4-BE49-F238E27FC236}">
                      <a16:creationId xmlns:a16="http://schemas.microsoft.com/office/drawing/2014/main" id="{657379B4-DFA7-4FEA-8B19-AA2C0999D6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37" name="object 9">
                  <a:extLst>
                    <a:ext uri="{FF2B5EF4-FFF2-40B4-BE49-F238E27FC236}">
                      <a16:creationId xmlns:a16="http://schemas.microsoft.com/office/drawing/2014/main" id="{27EF186D-C2FD-AA24-15C2-AC89911B46D4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15" name="Ellipse 14">
                <a:extLst>
                  <a:ext uri="{FF2B5EF4-FFF2-40B4-BE49-F238E27FC236}">
                    <a16:creationId xmlns:a16="http://schemas.microsoft.com/office/drawing/2014/main" id="{7EAB14E3-1C1E-7E0D-BF9F-2D28C0E7AF0D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" name="object 9">
                <a:extLst>
                  <a:ext uri="{FF2B5EF4-FFF2-40B4-BE49-F238E27FC236}">
                    <a16:creationId xmlns:a16="http://schemas.microsoft.com/office/drawing/2014/main" id="{4FD7048A-68DB-A2B8-66D2-63FD9F6EFD9B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7" name="Graphique 6" descr="Bâtiment avec un remplissage uni">
              <a:extLst>
                <a:ext uri="{FF2B5EF4-FFF2-40B4-BE49-F238E27FC236}">
                  <a16:creationId xmlns:a16="http://schemas.microsoft.com/office/drawing/2014/main" id="{ECE8E811-53AC-11DD-A8CD-C3C2D1EFE5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41" name="Espace réservé du numéro de diapositive 40">
            <a:extLst>
              <a:ext uri="{FF2B5EF4-FFF2-40B4-BE49-F238E27FC236}">
                <a16:creationId xmlns:a16="http://schemas.microsoft.com/office/drawing/2014/main" id="{DA0F06A7-54F5-1984-9A46-1D86668721B0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297518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/>
          <p:cNvSpPr/>
          <p:nvPr/>
        </p:nvSpPr>
        <p:spPr>
          <a:xfrm>
            <a:off x="17514666" y="158987"/>
            <a:ext cx="7907559" cy="14141114"/>
          </a:xfrm>
          <a:prstGeom prst="rect">
            <a:avLst/>
          </a:prstGeom>
          <a:solidFill>
            <a:srgbClr val="AD000B"/>
          </a:solidFill>
        </p:spPr>
        <p:txBody>
          <a:bodyPr/>
          <a:lstStyle/>
          <a:p>
            <a:endParaRPr lang="fr-FR" sz="2502"/>
          </a:p>
        </p:txBody>
      </p:sp>
      <p:sp>
        <p:nvSpPr>
          <p:cNvPr id="4" name="TextBox 4"/>
          <p:cNvSpPr txBox="1"/>
          <p:nvPr/>
        </p:nvSpPr>
        <p:spPr>
          <a:xfrm>
            <a:off x="1172402" y="1451871"/>
            <a:ext cx="12446298" cy="11866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926"/>
              </a:lnSpc>
            </a:pPr>
            <a:r>
              <a:rPr lang="en-US" sz="5560" spc="242">
                <a:solidFill>
                  <a:srgbClr val="AD000B"/>
                </a:solidFill>
                <a:latin typeface="Trueno" panose="00000500000000000000" pitchFamily="50" charset="0"/>
              </a:rPr>
              <a:t>Qui Sommes nous ? </a:t>
            </a:r>
          </a:p>
        </p:txBody>
      </p:sp>
      <p:sp>
        <p:nvSpPr>
          <p:cNvPr id="14" name="TextBox 4">
            <a:extLst>
              <a:ext uri="{FF2B5EF4-FFF2-40B4-BE49-F238E27FC236}">
                <a16:creationId xmlns:a16="http://schemas.microsoft.com/office/drawing/2014/main" id="{8A3597F8-0B5D-78A8-9CB8-0CA5E5FBD211}"/>
              </a:ext>
            </a:extLst>
          </p:cNvPr>
          <p:cNvSpPr txBox="1"/>
          <p:nvPr/>
        </p:nvSpPr>
        <p:spPr>
          <a:xfrm>
            <a:off x="1172402" y="8716563"/>
            <a:ext cx="12446298" cy="12365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926"/>
              </a:lnSpc>
            </a:pPr>
            <a:r>
              <a:rPr lang="en-US" sz="5560" spc="242" dirty="0">
                <a:solidFill>
                  <a:srgbClr val="AD000B"/>
                </a:solidFill>
                <a:latin typeface="Trueno" panose="00000500000000000000" pitchFamily="50" charset="0"/>
              </a:rPr>
              <a:t>Nos Valeurs</a:t>
            </a:r>
          </a:p>
        </p:txBody>
      </p: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076928CB-F3A2-4821-FE48-1D30CE6E5C17}"/>
              </a:ext>
            </a:extLst>
          </p:cNvPr>
          <p:cNvGrpSpPr/>
          <p:nvPr/>
        </p:nvGrpSpPr>
        <p:grpSpPr>
          <a:xfrm>
            <a:off x="939993" y="10084400"/>
            <a:ext cx="13786985" cy="3246897"/>
            <a:chOff x="1138044" y="6259845"/>
            <a:chExt cx="9332223" cy="2335722"/>
          </a:xfrm>
        </p:grpSpPr>
        <p:grpSp>
          <p:nvGrpSpPr>
            <p:cNvPr id="30" name="Groupe 29">
              <a:extLst>
                <a:ext uri="{FF2B5EF4-FFF2-40B4-BE49-F238E27FC236}">
                  <a16:creationId xmlns:a16="http://schemas.microsoft.com/office/drawing/2014/main" id="{09E31326-3F3F-C672-9A72-481C6BE8AE6D}"/>
                </a:ext>
              </a:extLst>
            </p:cNvPr>
            <p:cNvGrpSpPr/>
            <p:nvPr/>
          </p:nvGrpSpPr>
          <p:grpSpPr>
            <a:xfrm>
              <a:off x="7760714" y="6259845"/>
              <a:ext cx="2709553" cy="2335720"/>
              <a:chOff x="7760714" y="6259845"/>
              <a:chExt cx="2709553" cy="2335720"/>
            </a:xfrm>
          </p:grpSpPr>
          <p:sp>
            <p:nvSpPr>
              <p:cNvPr id="52" name="TextBox 13">
                <a:extLst>
                  <a:ext uri="{FF2B5EF4-FFF2-40B4-BE49-F238E27FC236}">
                    <a16:creationId xmlns:a16="http://schemas.microsoft.com/office/drawing/2014/main" id="{65F0D4A3-DD37-072F-CD8A-8AC58D475CED}"/>
                  </a:ext>
                </a:extLst>
              </p:cNvPr>
              <p:cNvSpPr txBox="1"/>
              <p:nvPr/>
            </p:nvSpPr>
            <p:spPr>
              <a:xfrm>
                <a:off x="7760714" y="8117699"/>
                <a:ext cx="2709553" cy="477866"/>
              </a:xfrm>
              <a:prstGeom prst="rect">
                <a:avLst/>
              </a:prstGeom>
            </p:spPr>
            <p:txBody>
              <a:bodyPr wrap="square" lIns="0" tIns="0" rIns="0" bIns="0" rtlCol="0" anchor="t">
                <a:spAutoFit/>
              </a:bodyPr>
              <a:lstStyle/>
              <a:p>
                <a:pPr algn="ctr">
                  <a:lnSpc>
                    <a:spcPts val="5943"/>
                  </a:lnSpc>
                </a:pPr>
                <a:r>
                  <a:rPr lang="en-US" sz="3892" b="1" spc="29" dirty="0">
                    <a:solidFill>
                      <a:srgbClr val="C00000"/>
                    </a:solidFill>
                    <a:latin typeface="Trueno regular"/>
                  </a:rPr>
                  <a:t>Independence</a:t>
                </a:r>
              </a:p>
            </p:txBody>
          </p:sp>
          <p:grpSp>
            <p:nvGrpSpPr>
              <p:cNvPr id="24" name="Groupe 23">
                <a:extLst>
                  <a:ext uri="{FF2B5EF4-FFF2-40B4-BE49-F238E27FC236}">
                    <a16:creationId xmlns:a16="http://schemas.microsoft.com/office/drawing/2014/main" id="{3A70F0A0-5CF9-78E0-7253-AF7D6DB49FE5}"/>
                  </a:ext>
                </a:extLst>
              </p:cNvPr>
              <p:cNvGrpSpPr/>
              <p:nvPr/>
            </p:nvGrpSpPr>
            <p:grpSpPr>
              <a:xfrm>
                <a:off x="7983762" y="6259845"/>
                <a:ext cx="1522800" cy="1522867"/>
                <a:chOff x="8030681" y="6259845"/>
                <a:chExt cx="1522800" cy="1522867"/>
              </a:xfrm>
            </p:grpSpPr>
            <p:sp>
              <p:nvSpPr>
                <p:cNvPr id="50" name="Freeform 12">
                  <a:extLst>
                    <a:ext uri="{FF2B5EF4-FFF2-40B4-BE49-F238E27FC236}">
                      <a16:creationId xmlns:a16="http://schemas.microsoft.com/office/drawing/2014/main" id="{0464BCBF-5D46-3F40-1713-099423532434}"/>
                    </a:ext>
                  </a:extLst>
                </p:cNvPr>
                <p:cNvSpPr/>
                <p:nvPr/>
              </p:nvSpPr>
              <p:spPr>
                <a:xfrm>
                  <a:off x="8030681" y="6259845"/>
                  <a:ext cx="1522800" cy="1522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665" h="6350000">
                      <a:moveTo>
                        <a:pt x="3160833" y="0"/>
                      </a:moveTo>
                      <a:lnTo>
                        <a:pt x="3160833" y="0"/>
                      </a:lnTo>
                      <a:cubicBezTo>
                        <a:pt x="4908795" y="7817"/>
                        <a:pt x="6321666" y="1427021"/>
                        <a:pt x="6321666" y="3175000"/>
                      </a:cubicBezTo>
                      <a:cubicBezTo>
                        <a:pt x="6321666" y="4922979"/>
                        <a:pt x="4908795" y="6342183"/>
                        <a:pt x="3160833" y="6350000"/>
                      </a:cubicBezTo>
                      <a:cubicBezTo>
                        <a:pt x="1412871" y="6342183"/>
                        <a:pt x="0" y="4922979"/>
                        <a:pt x="0" y="3175000"/>
                      </a:cubicBezTo>
                      <a:cubicBezTo>
                        <a:pt x="0" y="1427021"/>
                        <a:pt x="1412871" y="7817"/>
                        <a:pt x="3160833" y="0"/>
                      </a:cubicBezTo>
                      <a:close/>
                    </a:path>
                  </a:pathLst>
                </a:custGeom>
                <a:solidFill>
                  <a:srgbClr val="AD000B"/>
                </a:solidFill>
              </p:spPr>
              <p:txBody>
                <a:bodyPr/>
                <a:lstStyle/>
                <a:p>
                  <a:endParaRPr lang="fr-FR" sz="2502"/>
                </a:p>
              </p:txBody>
            </p:sp>
            <p:pic>
              <p:nvPicPr>
                <p:cNvPr id="17" name="Graphique 16" descr="Colombe contour">
                  <a:extLst>
                    <a:ext uri="{FF2B5EF4-FFF2-40B4-BE49-F238E27FC236}">
                      <a16:creationId xmlns:a16="http://schemas.microsoft.com/office/drawing/2014/main" id="{F5B2E400-D009-F822-8567-97ADD6AE8F1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228173" y="6545182"/>
                  <a:ext cx="1080000" cy="1080000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9" name="Groupe 28">
              <a:extLst>
                <a:ext uri="{FF2B5EF4-FFF2-40B4-BE49-F238E27FC236}">
                  <a16:creationId xmlns:a16="http://schemas.microsoft.com/office/drawing/2014/main" id="{7915C531-EA0A-0E68-A8B1-CDB887EDE083}"/>
                </a:ext>
              </a:extLst>
            </p:cNvPr>
            <p:cNvGrpSpPr/>
            <p:nvPr/>
          </p:nvGrpSpPr>
          <p:grpSpPr>
            <a:xfrm>
              <a:off x="5534310" y="6352286"/>
              <a:ext cx="2032267" cy="2218141"/>
              <a:chOff x="5534310" y="6352286"/>
              <a:chExt cx="2032267" cy="2218141"/>
            </a:xfrm>
          </p:grpSpPr>
          <p:sp>
            <p:nvSpPr>
              <p:cNvPr id="48" name="TextBox 13">
                <a:extLst>
                  <a:ext uri="{FF2B5EF4-FFF2-40B4-BE49-F238E27FC236}">
                    <a16:creationId xmlns:a16="http://schemas.microsoft.com/office/drawing/2014/main" id="{BEA7B43F-6799-D600-13A9-70F1DC3B368E}"/>
                  </a:ext>
                </a:extLst>
              </p:cNvPr>
              <p:cNvSpPr txBox="1"/>
              <p:nvPr/>
            </p:nvSpPr>
            <p:spPr>
              <a:xfrm>
                <a:off x="5534310" y="8092561"/>
                <a:ext cx="2032267" cy="477866"/>
              </a:xfrm>
              <a:prstGeom prst="rect">
                <a:avLst/>
              </a:prstGeom>
            </p:spPr>
            <p:txBody>
              <a:bodyPr wrap="square" lIns="0" tIns="0" rIns="0" bIns="0" rtlCol="0" anchor="t">
                <a:spAutoFit/>
              </a:bodyPr>
              <a:lstStyle/>
              <a:p>
                <a:pPr algn="ctr">
                  <a:lnSpc>
                    <a:spcPts val="5943"/>
                  </a:lnSpc>
                </a:pPr>
                <a:r>
                  <a:rPr lang="en-US" sz="3892" b="1" spc="29" dirty="0">
                    <a:solidFill>
                      <a:srgbClr val="C00000"/>
                    </a:solidFill>
                    <a:latin typeface="Trueno regular"/>
                  </a:rPr>
                  <a:t>Experience</a:t>
                </a:r>
              </a:p>
            </p:txBody>
          </p:sp>
          <p:grpSp>
            <p:nvGrpSpPr>
              <p:cNvPr id="25" name="Groupe 24">
                <a:extLst>
                  <a:ext uri="{FF2B5EF4-FFF2-40B4-BE49-F238E27FC236}">
                    <a16:creationId xmlns:a16="http://schemas.microsoft.com/office/drawing/2014/main" id="{78761512-1C36-03A0-8C3A-E792E7C51A8E}"/>
                  </a:ext>
                </a:extLst>
              </p:cNvPr>
              <p:cNvGrpSpPr/>
              <p:nvPr/>
            </p:nvGrpSpPr>
            <p:grpSpPr>
              <a:xfrm>
                <a:off x="5638465" y="6352286"/>
                <a:ext cx="1522800" cy="1522867"/>
                <a:chOff x="5638465" y="6352286"/>
                <a:chExt cx="1522800" cy="1522867"/>
              </a:xfrm>
            </p:grpSpPr>
            <p:sp>
              <p:nvSpPr>
                <p:cNvPr id="46" name="Freeform 12">
                  <a:extLst>
                    <a:ext uri="{FF2B5EF4-FFF2-40B4-BE49-F238E27FC236}">
                      <a16:creationId xmlns:a16="http://schemas.microsoft.com/office/drawing/2014/main" id="{2D8D9CA7-7503-8B09-974E-A69B80C086A3}"/>
                    </a:ext>
                  </a:extLst>
                </p:cNvPr>
                <p:cNvSpPr/>
                <p:nvPr/>
              </p:nvSpPr>
              <p:spPr>
                <a:xfrm>
                  <a:off x="5638465" y="6352286"/>
                  <a:ext cx="1522800" cy="1522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665" h="6350000">
                      <a:moveTo>
                        <a:pt x="3160833" y="0"/>
                      </a:moveTo>
                      <a:lnTo>
                        <a:pt x="3160833" y="0"/>
                      </a:lnTo>
                      <a:cubicBezTo>
                        <a:pt x="4908795" y="7817"/>
                        <a:pt x="6321666" y="1427021"/>
                        <a:pt x="6321666" y="3175000"/>
                      </a:cubicBezTo>
                      <a:cubicBezTo>
                        <a:pt x="6321666" y="4922979"/>
                        <a:pt x="4908795" y="6342183"/>
                        <a:pt x="3160833" y="6350000"/>
                      </a:cubicBezTo>
                      <a:cubicBezTo>
                        <a:pt x="1412871" y="6342183"/>
                        <a:pt x="0" y="4922979"/>
                        <a:pt x="0" y="3175000"/>
                      </a:cubicBezTo>
                      <a:cubicBezTo>
                        <a:pt x="0" y="1427021"/>
                        <a:pt x="1412871" y="7817"/>
                        <a:pt x="3160833" y="0"/>
                      </a:cubicBezTo>
                      <a:close/>
                    </a:path>
                  </a:pathLst>
                </a:custGeom>
                <a:solidFill>
                  <a:srgbClr val="AD000B"/>
                </a:solidFill>
              </p:spPr>
              <p:txBody>
                <a:bodyPr/>
                <a:lstStyle/>
                <a:p>
                  <a:endParaRPr lang="fr-FR" sz="2502"/>
                </a:p>
              </p:txBody>
            </p:sp>
            <p:pic>
              <p:nvPicPr>
                <p:cNvPr id="19" name="Graphique 18" descr="Ampoule et engrenage contour">
                  <a:extLst>
                    <a:ext uri="{FF2B5EF4-FFF2-40B4-BE49-F238E27FC236}">
                      <a16:creationId xmlns:a16="http://schemas.microsoft.com/office/drawing/2014/main" id="{2C20AE47-4813-7357-F410-F42842B544A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859866" y="6545182"/>
                  <a:ext cx="1080000" cy="1080000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8" name="Groupe 27">
              <a:extLst>
                <a:ext uri="{FF2B5EF4-FFF2-40B4-BE49-F238E27FC236}">
                  <a16:creationId xmlns:a16="http://schemas.microsoft.com/office/drawing/2014/main" id="{515D0F48-5970-26C0-F336-E06395D80266}"/>
                </a:ext>
              </a:extLst>
            </p:cNvPr>
            <p:cNvGrpSpPr/>
            <p:nvPr/>
          </p:nvGrpSpPr>
          <p:grpSpPr>
            <a:xfrm>
              <a:off x="3389807" y="6336515"/>
              <a:ext cx="1843268" cy="2259051"/>
              <a:chOff x="3389807" y="6336515"/>
              <a:chExt cx="1843268" cy="2259051"/>
            </a:xfrm>
          </p:grpSpPr>
          <p:sp>
            <p:nvSpPr>
              <p:cNvPr id="44" name="TextBox 13">
                <a:extLst>
                  <a:ext uri="{FF2B5EF4-FFF2-40B4-BE49-F238E27FC236}">
                    <a16:creationId xmlns:a16="http://schemas.microsoft.com/office/drawing/2014/main" id="{DCC8FB20-B600-C3D7-A435-751C0DFA3CEF}"/>
                  </a:ext>
                </a:extLst>
              </p:cNvPr>
              <p:cNvSpPr txBox="1"/>
              <p:nvPr/>
            </p:nvSpPr>
            <p:spPr>
              <a:xfrm>
                <a:off x="3389807" y="8092561"/>
                <a:ext cx="1843268" cy="503005"/>
              </a:xfrm>
              <a:prstGeom prst="rect">
                <a:avLst/>
              </a:prstGeom>
            </p:spPr>
            <p:txBody>
              <a:bodyPr lIns="0" tIns="0" rIns="0" bIns="0" rtlCol="0" anchor="t">
                <a:spAutoFit/>
              </a:bodyPr>
              <a:lstStyle/>
              <a:p>
                <a:pPr algn="ctr">
                  <a:lnSpc>
                    <a:spcPts val="5943"/>
                  </a:lnSpc>
                </a:pPr>
                <a:r>
                  <a:rPr lang="en-US" sz="3892" b="1" spc="29">
                    <a:solidFill>
                      <a:srgbClr val="C00000"/>
                    </a:solidFill>
                    <a:latin typeface="Trueno regular"/>
                  </a:rPr>
                  <a:t>Local</a:t>
                </a:r>
              </a:p>
            </p:txBody>
          </p:sp>
          <p:grpSp>
            <p:nvGrpSpPr>
              <p:cNvPr id="26" name="Groupe 25">
                <a:extLst>
                  <a:ext uri="{FF2B5EF4-FFF2-40B4-BE49-F238E27FC236}">
                    <a16:creationId xmlns:a16="http://schemas.microsoft.com/office/drawing/2014/main" id="{47B82213-5721-1060-7E8C-0A149D7737E0}"/>
                  </a:ext>
                </a:extLst>
              </p:cNvPr>
              <p:cNvGrpSpPr/>
              <p:nvPr/>
            </p:nvGrpSpPr>
            <p:grpSpPr>
              <a:xfrm>
                <a:off x="3497067" y="6336515"/>
                <a:ext cx="1522800" cy="1522867"/>
                <a:chOff x="3510856" y="6336515"/>
                <a:chExt cx="1522800" cy="1522867"/>
              </a:xfrm>
            </p:grpSpPr>
            <p:sp>
              <p:nvSpPr>
                <p:cNvPr id="42" name="Freeform 12">
                  <a:extLst>
                    <a:ext uri="{FF2B5EF4-FFF2-40B4-BE49-F238E27FC236}">
                      <a16:creationId xmlns:a16="http://schemas.microsoft.com/office/drawing/2014/main" id="{8F0C970C-1EE4-9230-89B4-FF60F7CDA0E3}"/>
                    </a:ext>
                  </a:extLst>
                </p:cNvPr>
                <p:cNvSpPr/>
                <p:nvPr/>
              </p:nvSpPr>
              <p:spPr>
                <a:xfrm>
                  <a:off x="3510856" y="6336515"/>
                  <a:ext cx="1522800" cy="1522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665" h="6350000">
                      <a:moveTo>
                        <a:pt x="3160833" y="0"/>
                      </a:moveTo>
                      <a:lnTo>
                        <a:pt x="3160833" y="0"/>
                      </a:lnTo>
                      <a:cubicBezTo>
                        <a:pt x="4908795" y="7817"/>
                        <a:pt x="6321666" y="1427021"/>
                        <a:pt x="6321666" y="3175000"/>
                      </a:cubicBezTo>
                      <a:cubicBezTo>
                        <a:pt x="6321666" y="4922979"/>
                        <a:pt x="4908795" y="6342183"/>
                        <a:pt x="3160833" y="6350000"/>
                      </a:cubicBezTo>
                      <a:cubicBezTo>
                        <a:pt x="1412871" y="6342183"/>
                        <a:pt x="0" y="4922979"/>
                        <a:pt x="0" y="3175000"/>
                      </a:cubicBezTo>
                      <a:cubicBezTo>
                        <a:pt x="0" y="1427021"/>
                        <a:pt x="1412871" y="7817"/>
                        <a:pt x="3160833" y="0"/>
                      </a:cubicBezTo>
                      <a:close/>
                    </a:path>
                  </a:pathLst>
                </a:custGeom>
                <a:solidFill>
                  <a:srgbClr val="AD000B"/>
                </a:solidFill>
              </p:spPr>
              <p:txBody>
                <a:bodyPr/>
                <a:lstStyle/>
                <a:p>
                  <a:endParaRPr lang="fr-FR" sz="2502"/>
                </a:p>
              </p:txBody>
            </p:sp>
            <p:pic>
              <p:nvPicPr>
                <p:cNvPr id="21" name="Graphique 20" descr="Plante contour">
                  <a:extLst>
                    <a:ext uri="{FF2B5EF4-FFF2-40B4-BE49-F238E27FC236}">
                      <a16:creationId xmlns:a16="http://schemas.microsoft.com/office/drawing/2014/main" id="{DA3EAC5D-7462-291B-8823-8813FCCA345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712443" y="6523304"/>
                  <a:ext cx="1080000" cy="1080000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7" name="Groupe 26">
              <a:extLst>
                <a:ext uri="{FF2B5EF4-FFF2-40B4-BE49-F238E27FC236}">
                  <a16:creationId xmlns:a16="http://schemas.microsoft.com/office/drawing/2014/main" id="{B241969A-5928-BEC6-84C1-2E740CC325D4}"/>
                </a:ext>
              </a:extLst>
            </p:cNvPr>
            <p:cNvGrpSpPr/>
            <p:nvPr/>
          </p:nvGrpSpPr>
          <p:grpSpPr>
            <a:xfrm>
              <a:off x="1138044" y="6362700"/>
              <a:ext cx="1843268" cy="2232867"/>
              <a:chOff x="1138044" y="6362700"/>
              <a:chExt cx="1843268" cy="2232867"/>
            </a:xfrm>
          </p:grpSpPr>
          <p:grpSp>
            <p:nvGrpSpPr>
              <p:cNvPr id="37" name="Group 10">
                <a:extLst>
                  <a:ext uri="{FF2B5EF4-FFF2-40B4-BE49-F238E27FC236}">
                    <a16:creationId xmlns:a16="http://schemas.microsoft.com/office/drawing/2014/main" id="{A5F79D66-2A3B-3309-22D1-DD010DAC56E7}"/>
                  </a:ext>
                </a:extLst>
              </p:cNvPr>
              <p:cNvGrpSpPr/>
              <p:nvPr/>
            </p:nvGrpSpPr>
            <p:grpSpPr>
              <a:xfrm>
                <a:off x="1138044" y="6362700"/>
                <a:ext cx="1843268" cy="2232867"/>
                <a:chOff x="-3" y="180697"/>
                <a:chExt cx="4701741" cy="5312920"/>
              </a:xfrm>
            </p:grpSpPr>
            <p:grpSp>
              <p:nvGrpSpPr>
                <p:cNvPr id="38" name="Group 11">
                  <a:extLst>
                    <a:ext uri="{FF2B5EF4-FFF2-40B4-BE49-F238E27FC236}">
                      <a16:creationId xmlns:a16="http://schemas.microsoft.com/office/drawing/2014/main" id="{5339AE32-143A-C40E-7B3C-7337C870B665}"/>
                    </a:ext>
                  </a:extLst>
                </p:cNvPr>
                <p:cNvGrpSpPr/>
                <p:nvPr/>
              </p:nvGrpSpPr>
              <p:grpSpPr>
                <a:xfrm>
                  <a:off x="273592" y="180697"/>
                  <a:ext cx="3884304" cy="3623534"/>
                  <a:chOff x="-465291" y="316660"/>
                  <a:chExt cx="6806981" cy="6350000"/>
                </a:xfrm>
              </p:grpSpPr>
              <p:sp>
                <p:nvSpPr>
                  <p:cNvPr id="40" name="Freeform 12">
                    <a:extLst>
                      <a:ext uri="{FF2B5EF4-FFF2-40B4-BE49-F238E27FC236}">
                        <a16:creationId xmlns:a16="http://schemas.microsoft.com/office/drawing/2014/main" id="{A3CE13F4-1CDC-3D5A-F331-D90107382FBF}"/>
                      </a:ext>
                    </a:extLst>
                  </p:cNvPr>
                  <p:cNvSpPr/>
                  <p:nvPr/>
                </p:nvSpPr>
                <p:spPr>
                  <a:xfrm>
                    <a:off x="-465291" y="316660"/>
                    <a:ext cx="6806981" cy="635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1665" h="6350000">
                        <a:moveTo>
                          <a:pt x="3160833" y="0"/>
                        </a:moveTo>
                        <a:lnTo>
                          <a:pt x="3160833" y="0"/>
                        </a:lnTo>
                        <a:cubicBezTo>
                          <a:pt x="4908795" y="7817"/>
                          <a:pt x="6321666" y="1427021"/>
                          <a:pt x="6321666" y="3175000"/>
                        </a:cubicBezTo>
                        <a:cubicBezTo>
                          <a:pt x="6321666" y="4922979"/>
                          <a:pt x="4908795" y="6342183"/>
                          <a:pt x="3160833" y="6350000"/>
                        </a:cubicBezTo>
                        <a:cubicBezTo>
                          <a:pt x="1412871" y="6342183"/>
                          <a:pt x="0" y="4922979"/>
                          <a:pt x="0" y="3175000"/>
                        </a:cubicBezTo>
                        <a:cubicBezTo>
                          <a:pt x="0" y="1427021"/>
                          <a:pt x="1412871" y="7817"/>
                          <a:pt x="3160833" y="0"/>
                        </a:cubicBezTo>
                        <a:close/>
                      </a:path>
                    </a:pathLst>
                  </a:custGeom>
                  <a:solidFill>
                    <a:srgbClr val="AD000B"/>
                  </a:solidFill>
                </p:spPr>
                <p:txBody>
                  <a:bodyPr/>
                  <a:lstStyle/>
                  <a:p>
                    <a:endParaRPr lang="fr-FR" sz="2502"/>
                  </a:p>
                </p:txBody>
              </p:sp>
            </p:grpSp>
            <p:sp>
              <p:nvSpPr>
                <p:cNvPr id="39" name="TextBox 13">
                  <a:extLst>
                    <a:ext uri="{FF2B5EF4-FFF2-40B4-BE49-F238E27FC236}">
                      <a16:creationId xmlns:a16="http://schemas.microsoft.com/office/drawing/2014/main" id="{0DD341BC-CD4C-2583-1984-3AFC3C9E84B0}"/>
                    </a:ext>
                  </a:extLst>
                </p:cNvPr>
                <p:cNvSpPr txBox="1"/>
                <p:nvPr/>
              </p:nvSpPr>
              <p:spPr>
                <a:xfrm>
                  <a:off x="-3" y="4296758"/>
                  <a:ext cx="4701741" cy="1196859"/>
                </a:xfrm>
                <a:prstGeom prst="rect">
                  <a:avLst/>
                </a:prstGeom>
              </p:spPr>
              <p:txBody>
                <a:bodyPr lIns="0" tIns="0" rIns="0" bIns="0" rtlCol="0" anchor="t">
                  <a:spAutoFit/>
                </a:bodyPr>
                <a:lstStyle/>
                <a:p>
                  <a:pPr algn="ctr">
                    <a:lnSpc>
                      <a:spcPts val="5943"/>
                    </a:lnSpc>
                  </a:pPr>
                  <a:r>
                    <a:rPr lang="en-US" sz="3892" b="1" spc="29">
                      <a:solidFill>
                        <a:srgbClr val="C00000"/>
                      </a:solidFill>
                      <a:latin typeface="Trueno regular"/>
                    </a:rPr>
                    <a:t>Humain</a:t>
                  </a:r>
                </a:p>
              </p:txBody>
            </p:sp>
          </p:grpSp>
          <p:pic>
            <p:nvPicPr>
              <p:cNvPr id="23" name="Graphique 22" descr="Cœur contour">
                <a:extLst>
                  <a:ext uri="{FF2B5EF4-FFF2-40B4-BE49-F238E27FC236}">
                    <a16:creationId xmlns:a16="http://schemas.microsoft.com/office/drawing/2014/main" id="{08C2A494-5AB5-3123-DB9B-3AD69A3E7F3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1466704" y="6599504"/>
                <a:ext cx="1080000" cy="1080000"/>
              </a:xfrm>
              <a:prstGeom prst="rect">
                <a:avLst/>
              </a:prstGeom>
            </p:spPr>
          </p:pic>
        </p:grpSp>
      </p:grp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D4BEEF2C-22D2-2E02-0DBD-01736037A124}"/>
              </a:ext>
            </a:extLst>
          </p:cNvPr>
          <p:cNvGrpSpPr/>
          <p:nvPr/>
        </p:nvGrpSpPr>
        <p:grpSpPr>
          <a:xfrm>
            <a:off x="1266784" y="3125740"/>
            <a:ext cx="11868032" cy="6621108"/>
            <a:chOff x="1178043" y="2662401"/>
            <a:chExt cx="8537513" cy="4763030"/>
          </a:xfrm>
        </p:grpSpPr>
        <p:sp>
          <p:nvSpPr>
            <p:cNvPr id="10" name="TextBox 10"/>
            <p:cNvSpPr txBox="1"/>
            <p:nvPr/>
          </p:nvSpPr>
          <p:spPr>
            <a:xfrm>
              <a:off x="3147590" y="2662401"/>
              <a:ext cx="6567966" cy="4763030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algn="just">
                <a:lnSpc>
                  <a:spcPts val="5786"/>
                </a:lnSpc>
              </a:pPr>
              <a:r>
                <a:rPr lang="en-US" sz="3336" spc="38" dirty="0" err="1">
                  <a:solidFill>
                    <a:srgbClr val="000000"/>
                  </a:solidFill>
                  <a:latin typeface="Trueno regular"/>
                </a:rPr>
                <a:t>Coopérative</a:t>
              </a:r>
              <a:r>
                <a:rPr lang="en-US" sz="3336" spc="38" dirty="0">
                  <a:solidFill>
                    <a:srgbClr val="000000"/>
                  </a:solidFill>
                  <a:latin typeface="Trueno regular"/>
                </a:rPr>
                <a:t> de </a:t>
              </a:r>
              <a:r>
                <a:rPr lang="en-US" sz="3336" b="1" spc="38" dirty="0">
                  <a:solidFill>
                    <a:srgbClr val="C00000"/>
                  </a:solidFill>
                  <a:latin typeface="Trueno regular"/>
                </a:rPr>
                <a:t>plus de 300</a:t>
              </a:r>
              <a:r>
                <a:rPr lang="en-US" sz="3336" b="1" spc="38" dirty="0">
                  <a:solidFill>
                    <a:srgbClr val="000000"/>
                  </a:solidFill>
                  <a:latin typeface="Trueno regular"/>
                </a:rPr>
                <a:t> </a:t>
              </a:r>
              <a:r>
                <a:rPr lang="en-US" sz="3336" b="1" spc="38" dirty="0">
                  <a:solidFill>
                    <a:srgbClr val="C00000"/>
                  </a:solidFill>
                  <a:latin typeface="Trueno regular"/>
                </a:rPr>
                <a:t>hôtels </a:t>
              </a:r>
              <a:r>
                <a:rPr lang="en-US" sz="3336" b="1" spc="38" dirty="0" err="1">
                  <a:solidFill>
                    <a:srgbClr val="C00000"/>
                  </a:solidFill>
                  <a:latin typeface="Trueno regular"/>
                </a:rPr>
                <a:t>indépendants</a:t>
              </a:r>
              <a:r>
                <a:rPr lang="en-US" sz="3336" b="1" spc="38" dirty="0">
                  <a:solidFill>
                    <a:srgbClr val="C00000"/>
                  </a:solidFill>
                  <a:latin typeface="Trueno regular"/>
                </a:rPr>
                <a:t> </a:t>
              </a:r>
              <a:r>
                <a:rPr lang="en-US" sz="3336" spc="38" dirty="0" err="1">
                  <a:solidFill>
                    <a:srgbClr val="000000"/>
                  </a:solidFill>
                  <a:latin typeface="Trueno regular"/>
                </a:rPr>
                <a:t>regroupés</a:t>
              </a:r>
              <a:r>
                <a:rPr lang="en-US" sz="3336" spc="38" dirty="0">
                  <a:solidFill>
                    <a:srgbClr val="000000"/>
                  </a:solidFill>
                  <a:latin typeface="Trueno regular"/>
                </a:rPr>
                <a:t> sous la marque The Originals Hotels, </a:t>
              </a:r>
              <a:r>
                <a:rPr lang="en-US" sz="3336" spc="38" dirty="0" err="1">
                  <a:solidFill>
                    <a:srgbClr val="000000"/>
                  </a:solidFill>
                  <a:latin typeface="Trueno regular"/>
                </a:rPr>
                <a:t>segmentée</a:t>
              </a:r>
              <a:r>
                <a:rPr lang="en-US" sz="3336" spc="38" dirty="0">
                  <a:solidFill>
                    <a:srgbClr val="000000"/>
                  </a:solidFill>
                  <a:latin typeface="Trueno regular"/>
                </a:rPr>
                <a:t> </a:t>
              </a:r>
              <a:r>
                <a:rPr lang="en-US" sz="3336" spc="38" dirty="0" err="1">
                  <a:solidFill>
                    <a:srgbClr val="000000"/>
                  </a:solidFill>
                  <a:latin typeface="Trueno regular"/>
                </a:rPr>
                <a:t>en</a:t>
              </a:r>
              <a:r>
                <a:rPr lang="en-US" sz="3336" spc="38" dirty="0">
                  <a:solidFill>
                    <a:srgbClr val="000000"/>
                  </a:solidFill>
                  <a:latin typeface="Trueno regular"/>
                </a:rPr>
                <a:t> </a:t>
              </a:r>
              <a:r>
                <a:rPr lang="en-US" sz="3336" b="1" spc="38" dirty="0">
                  <a:solidFill>
                    <a:srgbClr val="C00000"/>
                  </a:solidFill>
                  <a:latin typeface="Trueno regular"/>
                </a:rPr>
                <a:t>six </a:t>
              </a:r>
              <a:r>
                <a:rPr lang="en-US" sz="3336" b="1" spc="38" dirty="0" err="1">
                  <a:solidFill>
                    <a:srgbClr val="C00000"/>
                  </a:solidFill>
                  <a:latin typeface="Trueno regular"/>
                </a:rPr>
                <a:t>catégories</a:t>
              </a:r>
              <a:r>
                <a:rPr lang="en-US" sz="3336" b="1" spc="38" dirty="0">
                  <a:solidFill>
                    <a:srgbClr val="C00000"/>
                  </a:solidFill>
                  <a:latin typeface="Trueno regular"/>
                </a:rPr>
                <a:t> </a:t>
              </a:r>
              <a:r>
                <a:rPr lang="en-US" sz="3336" spc="38" dirty="0" err="1">
                  <a:solidFill>
                    <a:srgbClr val="000000"/>
                  </a:solidFill>
                  <a:latin typeface="Trueno regular"/>
                </a:rPr>
                <a:t>allant</a:t>
              </a:r>
              <a:r>
                <a:rPr lang="en-US" sz="3336" spc="38" dirty="0">
                  <a:solidFill>
                    <a:srgbClr val="000000"/>
                  </a:solidFill>
                  <a:latin typeface="Trueno regular"/>
                </a:rPr>
                <a:t> du </a:t>
              </a:r>
              <a:r>
                <a:rPr lang="en-US" sz="3336" b="1" spc="38" dirty="0">
                  <a:solidFill>
                    <a:srgbClr val="C00000"/>
                  </a:solidFill>
                  <a:latin typeface="Trueno regular"/>
                </a:rPr>
                <a:t>haut de </a:t>
              </a:r>
              <a:r>
                <a:rPr lang="en-US" sz="3336" b="1" spc="38" dirty="0" err="1">
                  <a:solidFill>
                    <a:srgbClr val="C00000"/>
                  </a:solidFill>
                  <a:latin typeface="Trueno regular"/>
                </a:rPr>
                <a:t>gamme</a:t>
              </a:r>
              <a:r>
                <a:rPr lang="en-US" sz="3336" b="1" spc="38" dirty="0">
                  <a:solidFill>
                    <a:srgbClr val="C00000"/>
                  </a:solidFill>
                  <a:latin typeface="Trueno regular"/>
                </a:rPr>
                <a:t> à </a:t>
              </a:r>
              <a:r>
                <a:rPr lang="en-US" sz="3336" b="1" spc="38" dirty="0" err="1">
                  <a:solidFill>
                    <a:srgbClr val="C00000"/>
                  </a:solidFill>
                  <a:latin typeface="Trueno regular"/>
                </a:rPr>
                <a:t>l’économique</a:t>
              </a:r>
              <a:r>
                <a:rPr lang="en-US" sz="3336" b="1" spc="38" dirty="0">
                  <a:solidFill>
                    <a:srgbClr val="C00000"/>
                  </a:solidFill>
                  <a:latin typeface="Trueno regular"/>
                </a:rPr>
                <a:t>. </a:t>
              </a:r>
            </a:p>
            <a:p>
              <a:pPr algn="just">
                <a:lnSpc>
                  <a:spcPts val="5786"/>
                </a:lnSpc>
              </a:pPr>
              <a:endParaRPr lang="en-US" sz="3336" b="1" spc="38" dirty="0">
                <a:solidFill>
                  <a:srgbClr val="C00000"/>
                </a:solidFill>
                <a:latin typeface="Trueno regular"/>
              </a:endParaRPr>
            </a:p>
            <a:p>
              <a:pPr algn="just">
                <a:lnSpc>
                  <a:spcPts val="5786"/>
                </a:lnSpc>
              </a:pPr>
              <a:r>
                <a:rPr lang="en-US" sz="3336" spc="38" dirty="0">
                  <a:latin typeface="Trueno regular"/>
                </a:rPr>
                <a:t>Cliquez-ici </a:t>
              </a:r>
              <a:r>
                <a:rPr lang="fr-FR" sz="3600" dirty="0"/>
                <a:t>👉</a:t>
              </a:r>
              <a:r>
                <a:rPr lang="en-US" sz="3336" spc="38" dirty="0">
                  <a:latin typeface="Trueno regular"/>
                </a:rPr>
                <a:t> : </a:t>
              </a:r>
              <a:r>
                <a:rPr lang="en-US" sz="3336" spc="38" dirty="0">
                  <a:latin typeface="Trueno regular"/>
                  <a:hlinkClick r:id="rId11"/>
                </a:rPr>
                <a:t>Liste des hôtels - The Originals Hotels </a:t>
              </a:r>
              <a:endParaRPr lang="en-US" sz="3336" spc="38" dirty="0">
                <a:latin typeface="Trueno regular"/>
              </a:endParaRPr>
            </a:p>
            <a:p>
              <a:pPr algn="just">
                <a:lnSpc>
                  <a:spcPts val="5786"/>
                </a:lnSpc>
              </a:pPr>
              <a:endParaRPr lang="en-US" sz="3336" spc="38" dirty="0">
                <a:latin typeface="Trueno regular"/>
              </a:endParaRPr>
            </a:p>
            <a:p>
              <a:pPr algn="just">
                <a:lnSpc>
                  <a:spcPts val="5786"/>
                </a:lnSpc>
              </a:pPr>
              <a:endParaRPr lang="en-US" sz="3336" b="1" spc="38" dirty="0">
                <a:solidFill>
                  <a:srgbClr val="C00000"/>
                </a:solidFill>
                <a:latin typeface="Trueno regular"/>
              </a:endParaRPr>
            </a:p>
          </p:txBody>
        </p:sp>
        <p:grpSp>
          <p:nvGrpSpPr>
            <p:cNvPr id="33" name="Groupe 32">
              <a:extLst>
                <a:ext uri="{FF2B5EF4-FFF2-40B4-BE49-F238E27FC236}">
                  <a16:creationId xmlns:a16="http://schemas.microsoft.com/office/drawing/2014/main" id="{4F6531D7-0D72-6E08-268F-D6523CAA6B27}"/>
                </a:ext>
              </a:extLst>
            </p:cNvPr>
            <p:cNvGrpSpPr/>
            <p:nvPr/>
          </p:nvGrpSpPr>
          <p:grpSpPr>
            <a:xfrm>
              <a:off x="1178043" y="2740957"/>
              <a:ext cx="1336557" cy="1280006"/>
              <a:chOff x="880401" y="2713409"/>
              <a:chExt cx="1336557" cy="1280006"/>
            </a:xfrm>
          </p:grpSpPr>
          <p:pic>
            <p:nvPicPr>
              <p:cNvPr id="13" name="Graphique 12" descr="Bâtiment avec un remplissage uni">
                <a:extLst>
                  <a:ext uri="{FF2B5EF4-FFF2-40B4-BE49-F238E27FC236}">
                    <a16:creationId xmlns:a16="http://schemas.microsoft.com/office/drawing/2014/main" id="{EEC8E6BE-BD5D-DC5B-96C4-53C4BDF124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123955" y="2956234"/>
                <a:ext cx="849451" cy="849451"/>
              </a:xfrm>
              <a:prstGeom prst="rect">
                <a:avLst/>
              </a:prstGeom>
            </p:spPr>
          </p:pic>
          <p:sp>
            <p:nvSpPr>
              <p:cNvPr id="32" name="Freeform 12">
                <a:extLst>
                  <a:ext uri="{FF2B5EF4-FFF2-40B4-BE49-F238E27FC236}">
                    <a16:creationId xmlns:a16="http://schemas.microsoft.com/office/drawing/2014/main" id="{1CEC506A-CF6C-E6B4-3159-434BD0EF534C}"/>
                  </a:ext>
                </a:extLst>
              </p:cNvPr>
              <p:cNvSpPr/>
              <p:nvPr/>
            </p:nvSpPr>
            <p:spPr>
              <a:xfrm>
                <a:off x="880401" y="2713409"/>
                <a:ext cx="1336557" cy="1280006"/>
              </a:xfrm>
              <a:custGeom>
                <a:avLst/>
                <a:gdLst/>
                <a:ahLst/>
                <a:cxnLst/>
                <a:rect l="l" t="t" r="r" b="b"/>
                <a:pathLst>
                  <a:path w="6321665" h="6350000">
                    <a:moveTo>
                      <a:pt x="3160833" y="0"/>
                    </a:moveTo>
                    <a:lnTo>
                      <a:pt x="3160833" y="0"/>
                    </a:lnTo>
                    <a:cubicBezTo>
                      <a:pt x="4908795" y="7817"/>
                      <a:pt x="6321666" y="1427021"/>
                      <a:pt x="6321666" y="3175000"/>
                    </a:cubicBezTo>
                    <a:cubicBezTo>
                      <a:pt x="6321666" y="4922979"/>
                      <a:pt x="4908795" y="6342183"/>
                      <a:pt x="3160833" y="6350000"/>
                    </a:cubicBezTo>
                    <a:cubicBezTo>
                      <a:pt x="1412871" y="6342183"/>
                      <a:pt x="0" y="4922979"/>
                      <a:pt x="0" y="3175000"/>
                    </a:cubicBezTo>
                    <a:cubicBezTo>
                      <a:pt x="0" y="1427021"/>
                      <a:pt x="1412871" y="7817"/>
                      <a:pt x="3160833" y="0"/>
                    </a:cubicBezTo>
                    <a:close/>
                  </a:path>
                </a:pathLst>
              </a:custGeom>
              <a:noFill/>
              <a:ln w="38100">
                <a:solidFill>
                  <a:srgbClr val="AD000B"/>
                </a:solidFill>
              </a:ln>
            </p:spPr>
            <p:txBody>
              <a:bodyPr/>
              <a:lstStyle/>
              <a:p>
                <a:endParaRPr lang="fr-FR" sz="2502"/>
              </a:p>
            </p:txBody>
          </p:sp>
        </p:grpSp>
      </p:grpSp>
      <p:pic>
        <p:nvPicPr>
          <p:cNvPr id="5" name="Image 4" descr="Une image contenant texte, carte, diagramme">
            <a:extLst>
              <a:ext uri="{FF2B5EF4-FFF2-40B4-BE49-F238E27FC236}">
                <a16:creationId xmlns:a16="http://schemas.microsoft.com/office/drawing/2014/main" id="{C121F5FD-E900-6125-8B87-F3DF1A46B42D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35256" y="122157"/>
            <a:ext cx="9594320" cy="13939283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20E139-7848-ED5D-DABA-1C4458ACB2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CCA62906-EB33-6C8C-EB52-E5697B65A3C8}"/>
              </a:ext>
            </a:extLst>
          </p:cNvPr>
          <p:cNvSpPr txBox="1"/>
          <p:nvPr/>
        </p:nvSpPr>
        <p:spPr>
          <a:xfrm>
            <a:off x="1038260" y="1921632"/>
            <a:ext cx="16965854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Centre-Val-de-Loire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pic>
        <p:nvPicPr>
          <p:cNvPr id="39" name="Image 38" descr="Une image contenant eau, meubles, piscine, chaise">
            <a:extLst>
              <a:ext uri="{FF2B5EF4-FFF2-40B4-BE49-F238E27FC236}">
                <a16:creationId xmlns:a16="http://schemas.microsoft.com/office/drawing/2014/main" id="{68506774-49EB-EAE6-0769-A156F2B9AE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6411" y="3486979"/>
            <a:ext cx="16965854" cy="9065506"/>
          </a:xfrm>
          <a:prstGeom prst="rect">
            <a:avLst/>
          </a:prstGeom>
        </p:spPr>
      </p:pic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725DE579-4DDC-4CC1-8033-678464FB4E47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975060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5D3BD8-3D39-20C5-FF7A-B7EBC45D8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12191354-5AC7-CF0F-C16C-ACBA418DECE1}"/>
              </a:ext>
            </a:extLst>
          </p:cNvPr>
          <p:cNvSpPr txBox="1"/>
          <p:nvPr/>
        </p:nvSpPr>
        <p:spPr>
          <a:xfrm>
            <a:off x="8200680" y="479185"/>
            <a:ext cx="8420100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Centre-Val-de-Loire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grpSp>
        <p:nvGrpSpPr>
          <p:cNvPr id="6" name="组合 21">
            <a:extLst>
              <a:ext uri="{FF2B5EF4-FFF2-40B4-BE49-F238E27FC236}">
                <a16:creationId xmlns:a16="http://schemas.microsoft.com/office/drawing/2014/main" id="{B8A7F57E-A9F4-DC3C-2ED9-36347B769445}"/>
              </a:ext>
            </a:extLst>
          </p:cNvPr>
          <p:cNvGrpSpPr/>
          <p:nvPr/>
        </p:nvGrpSpPr>
        <p:grpSpPr>
          <a:xfrm>
            <a:off x="17691981" y="192170"/>
            <a:ext cx="2281865" cy="2041034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8" name="Freeform 143">
              <a:extLst>
                <a:ext uri="{FF2B5EF4-FFF2-40B4-BE49-F238E27FC236}">
                  <a16:creationId xmlns:a16="http://schemas.microsoft.com/office/drawing/2014/main" id="{8D70EE3E-7F2F-C76A-8734-87C3625BC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78">
              <a:extLst>
                <a:ext uri="{FF2B5EF4-FFF2-40B4-BE49-F238E27FC236}">
                  <a16:creationId xmlns:a16="http://schemas.microsoft.com/office/drawing/2014/main" id="{C3C433F0-FAFE-8C01-BA1B-A8E4A1A22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22">
              <a:extLst>
                <a:ext uri="{FF2B5EF4-FFF2-40B4-BE49-F238E27FC236}">
                  <a16:creationId xmlns:a16="http://schemas.microsoft.com/office/drawing/2014/main" id="{E49804BC-5F54-BC2C-4B4D-BD3D87C54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1" name="Freeform 70">
              <a:extLst>
                <a:ext uri="{FF2B5EF4-FFF2-40B4-BE49-F238E27FC236}">
                  <a16:creationId xmlns:a16="http://schemas.microsoft.com/office/drawing/2014/main" id="{09A0A3E1-339E-5944-8EB4-F6C108C24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184">
              <a:extLst>
                <a:ext uri="{FF2B5EF4-FFF2-40B4-BE49-F238E27FC236}">
                  <a16:creationId xmlns:a16="http://schemas.microsoft.com/office/drawing/2014/main" id="{19FB572F-D979-E71B-0512-A652F7FA6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" name="椭圆 1">
              <a:extLst>
                <a:ext uri="{FF2B5EF4-FFF2-40B4-BE49-F238E27FC236}">
                  <a16:creationId xmlns:a16="http://schemas.microsoft.com/office/drawing/2014/main" id="{E2C2EF30-8782-7BDD-7B5D-3500551EB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椭圆 30">
              <a:extLst>
                <a:ext uri="{FF2B5EF4-FFF2-40B4-BE49-F238E27FC236}">
                  <a16:creationId xmlns:a16="http://schemas.microsoft.com/office/drawing/2014/main" id="{8A4065B4-B2F3-D4E2-94A5-C0340BF4109E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椭圆 31">
              <a:extLst>
                <a:ext uri="{FF2B5EF4-FFF2-40B4-BE49-F238E27FC236}">
                  <a16:creationId xmlns:a16="http://schemas.microsoft.com/office/drawing/2014/main" id="{A4597470-541D-C649-8B1E-F8BF735FFB6C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椭圆 32">
              <a:extLst>
                <a:ext uri="{FF2B5EF4-FFF2-40B4-BE49-F238E27FC236}">
                  <a16:creationId xmlns:a16="http://schemas.microsoft.com/office/drawing/2014/main" id="{6FBDC5CB-8C80-EF7A-FE00-A460457952AA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椭圆 33">
              <a:extLst>
                <a:ext uri="{FF2B5EF4-FFF2-40B4-BE49-F238E27FC236}">
                  <a16:creationId xmlns:a16="http://schemas.microsoft.com/office/drawing/2014/main" id="{EF1AF6EC-4D9C-6497-B73C-31E797904AC0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椭圆 34">
              <a:extLst>
                <a:ext uri="{FF2B5EF4-FFF2-40B4-BE49-F238E27FC236}">
                  <a16:creationId xmlns:a16="http://schemas.microsoft.com/office/drawing/2014/main" id="{75FEA208-B8D9-B5AE-E2BE-5EF9E52E0485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" name="椭圆 35">
              <a:extLst>
                <a:ext uri="{FF2B5EF4-FFF2-40B4-BE49-F238E27FC236}">
                  <a16:creationId xmlns:a16="http://schemas.microsoft.com/office/drawing/2014/main" id="{0E0AB653-C288-8FB4-7644-C169C728AD63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" name="椭圆 36">
              <a:extLst>
                <a:ext uri="{FF2B5EF4-FFF2-40B4-BE49-F238E27FC236}">
                  <a16:creationId xmlns:a16="http://schemas.microsoft.com/office/drawing/2014/main" id="{34959693-EDED-153F-71DE-CA5A9A8F4D84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FD85D0D6-125B-136E-7803-B6D482F8EC15}"/>
              </a:ext>
            </a:extLst>
          </p:cNvPr>
          <p:cNvGrpSpPr/>
          <p:nvPr/>
        </p:nvGrpSpPr>
        <p:grpSpPr>
          <a:xfrm>
            <a:off x="10633037" y="13122455"/>
            <a:ext cx="10166804" cy="788237"/>
            <a:chOff x="406197" y="11356497"/>
            <a:chExt cx="16093668" cy="2022863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37B63603-C755-F766-EAB5-BCCCA6B052CB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A26720F2-3889-6A61-5D78-0F760920075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A090037B-C0C0-C472-29B7-5D07326533E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385B5FE5-5308-14ED-1C79-700F667D9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1" name="Graphique 30" descr="Bâtiment avec un remplissage uni">
              <a:extLst>
                <a:ext uri="{FF2B5EF4-FFF2-40B4-BE49-F238E27FC236}">
                  <a16:creationId xmlns:a16="http://schemas.microsoft.com/office/drawing/2014/main" id="{D0B2F7C6-F98D-9DC5-72F7-5420B6352AB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2" name="Graphique 31" descr="Bâtiment avec un remplissage uni">
              <a:extLst>
                <a:ext uri="{FF2B5EF4-FFF2-40B4-BE49-F238E27FC236}">
                  <a16:creationId xmlns:a16="http://schemas.microsoft.com/office/drawing/2014/main" id="{C066638B-82A5-B2C3-75E3-044BBEA1A5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33" name="object 9">
              <a:extLst>
                <a:ext uri="{FF2B5EF4-FFF2-40B4-BE49-F238E27FC236}">
                  <a16:creationId xmlns:a16="http://schemas.microsoft.com/office/drawing/2014/main" id="{9AEB7877-5D3C-65B7-B03B-3DF68AB5380E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6" name="object 9">
              <a:extLst>
                <a:ext uri="{FF2B5EF4-FFF2-40B4-BE49-F238E27FC236}">
                  <a16:creationId xmlns:a16="http://schemas.microsoft.com/office/drawing/2014/main" id="{9A34EFA8-7E97-7954-B76D-FC1988AE8521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7" name="object 9">
              <a:extLst>
                <a:ext uri="{FF2B5EF4-FFF2-40B4-BE49-F238E27FC236}">
                  <a16:creationId xmlns:a16="http://schemas.microsoft.com/office/drawing/2014/main" id="{B591F9E8-4AB2-0215-A21C-A34C76D713DC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8" name="object 9">
              <a:extLst>
                <a:ext uri="{FF2B5EF4-FFF2-40B4-BE49-F238E27FC236}">
                  <a16:creationId xmlns:a16="http://schemas.microsoft.com/office/drawing/2014/main" id="{FAA98256-2464-C3D9-7292-9FFCE7006629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89BFF0BF-0846-3555-270C-20DFDF6CD0D1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37323414-DD2E-7515-EBC8-D7BBBE9E89F0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44" name="Espace réservé du numéro de diapositive 43">
            <a:extLst>
              <a:ext uri="{FF2B5EF4-FFF2-40B4-BE49-F238E27FC236}">
                <a16:creationId xmlns:a16="http://schemas.microsoft.com/office/drawing/2014/main" id="{BC6D2B43-B52E-BC03-0C8E-83AD43FCA2AF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21</a:t>
            </a:fld>
            <a:endParaRPr lang="fr-FR"/>
          </a:p>
        </p:txBody>
      </p: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477C5266-C527-37AB-C2BC-80A429AA4EC5}"/>
              </a:ext>
            </a:extLst>
          </p:cNvPr>
          <p:cNvGrpSpPr/>
          <p:nvPr/>
        </p:nvGrpSpPr>
        <p:grpSpPr>
          <a:xfrm>
            <a:off x="396471" y="13146991"/>
            <a:ext cx="9986930" cy="788237"/>
            <a:chOff x="406197" y="11356497"/>
            <a:chExt cx="15808935" cy="2022863"/>
          </a:xfrm>
        </p:grpSpPr>
        <p:sp>
          <p:nvSpPr>
            <p:cNvPr id="51" name="Rectangle : coins arrondis 50">
              <a:extLst>
                <a:ext uri="{FF2B5EF4-FFF2-40B4-BE49-F238E27FC236}">
                  <a16:creationId xmlns:a16="http://schemas.microsoft.com/office/drawing/2014/main" id="{782E7A04-5E24-3ABF-45BE-95474E9A9FDB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object 9">
              <a:extLst>
                <a:ext uri="{FF2B5EF4-FFF2-40B4-BE49-F238E27FC236}">
                  <a16:creationId xmlns:a16="http://schemas.microsoft.com/office/drawing/2014/main" id="{0ED0036D-CF73-F017-5F0C-AA0261AD88DA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EBB3362A-F5A7-730D-1C6C-5C780E62F5F2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37D47F7B-CA42-91BA-52BF-69DF32F2A929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BA35C5E0-E1C1-3181-38F7-1662EE5943EE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01E12DC3-35D1-5FB0-1A15-035FA6D981C7}"/>
              </a:ext>
            </a:extLst>
          </p:cNvPr>
          <p:cNvGrpSpPr/>
          <p:nvPr/>
        </p:nvGrpSpPr>
        <p:grpSpPr>
          <a:xfrm>
            <a:off x="20730689" y="12932402"/>
            <a:ext cx="3807814" cy="1007453"/>
            <a:chOff x="406197" y="11247536"/>
            <a:chExt cx="15808935" cy="2789440"/>
          </a:xfrm>
        </p:grpSpPr>
        <p:sp>
          <p:nvSpPr>
            <p:cNvPr id="47" name="Rectangle : coins arrondis 46">
              <a:extLst>
                <a:ext uri="{FF2B5EF4-FFF2-40B4-BE49-F238E27FC236}">
                  <a16:creationId xmlns:a16="http://schemas.microsoft.com/office/drawing/2014/main" id="{BE55374B-EF59-169E-3F1F-F0D2D816ED9C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8" name="object 9">
              <a:extLst>
                <a:ext uri="{FF2B5EF4-FFF2-40B4-BE49-F238E27FC236}">
                  <a16:creationId xmlns:a16="http://schemas.microsoft.com/office/drawing/2014/main" id="{B072D541-2A78-B60C-D535-CCC9DEBEFE9F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49" name="Image 48">
            <a:extLst>
              <a:ext uri="{FF2B5EF4-FFF2-40B4-BE49-F238E27FC236}">
                <a16:creationId xmlns:a16="http://schemas.microsoft.com/office/drawing/2014/main" id="{9E1F083F-787B-7307-D346-98FF29573D0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322652" y="13294281"/>
            <a:ext cx="511587" cy="645574"/>
          </a:xfrm>
          <a:prstGeom prst="rect">
            <a:avLst/>
          </a:prstGeom>
        </p:spPr>
      </p:pic>
      <p:pic>
        <p:nvPicPr>
          <p:cNvPr id="56" name="Image 55">
            <a:extLst>
              <a:ext uri="{FF2B5EF4-FFF2-40B4-BE49-F238E27FC236}">
                <a16:creationId xmlns:a16="http://schemas.microsoft.com/office/drawing/2014/main" id="{C1808689-2850-05E8-DFF1-C208830F115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148594" y="13263373"/>
            <a:ext cx="653550" cy="653550"/>
          </a:xfrm>
          <a:prstGeom prst="rect">
            <a:avLst/>
          </a:prstGeom>
        </p:spPr>
      </p:pic>
      <p:graphicFrame>
        <p:nvGraphicFramePr>
          <p:cNvPr id="22" name="Tableau 5">
            <a:extLst>
              <a:ext uri="{FF2B5EF4-FFF2-40B4-BE49-F238E27FC236}">
                <a16:creationId xmlns:a16="http://schemas.microsoft.com/office/drawing/2014/main" id="{A6263ED4-9846-D870-B8A1-B68387E22B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5021499"/>
              </p:ext>
            </p:extLst>
          </p:nvPr>
        </p:nvGraphicFramePr>
        <p:xfrm>
          <a:off x="2183807" y="2596874"/>
          <a:ext cx="20815922" cy="86298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56696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8008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Domaine des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Thômeaux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Mosnes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Amboise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Bourges Nord**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Saint-Doulchard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Bourges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Hôtel Bourges Gare**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Bourges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Bourges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Hôtel des Poèmes de Chartres 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Chartres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Chartres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Dousseine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Anet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Dreux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Auberge du Moulin à vent***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Manou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Manou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L’Orée des Chênes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Ferté Saint Aubin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Orléans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313m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Parc Hôtel***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Chapelle-Saint-Mesmin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Orléans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Orléans Nord***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Saran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Orléans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Manoir de Pierre Levée****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Tournon Saint Martin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Poitiers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</a:tbl>
          </a:graphicData>
        </a:graphic>
      </p:graphicFrame>
      <p:pic>
        <p:nvPicPr>
          <p:cNvPr id="29" name="Graphique 28" descr="Bâtiment avec un remplissage uni">
            <a:extLst>
              <a:ext uri="{FF2B5EF4-FFF2-40B4-BE49-F238E27FC236}">
                <a16:creationId xmlns:a16="http://schemas.microsoft.com/office/drawing/2014/main" id="{5BBAFC07-0108-698D-B68F-81E42176E8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72929" y="3539725"/>
            <a:ext cx="648924" cy="648924"/>
          </a:xfrm>
          <a:prstGeom prst="rect">
            <a:avLst/>
          </a:prstGeom>
        </p:spPr>
      </p:pic>
      <p:pic>
        <p:nvPicPr>
          <p:cNvPr id="45" name="Graphique 44" descr="Bâtiment avec un remplissage uni">
            <a:extLst>
              <a:ext uri="{FF2B5EF4-FFF2-40B4-BE49-F238E27FC236}">
                <a16:creationId xmlns:a16="http://schemas.microsoft.com/office/drawing/2014/main" id="{E9C87D46-DF3F-66A1-1929-5870CCB7654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36030" y="5745550"/>
            <a:ext cx="676612" cy="676612"/>
          </a:xfrm>
          <a:prstGeom prst="rect">
            <a:avLst/>
          </a:prstGeom>
        </p:spPr>
      </p:pic>
      <p:pic>
        <p:nvPicPr>
          <p:cNvPr id="58" name="Graphique 57" descr="Bâtiment avec un remplissage uni">
            <a:extLst>
              <a:ext uri="{FF2B5EF4-FFF2-40B4-BE49-F238E27FC236}">
                <a16:creationId xmlns:a16="http://schemas.microsoft.com/office/drawing/2014/main" id="{D2D838E0-FB38-4CA5-D6DF-EE5F209F04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5240" y="7295959"/>
            <a:ext cx="648924" cy="648924"/>
          </a:xfrm>
          <a:prstGeom prst="rect">
            <a:avLst/>
          </a:prstGeom>
        </p:spPr>
      </p:pic>
      <p:pic>
        <p:nvPicPr>
          <p:cNvPr id="59" name="Graphique 58" descr="Bâtiment avec un remplissage uni">
            <a:extLst>
              <a:ext uri="{FF2B5EF4-FFF2-40B4-BE49-F238E27FC236}">
                <a16:creationId xmlns:a16="http://schemas.microsoft.com/office/drawing/2014/main" id="{A7D6B201-EF5F-B288-23DB-4C2843F13A1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31395" y="8808567"/>
            <a:ext cx="676612" cy="676612"/>
          </a:xfrm>
          <a:prstGeom prst="rect">
            <a:avLst/>
          </a:prstGeom>
        </p:spPr>
      </p:pic>
      <p:pic>
        <p:nvPicPr>
          <p:cNvPr id="60" name="Graphique 59" descr="Bâtiment avec un remplissage uni">
            <a:extLst>
              <a:ext uri="{FF2B5EF4-FFF2-40B4-BE49-F238E27FC236}">
                <a16:creationId xmlns:a16="http://schemas.microsoft.com/office/drawing/2014/main" id="{C959BBF9-5E34-91E0-2B7D-EF759A0378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5240" y="8092301"/>
            <a:ext cx="648924" cy="648924"/>
          </a:xfrm>
          <a:prstGeom prst="rect">
            <a:avLst/>
          </a:prstGeom>
        </p:spPr>
      </p:pic>
      <p:pic>
        <p:nvPicPr>
          <p:cNvPr id="63" name="Graphique 62" descr="Bâtiment avec un remplissage uni">
            <a:extLst>
              <a:ext uri="{FF2B5EF4-FFF2-40B4-BE49-F238E27FC236}">
                <a16:creationId xmlns:a16="http://schemas.microsoft.com/office/drawing/2014/main" id="{FB9B0A64-15E2-9B6E-5FC4-AF170B7D447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22496" y="9597970"/>
            <a:ext cx="668434" cy="668434"/>
          </a:xfrm>
          <a:prstGeom prst="rect">
            <a:avLst/>
          </a:prstGeom>
        </p:spPr>
      </p:pic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D8AC85FA-79C1-E673-0757-55BC71526D5A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445240" y="4243960"/>
            <a:ext cx="676613" cy="676613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932AB4D2-22EE-DCB4-46E5-EC71B97E8CA6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445240" y="5044511"/>
            <a:ext cx="676613" cy="676613"/>
          </a:xfrm>
          <a:prstGeom prst="rect">
            <a:avLst/>
          </a:prstGeom>
        </p:spPr>
      </p:pic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DBF4D1B1-B5E3-6D2A-D3D9-F83CE17F298E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431395" y="6492265"/>
            <a:ext cx="676613" cy="676613"/>
          </a:xfrm>
          <a:prstGeom prst="rect">
            <a:avLst/>
          </a:prstGeom>
        </p:spPr>
      </p:pic>
      <p:pic>
        <p:nvPicPr>
          <p:cNvPr id="68" name="Graphique 67" descr="Bâtiment avec un remplissage uni">
            <a:extLst>
              <a:ext uri="{FF2B5EF4-FFF2-40B4-BE49-F238E27FC236}">
                <a16:creationId xmlns:a16="http://schemas.microsoft.com/office/drawing/2014/main" id="{0C401168-EB56-3252-78B5-4F87432AF79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445240" y="10432747"/>
            <a:ext cx="686499" cy="686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932737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7F86E0-C7A8-0EF8-9CE6-1427D06075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D95D3D71-C7B6-8177-711F-458AD0C48C4A}"/>
              </a:ext>
            </a:extLst>
          </p:cNvPr>
          <p:cNvSpPr txBox="1"/>
          <p:nvPr/>
        </p:nvSpPr>
        <p:spPr>
          <a:xfrm>
            <a:off x="8183608" y="283600"/>
            <a:ext cx="8420100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 dirty="0">
                <a:solidFill>
                  <a:srgbClr val="C00000"/>
                </a:solidFill>
                <a:latin typeface="Cormorant Garamond SemiBold"/>
                <a:cs typeface="Calibri"/>
              </a:rPr>
              <a:t>Centre-Val-de-Loire</a:t>
            </a:r>
            <a:endParaRPr sz="9800" b="1" spc="400" baseline="-2127" dirty="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grpSp>
        <p:nvGrpSpPr>
          <p:cNvPr id="6" name="组合 21">
            <a:extLst>
              <a:ext uri="{FF2B5EF4-FFF2-40B4-BE49-F238E27FC236}">
                <a16:creationId xmlns:a16="http://schemas.microsoft.com/office/drawing/2014/main" id="{E90027F0-1697-672F-A8C5-EA4F2C48334B}"/>
              </a:ext>
            </a:extLst>
          </p:cNvPr>
          <p:cNvGrpSpPr/>
          <p:nvPr/>
        </p:nvGrpSpPr>
        <p:grpSpPr>
          <a:xfrm>
            <a:off x="18033217" y="226591"/>
            <a:ext cx="2281865" cy="2041034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8" name="Freeform 143">
              <a:extLst>
                <a:ext uri="{FF2B5EF4-FFF2-40B4-BE49-F238E27FC236}">
                  <a16:creationId xmlns:a16="http://schemas.microsoft.com/office/drawing/2014/main" id="{C9BA10DB-6022-83D4-FDEB-F9B2E8393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78">
              <a:extLst>
                <a:ext uri="{FF2B5EF4-FFF2-40B4-BE49-F238E27FC236}">
                  <a16:creationId xmlns:a16="http://schemas.microsoft.com/office/drawing/2014/main" id="{2CEC6916-8014-1F1E-0B13-4A79ACC75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22">
              <a:extLst>
                <a:ext uri="{FF2B5EF4-FFF2-40B4-BE49-F238E27FC236}">
                  <a16:creationId xmlns:a16="http://schemas.microsoft.com/office/drawing/2014/main" id="{E4011B4A-AC9C-A390-656D-694570927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1" name="Freeform 70">
              <a:extLst>
                <a:ext uri="{FF2B5EF4-FFF2-40B4-BE49-F238E27FC236}">
                  <a16:creationId xmlns:a16="http://schemas.microsoft.com/office/drawing/2014/main" id="{F9E2E13F-8C8A-A09C-0730-49A625782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184">
              <a:extLst>
                <a:ext uri="{FF2B5EF4-FFF2-40B4-BE49-F238E27FC236}">
                  <a16:creationId xmlns:a16="http://schemas.microsoft.com/office/drawing/2014/main" id="{C5FDEF6C-CE40-AD8C-3E51-B55C2C5C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" name="椭圆 1">
              <a:extLst>
                <a:ext uri="{FF2B5EF4-FFF2-40B4-BE49-F238E27FC236}">
                  <a16:creationId xmlns:a16="http://schemas.microsoft.com/office/drawing/2014/main" id="{6CC8375B-59F0-A0D5-010F-9C8CFC067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椭圆 30">
              <a:extLst>
                <a:ext uri="{FF2B5EF4-FFF2-40B4-BE49-F238E27FC236}">
                  <a16:creationId xmlns:a16="http://schemas.microsoft.com/office/drawing/2014/main" id="{EEC782A9-9D44-B43A-803B-A8AD252268D0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椭圆 31">
              <a:extLst>
                <a:ext uri="{FF2B5EF4-FFF2-40B4-BE49-F238E27FC236}">
                  <a16:creationId xmlns:a16="http://schemas.microsoft.com/office/drawing/2014/main" id="{D1D759EC-444E-21CF-2ECE-D501371EB911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椭圆 32">
              <a:extLst>
                <a:ext uri="{FF2B5EF4-FFF2-40B4-BE49-F238E27FC236}">
                  <a16:creationId xmlns:a16="http://schemas.microsoft.com/office/drawing/2014/main" id="{391C142D-12AB-8B9F-DF88-734EB0DD800F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椭圆 33">
              <a:extLst>
                <a:ext uri="{FF2B5EF4-FFF2-40B4-BE49-F238E27FC236}">
                  <a16:creationId xmlns:a16="http://schemas.microsoft.com/office/drawing/2014/main" id="{15F98D60-8C8E-2CDB-707B-EBFF06899F86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椭圆 34">
              <a:extLst>
                <a:ext uri="{FF2B5EF4-FFF2-40B4-BE49-F238E27FC236}">
                  <a16:creationId xmlns:a16="http://schemas.microsoft.com/office/drawing/2014/main" id="{CBB956CA-D951-3BAD-04A0-E6A053D678B2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" name="椭圆 35">
              <a:extLst>
                <a:ext uri="{FF2B5EF4-FFF2-40B4-BE49-F238E27FC236}">
                  <a16:creationId xmlns:a16="http://schemas.microsoft.com/office/drawing/2014/main" id="{AE36E20E-AE89-8543-B63B-9A5EC99279F2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" name="椭圆 36">
              <a:extLst>
                <a:ext uri="{FF2B5EF4-FFF2-40B4-BE49-F238E27FC236}">
                  <a16:creationId xmlns:a16="http://schemas.microsoft.com/office/drawing/2014/main" id="{04580456-1C46-9E7A-2235-522A9B3AE4EA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CCF60ED5-8533-3022-E141-AA415EB008AB}"/>
              </a:ext>
            </a:extLst>
          </p:cNvPr>
          <p:cNvGrpSpPr/>
          <p:nvPr/>
        </p:nvGrpSpPr>
        <p:grpSpPr>
          <a:xfrm>
            <a:off x="10633037" y="13122455"/>
            <a:ext cx="10166804" cy="788237"/>
            <a:chOff x="406197" y="11356497"/>
            <a:chExt cx="16093668" cy="2022863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6B0A5167-FEF5-6C1E-5769-8B6C9A323863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6D769504-3441-903E-D6F9-09FEE5C216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05F8525C-E81A-C9D1-32C9-B17E44AA593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906EE3CF-5B24-9DF3-4051-F386CAAC077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1" name="Graphique 30" descr="Bâtiment avec un remplissage uni">
              <a:extLst>
                <a:ext uri="{FF2B5EF4-FFF2-40B4-BE49-F238E27FC236}">
                  <a16:creationId xmlns:a16="http://schemas.microsoft.com/office/drawing/2014/main" id="{9251771A-C7E3-8404-126B-11AC61D807D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2" name="Graphique 31" descr="Bâtiment avec un remplissage uni">
              <a:extLst>
                <a:ext uri="{FF2B5EF4-FFF2-40B4-BE49-F238E27FC236}">
                  <a16:creationId xmlns:a16="http://schemas.microsoft.com/office/drawing/2014/main" id="{DF392630-58E8-B9E8-E15A-DD3287D4C7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33" name="object 9">
              <a:extLst>
                <a:ext uri="{FF2B5EF4-FFF2-40B4-BE49-F238E27FC236}">
                  <a16:creationId xmlns:a16="http://schemas.microsoft.com/office/drawing/2014/main" id="{3E9664B5-96E2-9CF2-D634-01EC54FBB106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6" name="object 9">
              <a:extLst>
                <a:ext uri="{FF2B5EF4-FFF2-40B4-BE49-F238E27FC236}">
                  <a16:creationId xmlns:a16="http://schemas.microsoft.com/office/drawing/2014/main" id="{B6B48F83-AF74-8080-949D-D417332927DF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7" name="object 9">
              <a:extLst>
                <a:ext uri="{FF2B5EF4-FFF2-40B4-BE49-F238E27FC236}">
                  <a16:creationId xmlns:a16="http://schemas.microsoft.com/office/drawing/2014/main" id="{20A4F7C9-003F-A042-B1A0-8C1574359E7D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8" name="object 9">
              <a:extLst>
                <a:ext uri="{FF2B5EF4-FFF2-40B4-BE49-F238E27FC236}">
                  <a16:creationId xmlns:a16="http://schemas.microsoft.com/office/drawing/2014/main" id="{345828B5-F2B8-D09F-FC42-8978BBB7EF20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ADE81BA7-2215-0EF9-31F7-B8091E2A233D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B7233DA4-2D30-B707-F9BB-06BE75B1C0C6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44" name="Espace réservé du numéro de diapositive 43">
            <a:extLst>
              <a:ext uri="{FF2B5EF4-FFF2-40B4-BE49-F238E27FC236}">
                <a16:creationId xmlns:a16="http://schemas.microsoft.com/office/drawing/2014/main" id="{12C2F129-252B-688B-EF32-162FDE04D34D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22</a:t>
            </a:fld>
            <a:endParaRPr lang="fr-FR"/>
          </a:p>
        </p:txBody>
      </p: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3BD40A54-F6FE-E667-D007-15058FDA4BA3}"/>
              </a:ext>
            </a:extLst>
          </p:cNvPr>
          <p:cNvGrpSpPr/>
          <p:nvPr/>
        </p:nvGrpSpPr>
        <p:grpSpPr>
          <a:xfrm>
            <a:off x="396471" y="13146991"/>
            <a:ext cx="9986930" cy="788237"/>
            <a:chOff x="406197" y="11356497"/>
            <a:chExt cx="15808935" cy="2022863"/>
          </a:xfrm>
        </p:grpSpPr>
        <p:sp>
          <p:nvSpPr>
            <p:cNvPr id="51" name="Rectangle : coins arrondis 50">
              <a:extLst>
                <a:ext uri="{FF2B5EF4-FFF2-40B4-BE49-F238E27FC236}">
                  <a16:creationId xmlns:a16="http://schemas.microsoft.com/office/drawing/2014/main" id="{418D408D-3BD4-634A-E5BE-46E61C26169F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object 9">
              <a:extLst>
                <a:ext uri="{FF2B5EF4-FFF2-40B4-BE49-F238E27FC236}">
                  <a16:creationId xmlns:a16="http://schemas.microsoft.com/office/drawing/2014/main" id="{B5A37E5A-74CE-92FE-1216-2115597B9B4B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A6E9F915-58A3-71FB-511F-7703886832AF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9B5DD5B7-89F0-CBAC-84F6-B5F6D724AB6B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DAAEF714-2204-5D12-1D97-71333A9723E9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9EE94CEB-F705-5E99-E469-534F4F47B939}"/>
              </a:ext>
            </a:extLst>
          </p:cNvPr>
          <p:cNvGrpSpPr/>
          <p:nvPr/>
        </p:nvGrpSpPr>
        <p:grpSpPr>
          <a:xfrm>
            <a:off x="20730689" y="12932402"/>
            <a:ext cx="3807814" cy="1007453"/>
            <a:chOff x="406197" y="11247536"/>
            <a:chExt cx="15808935" cy="2789440"/>
          </a:xfrm>
        </p:grpSpPr>
        <p:sp>
          <p:nvSpPr>
            <p:cNvPr id="47" name="Rectangle : coins arrondis 46">
              <a:extLst>
                <a:ext uri="{FF2B5EF4-FFF2-40B4-BE49-F238E27FC236}">
                  <a16:creationId xmlns:a16="http://schemas.microsoft.com/office/drawing/2014/main" id="{86FCD49D-3AE6-B206-A180-74AFE524E173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8" name="object 9">
              <a:extLst>
                <a:ext uri="{FF2B5EF4-FFF2-40B4-BE49-F238E27FC236}">
                  <a16:creationId xmlns:a16="http://schemas.microsoft.com/office/drawing/2014/main" id="{58BFA971-DC85-1889-5BE4-C1163EE10F1D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49" name="Image 48">
            <a:extLst>
              <a:ext uri="{FF2B5EF4-FFF2-40B4-BE49-F238E27FC236}">
                <a16:creationId xmlns:a16="http://schemas.microsoft.com/office/drawing/2014/main" id="{D60F2F78-AFB9-5650-55CF-D3BC0D3CF4C2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322652" y="13294281"/>
            <a:ext cx="511587" cy="645574"/>
          </a:xfrm>
          <a:prstGeom prst="rect">
            <a:avLst/>
          </a:prstGeom>
        </p:spPr>
      </p:pic>
      <p:pic>
        <p:nvPicPr>
          <p:cNvPr id="56" name="Image 55">
            <a:extLst>
              <a:ext uri="{FF2B5EF4-FFF2-40B4-BE49-F238E27FC236}">
                <a16:creationId xmlns:a16="http://schemas.microsoft.com/office/drawing/2014/main" id="{10A501E4-CEAA-EF42-35CB-D3E2BE94BB9B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148594" y="13263373"/>
            <a:ext cx="653550" cy="653550"/>
          </a:xfrm>
          <a:prstGeom prst="rect">
            <a:avLst/>
          </a:prstGeom>
        </p:spPr>
      </p:pic>
      <p:graphicFrame>
        <p:nvGraphicFramePr>
          <p:cNvPr id="22" name="Tableau 5">
            <a:extLst>
              <a:ext uri="{FF2B5EF4-FFF2-40B4-BE49-F238E27FC236}">
                <a16:creationId xmlns:a16="http://schemas.microsoft.com/office/drawing/2014/main" id="{F7A50548-C1D8-77FE-6315-DC65E1CDF3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320503"/>
              </p:ext>
            </p:extLst>
          </p:nvPr>
        </p:nvGraphicFramePr>
        <p:xfrm>
          <a:off x="2093087" y="2799157"/>
          <a:ext cx="20815922" cy="32006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372830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974214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Château de Beaulieu</a:t>
                      </a:r>
                    </a:p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&amp; Magnolia Spa***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Joué-lès-Tours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Terrasse***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Cheval Rouge***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Villandry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</a:tbl>
          </a:graphicData>
        </a:graphic>
      </p:graphicFrame>
      <p:pic>
        <p:nvPicPr>
          <p:cNvPr id="29" name="Graphique 28" descr="Bâtiment avec un remplissage uni">
            <a:extLst>
              <a:ext uri="{FF2B5EF4-FFF2-40B4-BE49-F238E27FC236}">
                <a16:creationId xmlns:a16="http://schemas.microsoft.com/office/drawing/2014/main" id="{F29B4157-FA4E-1027-374E-3BC10128AC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331776" y="3722449"/>
            <a:ext cx="648924" cy="648924"/>
          </a:xfrm>
          <a:prstGeom prst="rect">
            <a:avLst/>
          </a:prstGeom>
        </p:spPr>
      </p:pic>
      <p:pic>
        <p:nvPicPr>
          <p:cNvPr id="63" name="Graphique 62" descr="Bâtiment avec un remplissage uni">
            <a:extLst>
              <a:ext uri="{FF2B5EF4-FFF2-40B4-BE49-F238E27FC236}">
                <a16:creationId xmlns:a16="http://schemas.microsoft.com/office/drawing/2014/main" id="{0D3B62A5-94AF-62B3-78D3-B09E5EB2AAB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312266" y="5282439"/>
            <a:ext cx="668434" cy="668434"/>
          </a:xfrm>
          <a:prstGeom prst="rect">
            <a:avLst/>
          </a:prstGeom>
        </p:spPr>
      </p:pic>
      <p:pic>
        <p:nvPicPr>
          <p:cNvPr id="3" name="Graphique 2" descr="Bâtiment avec un remplissage uni">
            <a:extLst>
              <a:ext uri="{FF2B5EF4-FFF2-40B4-BE49-F238E27FC236}">
                <a16:creationId xmlns:a16="http://schemas.microsoft.com/office/drawing/2014/main" id="{93CC9660-AB62-5370-FDBA-4C95324D0B0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312266" y="4517138"/>
            <a:ext cx="668434" cy="668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544746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椭圆 31">
            <a:extLst>
              <a:ext uri="{FF2B5EF4-FFF2-40B4-BE49-F238E27FC236}">
                <a16:creationId xmlns:a16="http://schemas.microsoft.com/office/drawing/2014/main" id="{EEE512EA-E704-0F24-ACAA-BD858C663E2C}"/>
              </a:ext>
            </a:extLst>
          </p:cNvPr>
          <p:cNvSpPr/>
          <p:nvPr/>
        </p:nvSpPr>
        <p:spPr>
          <a:xfrm>
            <a:off x="6453111" y="988938"/>
            <a:ext cx="12916256" cy="10825051"/>
          </a:xfrm>
          <a:custGeom>
            <a:avLst/>
            <a:gdLst>
              <a:gd name="connsiteX0" fmla="*/ 1199523 w 1617340"/>
              <a:gd name="connsiteY0" fmla="*/ 1157999 h 1355445"/>
              <a:gd name="connsiteX1" fmla="*/ 1193442 w 1617340"/>
              <a:gd name="connsiteY1" fmla="*/ 1162170 h 1355445"/>
              <a:gd name="connsiteX2" fmla="*/ 1199523 w 1617340"/>
              <a:gd name="connsiteY2" fmla="*/ 1157999 h 1355445"/>
              <a:gd name="connsiteX3" fmla="*/ 436718 w 1617340"/>
              <a:gd name="connsiteY3" fmla="*/ 0 h 1355445"/>
              <a:gd name="connsiteX4" fmla="*/ 460099 w 1617340"/>
              <a:gd name="connsiteY4" fmla="*/ 0 h 1355445"/>
              <a:gd name="connsiteX5" fmla="*/ 473459 w 1617340"/>
              <a:gd name="connsiteY5" fmla="*/ 7801 h 1355445"/>
              <a:gd name="connsiteX6" fmla="*/ 473459 w 1617340"/>
              <a:gd name="connsiteY6" fmla="*/ 23403 h 1355445"/>
              <a:gd name="connsiteX7" fmla="*/ 474572 w 1617340"/>
              <a:gd name="connsiteY7" fmla="*/ 37891 h 1355445"/>
              <a:gd name="connsiteX8" fmla="*/ 452305 w 1617340"/>
              <a:gd name="connsiteY8" fmla="*/ 54608 h 1355445"/>
              <a:gd name="connsiteX9" fmla="*/ 465665 w 1617340"/>
              <a:gd name="connsiteY9" fmla="*/ 65752 h 1355445"/>
              <a:gd name="connsiteX10" fmla="*/ 453418 w 1617340"/>
              <a:gd name="connsiteY10" fmla="*/ 98071 h 1355445"/>
              <a:gd name="connsiteX11" fmla="*/ 467892 w 1617340"/>
              <a:gd name="connsiteY11" fmla="*/ 112559 h 1355445"/>
              <a:gd name="connsiteX12" fmla="*/ 480139 w 1617340"/>
              <a:gd name="connsiteY12" fmla="*/ 119246 h 1355445"/>
              <a:gd name="connsiteX13" fmla="*/ 481252 w 1617340"/>
              <a:gd name="connsiteY13" fmla="*/ 133734 h 1355445"/>
              <a:gd name="connsiteX14" fmla="*/ 469005 w 1617340"/>
              <a:gd name="connsiteY14" fmla="*/ 147107 h 1355445"/>
              <a:gd name="connsiteX15" fmla="*/ 473459 w 1617340"/>
              <a:gd name="connsiteY15" fmla="*/ 171625 h 1355445"/>
              <a:gd name="connsiteX16" fmla="*/ 481252 w 1617340"/>
              <a:gd name="connsiteY16" fmla="*/ 188342 h 1355445"/>
              <a:gd name="connsiteX17" fmla="*/ 503520 w 1617340"/>
              <a:gd name="connsiteY17" fmla="*/ 188342 h 1355445"/>
              <a:gd name="connsiteX18" fmla="*/ 531354 w 1617340"/>
              <a:gd name="connsiteY18" fmla="*/ 188342 h 1355445"/>
              <a:gd name="connsiteX19" fmla="*/ 545828 w 1617340"/>
              <a:gd name="connsiteY19" fmla="*/ 196143 h 1355445"/>
              <a:gd name="connsiteX20" fmla="*/ 552508 w 1617340"/>
              <a:gd name="connsiteY20" fmla="*/ 209516 h 1355445"/>
              <a:gd name="connsiteX21" fmla="*/ 559188 w 1617340"/>
              <a:gd name="connsiteY21" fmla="*/ 227347 h 1355445"/>
              <a:gd name="connsiteX22" fmla="*/ 581455 w 1617340"/>
              <a:gd name="connsiteY22" fmla="*/ 226233 h 1355445"/>
              <a:gd name="connsiteX23" fmla="*/ 602609 w 1617340"/>
              <a:gd name="connsiteY23" fmla="*/ 228462 h 1355445"/>
              <a:gd name="connsiteX24" fmla="*/ 623763 w 1617340"/>
              <a:gd name="connsiteY24" fmla="*/ 236263 h 1355445"/>
              <a:gd name="connsiteX25" fmla="*/ 623763 w 1617340"/>
              <a:gd name="connsiteY25" fmla="*/ 254094 h 1355445"/>
              <a:gd name="connsiteX26" fmla="*/ 625990 w 1617340"/>
              <a:gd name="connsiteY26" fmla="*/ 270811 h 1355445"/>
              <a:gd name="connsiteX27" fmla="*/ 638515 w 1617340"/>
              <a:gd name="connsiteY27" fmla="*/ 279726 h 1355445"/>
              <a:gd name="connsiteX28" fmla="*/ 631557 w 1617340"/>
              <a:gd name="connsiteY28" fmla="*/ 290871 h 1355445"/>
              <a:gd name="connsiteX29" fmla="*/ 625659 w 1617340"/>
              <a:gd name="connsiteY29" fmla="*/ 297513 h 1355445"/>
              <a:gd name="connsiteX30" fmla="*/ 626180 w 1617340"/>
              <a:gd name="connsiteY30" fmla="*/ 298076 h 1355445"/>
              <a:gd name="connsiteX31" fmla="*/ 632331 w 1617340"/>
              <a:gd name="connsiteY31" fmla="*/ 291150 h 1355445"/>
              <a:gd name="connsiteX32" fmla="*/ 639290 w 1617340"/>
              <a:gd name="connsiteY32" fmla="*/ 280005 h 1355445"/>
              <a:gd name="connsiteX33" fmla="*/ 676868 w 1617340"/>
              <a:gd name="connsiteY33" fmla="*/ 325697 h 1355445"/>
              <a:gd name="connsiteX34" fmla="*/ 692455 w 1617340"/>
              <a:gd name="connsiteY34" fmla="*/ 317896 h 1355445"/>
              <a:gd name="connsiteX35" fmla="*/ 718064 w 1617340"/>
              <a:gd name="connsiteY35" fmla="*/ 316782 h 1355445"/>
              <a:gd name="connsiteX36" fmla="*/ 732539 w 1617340"/>
              <a:gd name="connsiteY36" fmla="*/ 305637 h 1355445"/>
              <a:gd name="connsiteX37" fmla="*/ 745900 w 1617340"/>
              <a:gd name="connsiteY37" fmla="*/ 295607 h 1355445"/>
              <a:gd name="connsiteX38" fmla="*/ 762601 w 1617340"/>
              <a:gd name="connsiteY38" fmla="*/ 292264 h 1355445"/>
              <a:gd name="connsiteX39" fmla="*/ 787096 w 1617340"/>
              <a:gd name="connsiteY39" fmla="*/ 292264 h 1355445"/>
              <a:gd name="connsiteX40" fmla="*/ 803798 w 1617340"/>
              <a:gd name="connsiteY40" fmla="*/ 310095 h 1355445"/>
              <a:gd name="connsiteX41" fmla="*/ 812705 w 1617340"/>
              <a:gd name="connsiteY41" fmla="*/ 327926 h 1355445"/>
              <a:gd name="connsiteX42" fmla="*/ 847221 w 1617340"/>
              <a:gd name="connsiteY42" fmla="*/ 331270 h 1355445"/>
              <a:gd name="connsiteX43" fmla="*/ 865036 w 1617340"/>
              <a:gd name="connsiteY43" fmla="*/ 343529 h 1355445"/>
              <a:gd name="connsiteX44" fmla="*/ 881737 w 1617340"/>
              <a:gd name="connsiteY44" fmla="*/ 344643 h 1355445"/>
              <a:gd name="connsiteX45" fmla="*/ 889531 w 1617340"/>
              <a:gd name="connsiteY45" fmla="*/ 333499 h 1355445"/>
              <a:gd name="connsiteX46" fmla="*/ 898439 w 1617340"/>
              <a:gd name="connsiteY46" fmla="*/ 323469 h 1355445"/>
              <a:gd name="connsiteX47" fmla="*/ 908459 w 1617340"/>
              <a:gd name="connsiteY47" fmla="*/ 313439 h 1355445"/>
              <a:gd name="connsiteX48" fmla="*/ 922934 w 1617340"/>
              <a:gd name="connsiteY48" fmla="*/ 308981 h 1355445"/>
              <a:gd name="connsiteX49" fmla="*/ 936295 w 1617340"/>
              <a:gd name="connsiteY49" fmla="*/ 310095 h 1355445"/>
              <a:gd name="connsiteX50" fmla="*/ 947429 w 1617340"/>
              <a:gd name="connsiteY50" fmla="*/ 321240 h 1355445"/>
              <a:gd name="connsiteX51" fmla="*/ 955223 w 1617340"/>
              <a:gd name="connsiteY51" fmla="*/ 335727 h 1355445"/>
              <a:gd name="connsiteX52" fmla="*/ 969698 w 1617340"/>
              <a:gd name="connsiteY52" fmla="*/ 340185 h 1355445"/>
              <a:gd name="connsiteX53" fmla="*/ 976378 w 1617340"/>
              <a:gd name="connsiteY53" fmla="*/ 326812 h 1355445"/>
              <a:gd name="connsiteX54" fmla="*/ 977492 w 1617340"/>
              <a:gd name="connsiteY54" fmla="*/ 325697 h 1355445"/>
              <a:gd name="connsiteX55" fmla="*/ 1005327 w 1617340"/>
              <a:gd name="connsiteY55" fmla="*/ 330155 h 1355445"/>
              <a:gd name="connsiteX56" fmla="*/ 1028709 w 1617340"/>
              <a:gd name="connsiteY56" fmla="*/ 340185 h 1355445"/>
              <a:gd name="connsiteX57" fmla="*/ 1052091 w 1617340"/>
              <a:gd name="connsiteY57" fmla="*/ 351330 h 1355445"/>
              <a:gd name="connsiteX58" fmla="*/ 1060998 w 1617340"/>
              <a:gd name="connsiteY58" fmla="*/ 369161 h 1355445"/>
              <a:gd name="connsiteX59" fmla="*/ 1055431 w 1617340"/>
              <a:gd name="connsiteY59" fmla="*/ 391450 h 1355445"/>
              <a:gd name="connsiteX60" fmla="*/ 1055431 w 1617340"/>
              <a:gd name="connsiteY60" fmla="*/ 409281 h 1355445"/>
              <a:gd name="connsiteX61" fmla="*/ 1076586 w 1617340"/>
              <a:gd name="connsiteY61" fmla="*/ 412624 h 1355445"/>
              <a:gd name="connsiteX62" fmla="*/ 1081040 w 1617340"/>
              <a:gd name="connsiteY62" fmla="*/ 429341 h 1355445"/>
              <a:gd name="connsiteX63" fmla="*/ 1087720 w 1617340"/>
              <a:gd name="connsiteY63" fmla="*/ 442714 h 1355445"/>
              <a:gd name="connsiteX64" fmla="*/ 1099968 w 1617340"/>
              <a:gd name="connsiteY64" fmla="*/ 457202 h 1355445"/>
              <a:gd name="connsiteX65" fmla="*/ 1112216 w 1617340"/>
              <a:gd name="connsiteY65" fmla="*/ 476148 h 1355445"/>
              <a:gd name="connsiteX66" fmla="*/ 1135597 w 1617340"/>
              <a:gd name="connsiteY66" fmla="*/ 477262 h 1355445"/>
              <a:gd name="connsiteX67" fmla="*/ 1140051 w 1617340"/>
              <a:gd name="connsiteY67" fmla="*/ 458317 h 1355445"/>
              <a:gd name="connsiteX68" fmla="*/ 1146732 w 1617340"/>
              <a:gd name="connsiteY68" fmla="*/ 447172 h 1355445"/>
              <a:gd name="connsiteX69" fmla="*/ 1165660 w 1617340"/>
              <a:gd name="connsiteY69" fmla="*/ 442714 h 1355445"/>
              <a:gd name="connsiteX70" fmla="*/ 1182361 w 1617340"/>
              <a:gd name="connsiteY70" fmla="*/ 448287 h 1355445"/>
              <a:gd name="connsiteX71" fmla="*/ 1199063 w 1617340"/>
              <a:gd name="connsiteY71" fmla="*/ 456088 h 1355445"/>
              <a:gd name="connsiteX72" fmla="*/ 1210197 w 1617340"/>
              <a:gd name="connsiteY72" fmla="*/ 476148 h 1355445"/>
              <a:gd name="connsiteX73" fmla="*/ 1226898 w 1617340"/>
              <a:gd name="connsiteY73" fmla="*/ 489521 h 1355445"/>
              <a:gd name="connsiteX74" fmla="*/ 1250280 w 1617340"/>
              <a:gd name="connsiteY74" fmla="*/ 488407 h 1355445"/>
              <a:gd name="connsiteX75" fmla="*/ 1281456 w 1617340"/>
              <a:gd name="connsiteY75" fmla="*/ 486178 h 1355445"/>
              <a:gd name="connsiteX76" fmla="*/ 1300384 w 1617340"/>
              <a:gd name="connsiteY76" fmla="*/ 477262 h 1355445"/>
              <a:gd name="connsiteX77" fmla="*/ 1312632 w 1617340"/>
              <a:gd name="connsiteY77" fmla="*/ 462774 h 1355445"/>
              <a:gd name="connsiteX78" fmla="*/ 1353828 w 1617340"/>
              <a:gd name="connsiteY78" fmla="*/ 457202 h 1355445"/>
              <a:gd name="connsiteX79" fmla="*/ 1363849 w 1617340"/>
              <a:gd name="connsiteY79" fmla="*/ 477262 h 1355445"/>
              <a:gd name="connsiteX80" fmla="*/ 1385004 w 1617340"/>
              <a:gd name="connsiteY80" fmla="*/ 491750 h 1355445"/>
              <a:gd name="connsiteX81" fmla="*/ 1406159 w 1617340"/>
              <a:gd name="connsiteY81" fmla="*/ 500666 h 1355445"/>
              <a:gd name="connsiteX82" fmla="*/ 1412561 w 1617340"/>
              <a:gd name="connsiteY82" fmla="*/ 518497 h 1355445"/>
              <a:gd name="connsiteX83" fmla="*/ 1411311 w 1617340"/>
              <a:gd name="connsiteY83" fmla="*/ 529222 h 1355445"/>
              <a:gd name="connsiteX84" fmla="*/ 1411865 w 1617340"/>
              <a:gd name="connsiteY84" fmla="*/ 529195 h 1355445"/>
              <a:gd name="connsiteX85" fmla="*/ 1413264 w 1617340"/>
              <a:gd name="connsiteY85" fmla="*/ 519054 h 1355445"/>
              <a:gd name="connsiteX86" fmla="*/ 1434452 w 1617340"/>
              <a:gd name="connsiteY86" fmla="*/ 514039 h 1355445"/>
              <a:gd name="connsiteX87" fmla="*/ 1454525 w 1617340"/>
              <a:gd name="connsiteY87" fmla="*/ 506237 h 1355445"/>
              <a:gd name="connsiteX88" fmla="*/ 1473483 w 1617340"/>
              <a:gd name="connsiteY88" fmla="*/ 506237 h 1355445"/>
              <a:gd name="connsiteX89" fmla="*/ 1483032 w 1617340"/>
              <a:gd name="connsiteY89" fmla="*/ 524262 h 1355445"/>
              <a:gd name="connsiteX90" fmla="*/ 1484748 w 1617340"/>
              <a:gd name="connsiteY90" fmla="*/ 524395 h 1355445"/>
              <a:gd name="connsiteX91" fmla="*/ 1499132 w 1617340"/>
              <a:gd name="connsiteY91" fmla="*/ 515153 h 1355445"/>
              <a:gd name="connsiteX92" fmla="*/ 1514744 w 1617340"/>
              <a:gd name="connsiteY92" fmla="*/ 502894 h 1355445"/>
              <a:gd name="connsiteX93" fmla="*/ 1527011 w 1617340"/>
              <a:gd name="connsiteY93" fmla="*/ 516267 h 1355445"/>
              <a:gd name="connsiteX94" fmla="*/ 1547084 w 1617340"/>
              <a:gd name="connsiteY94" fmla="*/ 528526 h 1355445"/>
              <a:gd name="connsiteX95" fmla="*/ 1569388 w 1617340"/>
              <a:gd name="connsiteY95" fmla="*/ 528526 h 1355445"/>
              <a:gd name="connsiteX96" fmla="*/ 1589461 w 1617340"/>
              <a:gd name="connsiteY96" fmla="*/ 530755 h 1355445"/>
              <a:gd name="connsiteX97" fmla="*/ 1617340 w 1617340"/>
              <a:gd name="connsiteY97" fmla="*/ 549701 h 1355445"/>
              <a:gd name="connsiteX98" fmla="*/ 1597267 w 1617340"/>
              <a:gd name="connsiteY98" fmla="*/ 555273 h 1355445"/>
              <a:gd name="connsiteX99" fmla="*/ 1587231 w 1617340"/>
              <a:gd name="connsiteY99" fmla="*/ 578676 h 1355445"/>
              <a:gd name="connsiteX100" fmla="*/ 1578309 w 1617340"/>
              <a:gd name="connsiteY100" fmla="*/ 597622 h 1355445"/>
              <a:gd name="connsiteX101" fmla="*/ 1583885 w 1617340"/>
              <a:gd name="connsiteY101" fmla="*/ 625483 h 1355445"/>
              <a:gd name="connsiteX102" fmla="*/ 1574964 w 1617340"/>
              <a:gd name="connsiteY102" fmla="*/ 638857 h 1355445"/>
              <a:gd name="connsiteX103" fmla="*/ 1551545 w 1617340"/>
              <a:gd name="connsiteY103" fmla="*/ 641085 h 1355445"/>
              <a:gd name="connsiteX104" fmla="*/ 1534818 w 1617340"/>
              <a:gd name="connsiteY104" fmla="*/ 663374 h 1355445"/>
              <a:gd name="connsiteX105" fmla="*/ 1537048 w 1617340"/>
              <a:gd name="connsiteY105" fmla="*/ 689007 h 1355445"/>
              <a:gd name="connsiteX106" fmla="*/ 1518090 w 1617340"/>
              <a:gd name="connsiteY106" fmla="*/ 702380 h 1355445"/>
              <a:gd name="connsiteX107" fmla="*/ 1495787 w 1617340"/>
              <a:gd name="connsiteY107" fmla="*/ 714639 h 1355445"/>
              <a:gd name="connsiteX108" fmla="*/ 1490211 w 1617340"/>
              <a:gd name="connsiteY108" fmla="*/ 725783 h 1355445"/>
              <a:gd name="connsiteX109" fmla="*/ 1487980 w 1617340"/>
              <a:gd name="connsiteY109" fmla="*/ 750301 h 1355445"/>
              <a:gd name="connsiteX110" fmla="*/ 1486865 w 1617340"/>
              <a:gd name="connsiteY110" fmla="*/ 779277 h 1355445"/>
              <a:gd name="connsiteX111" fmla="*/ 1476829 w 1617340"/>
              <a:gd name="connsiteY111" fmla="*/ 801566 h 1355445"/>
              <a:gd name="connsiteX112" fmla="*/ 1467907 w 1617340"/>
              <a:gd name="connsiteY112" fmla="*/ 828312 h 1355445"/>
              <a:gd name="connsiteX113" fmla="*/ 1461216 w 1617340"/>
              <a:gd name="connsiteY113" fmla="*/ 843915 h 1355445"/>
              <a:gd name="connsiteX114" fmla="*/ 1461216 w 1617340"/>
              <a:gd name="connsiteY114" fmla="*/ 862860 h 1355445"/>
              <a:gd name="connsiteX115" fmla="*/ 1464562 w 1617340"/>
              <a:gd name="connsiteY115" fmla="*/ 887378 h 1355445"/>
              <a:gd name="connsiteX116" fmla="*/ 1469022 w 1617340"/>
              <a:gd name="connsiteY116" fmla="*/ 904095 h 1355445"/>
              <a:gd name="connsiteX117" fmla="*/ 1456756 w 1617340"/>
              <a:gd name="connsiteY117" fmla="*/ 919697 h 1355445"/>
              <a:gd name="connsiteX118" fmla="*/ 1445604 w 1617340"/>
              <a:gd name="connsiteY118" fmla="*/ 939757 h 1355445"/>
              <a:gd name="connsiteX119" fmla="*/ 1435567 w 1617340"/>
              <a:gd name="connsiteY119" fmla="*/ 960931 h 1355445"/>
              <a:gd name="connsiteX120" fmla="*/ 1423300 w 1617340"/>
              <a:gd name="connsiteY120" fmla="*/ 985449 h 1355445"/>
              <a:gd name="connsiteX121" fmla="*/ 1422989 w 1617340"/>
              <a:gd name="connsiteY121" fmla="*/ 985507 h 1355445"/>
              <a:gd name="connsiteX122" fmla="*/ 1421070 w 1617340"/>
              <a:gd name="connsiteY122" fmla="*/ 1005509 h 1355445"/>
              <a:gd name="connsiteX123" fmla="*/ 1423300 w 1617340"/>
              <a:gd name="connsiteY123" fmla="*/ 1024455 h 1355445"/>
              <a:gd name="connsiteX124" fmla="*/ 1423300 w 1617340"/>
              <a:gd name="connsiteY124" fmla="*/ 1045629 h 1355445"/>
              <a:gd name="connsiteX125" fmla="*/ 1432222 w 1617340"/>
              <a:gd name="connsiteY125" fmla="*/ 1054545 h 1355445"/>
              <a:gd name="connsiteX126" fmla="*/ 1441143 w 1617340"/>
              <a:gd name="connsiteY126" fmla="*/ 1063460 h 1355445"/>
              <a:gd name="connsiteX127" fmla="*/ 1436683 w 1617340"/>
              <a:gd name="connsiteY127" fmla="*/ 1077948 h 1355445"/>
              <a:gd name="connsiteX128" fmla="*/ 1423300 w 1617340"/>
              <a:gd name="connsiteY128" fmla="*/ 1087978 h 1355445"/>
              <a:gd name="connsiteX129" fmla="*/ 1424416 w 1617340"/>
              <a:gd name="connsiteY129" fmla="*/ 1114725 h 1355445"/>
              <a:gd name="connsiteX130" fmla="*/ 1426646 w 1617340"/>
              <a:gd name="connsiteY130" fmla="*/ 1133670 h 1355445"/>
              <a:gd name="connsiteX131" fmla="*/ 1414379 w 1617340"/>
              <a:gd name="connsiteY131" fmla="*/ 1151502 h 1355445"/>
              <a:gd name="connsiteX132" fmla="*/ 1415494 w 1617340"/>
              <a:gd name="connsiteY132" fmla="*/ 1176019 h 1355445"/>
              <a:gd name="connsiteX133" fmla="*/ 1417725 w 1617340"/>
              <a:gd name="connsiteY133" fmla="*/ 1194965 h 1355445"/>
              <a:gd name="connsiteX134" fmla="*/ 1402112 w 1617340"/>
              <a:gd name="connsiteY134" fmla="*/ 1211682 h 1355445"/>
              <a:gd name="connsiteX135" fmla="*/ 1406573 w 1617340"/>
              <a:gd name="connsiteY135" fmla="*/ 1228398 h 1355445"/>
              <a:gd name="connsiteX136" fmla="*/ 1418840 w 1617340"/>
              <a:gd name="connsiteY136" fmla="*/ 1238428 h 1355445"/>
              <a:gd name="connsiteX137" fmla="*/ 1428876 w 1617340"/>
              <a:gd name="connsiteY137" fmla="*/ 1256259 h 1355445"/>
              <a:gd name="connsiteX138" fmla="*/ 1438913 w 1617340"/>
              <a:gd name="connsiteY138" fmla="*/ 1268518 h 1355445"/>
              <a:gd name="connsiteX139" fmla="*/ 1419955 w 1617340"/>
              <a:gd name="connsiteY139" fmla="*/ 1284121 h 1355445"/>
              <a:gd name="connsiteX140" fmla="*/ 1417725 w 1617340"/>
              <a:gd name="connsiteY140" fmla="*/ 1296380 h 1355445"/>
              <a:gd name="connsiteX141" fmla="*/ 1415494 w 1617340"/>
              <a:gd name="connsiteY141" fmla="*/ 1310867 h 1355445"/>
              <a:gd name="connsiteX142" fmla="*/ 1419955 w 1617340"/>
              <a:gd name="connsiteY142" fmla="*/ 1327584 h 1355445"/>
              <a:gd name="connsiteX143" fmla="*/ 1411034 w 1617340"/>
              <a:gd name="connsiteY143" fmla="*/ 1335385 h 1355445"/>
              <a:gd name="connsiteX144" fmla="*/ 1394306 w 1617340"/>
              <a:gd name="connsiteY144" fmla="*/ 1348758 h 1355445"/>
              <a:gd name="connsiteX145" fmla="*/ 1380924 w 1617340"/>
              <a:gd name="connsiteY145" fmla="*/ 1354331 h 1355445"/>
              <a:gd name="connsiteX146" fmla="*/ 1357505 w 1617340"/>
              <a:gd name="connsiteY146" fmla="*/ 1355445 h 1355445"/>
              <a:gd name="connsiteX147" fmla="*/ 1334087 w 1617340"/>
              <a:gd name="connsiteY147" fmla="*/ 1352102 h 1355445"/>
              <a:gd name="connsiteX148" fmla="*/ 1312899 w 1617340"/>
              <a:gd name="connsiteY148" fmla="*/ 1350987 h 1355445"/>
              <a:gd name="connsiteX149" fmla="*/ 1314014 w 1617340"/>
              <a:gd name="connsiteY149" fmla="*/ 1337614 h 1355445"/>
              <a:gd name="connsiteX150" fmla="*/ 1305092 w 1617340"/>
              <a:gd name="connsiteY150" fmla="*/ 1326470 h 1355445"/>
              <a:gd name="connsiteX151" fmla="*/ 1290038 w 1617340"/>
              <a:gd name="connsiteY151" fmla="*/ 1306967 h 1355445"/>
              <a:gd name="connsiteX152" fmla="*/ 1282232 w 1617340"/>
              <a:gd name="connsiteY152" fmla="*/ 1290250 h 1355445"/>
              <a:gd name="connsiteX153" fmla="*/ 1280001 w 1617340"/>
              <a:gd name="connsiteY153" fmla="*/ 1276877 h 1355445"/>
              <a:gd name="connsiteX154" fmla="*/ 1275540 w 1617340"/>
              <a:gd name="connsiteY154" fmla="*/ 1262389 h 1355445"/>
              <a:gd name="connsiteX155" fmla="*/ 1257698 w 1617340"/>
              <a:gd name="connsiteY155" fmla="*/ 1262389 h 1355445"/>
              <a:gd name="connsiteX156" fmla="*/ 1251007 w 1617340"/>
              <a:gd name="connsiteY156" fmla="*/ 1255702 h 1355445"/>
              <a:gd name="connsiteX157" fmla="*/ 1254352 w 1617340"/>
              <a:gd name="connsiteY157" fmla="*/ 1243443 h 1355445"/>
              <a:gd name="connsiteX158" fmla="*/ 1259928 w 1617340"/>
              <a:gd name="connsiteY158" fmla="*/ 1227841 h 1355445"/>
              <a:gd name="connsiteX159" fmla="*/ 1262158 w 1617340"/>
              <a:gd name="connsiteY159" fmla="*/ 1214468 h 1355445"/>
              <a:gd name="connsiteX160" fmla="*/ 1256583 w 1617340"/>
              <a:gd name="connsiteY160" fmla="*/ 1197751 h 1355445"/>
              <a:gd name="connsiteX161" fmla="*/ 1236509 w 1617340"/>
              <a:gd name="connsiteY161" fmla="*/ 1189950 h 1355445"/>
              <a:gd name="connsiteX162" fmla="*/ 1222012 w 1617340"/>
              <a:gd name="connsiteY162" fmla="*/ 1178806 h 1355445"/>
              <a:gd name="connsiteX163" fmla="*/ 1196363 w 1617340"/>
              <a:gd name="connsiteY163" fmla="*/ 1181034 h 1355445"/>
              <a:gd name="connsiteX164" fmla="*/ 1188292 w 1617340"/>
              <a:gd name="connsiteY164" fmla="*/ 1165738 h 1355445"/>
              <a:gd name="connsiteX165" fmla="*/ 1187928 w 1617340"/>
              <a:gd name="connsiteY165" fmla="*/ 1165990 h 1355445"/>
              <a:gd name="connsiteX166" fmla="*/ 1176794 w 1617340"/>
              <a:gd name="connsiteY166" fmla="*/ 1159303 h 1355445"/>
              <a:gd name="connsiteX167" fmla="*/ 1165660 w 1617340"/>
              <a:gd name="connsiteY167" fmla="*/ 1151502 h 1355445"/>
              <a:gd name="connsiteX168" fmla="*/ 1151185 w 1617340"/>
              <a:gd name="connsiteY168" fmla="*/ 1145930 h 1355445"/>
              <a:gd name="connsiteX169" fmla="*/ 1141165 w 1617340"/>
              <a:gd name="connsiteY169" fmla="*/ 1142587 h 1355445"/>
              <a:gd name="connsiteX170" fmla="*/ 1128917 w 1617340"/>
              <a:gd name="connsiteY170" fmla="*/ 1135900 h 1355445"/>
              <a:gd name="connsiteX171" fmla="*/ 1118896 w 1617340"/>
              <a:gd name="connsiteY171" fmla="*/ 1126985 h 1355445"/>
              <a:gd name="connsiteX172" fmla="*/ 1112216 w 1617340"/>
              <a:gd name="connsiteY172" fmla="*/ 1113611 h 1355445"/>
              <a:gd name="connsiteX173" fmla="*/ 1099968 w 1617340"/>
              <a:gd name="connsiteY173" fmla="*/ 1109153 h 1355445"/>
              <a:gd name="connsiteX174" fmla="*/ 1089947 w 1617340"/>
              <a:gd name="connsiteY174" fmla="*/ 1113611 h 1355445"/>
              <a:gd name="connsiteX175" fmla="*/ 1084380 w 1617340"/>
              <a:gd name="connsiteY175" fmla="*/ 1122527 h 1355445"/>
              <a:gd name="connsiteX176" fmla="*/ 1072132 w 1617340"/>
              <a:gd name="connsiteY176" fmla="*/ 1132557 h 1355445"/>
              <a:gd name="connsiteX177" fmla="*/ 1060998 w 1617340"/>
              <a:gd name="connsiteY177" fmla="*/ 1137015 h 1355445"/>
              <a:gd name="connsiteX178" fmla="*/ 1052091 w 1617340"/>
              <a:gd name="connsiteY178" fmla="*/ 1124756 h 1355445"/>
              <a:gd name="connsiteX179" fmla="*/ 1040957 w 1617340"/>
              <a:gd name="connsiteY179" fmla="*/ 1112497 h 1355445"/>
              <a:gd name="connsiteX180" fmla="*/ 1030936 w 1617340"/>
              <a:gd name="connsiteY180" fmla="*/ 1102467 h 1355445"/>
              <a:gd name="connsiteX181" fmla="*/ 1012008 w 1617340"/>
              <a:gd name="connsiteY181" fmla="*/ 1103581 h 1355445"/>
              <a:gd name="connsiteX182" fmla="*/ 998647 w 1617340"/>
              <a:gd name="connsiteY182" fmla="*/ 1103581 h 1355445"/>
              <a:gd name="connsiteX183" fmla="*/ 989739 w 1617340"/>
              <a:gd name="connsiteY183" fmla="*/ 1111382 h 1355445"/>
              <a:gd name="connsiteX184" fmla="*/ 981945 w 1617340"/>
              <a:gd name="connsiteY184" fmla="*/ 1122527 h 1355445"/>
              <a:gd name="connsiteX185" fmla="*/ 965244 w 1617340"/>
              <a:gd name="connsiteY185" fmla="*/ 1119183 h 1355445"/>
              <a:gd name="connsiteX186" fmla="*/ 954110 w 1617340"/>
              <a:gd name="connsiteY186" fmla="*/ 1109153 h 1355445"/>
              <a:gd name="connsiteX187" fmla="*/ 945202 w 1617340"/>
              <a:gd name="connsiteY187" fmla="*/ 1099123 h 1355445"/>
              <a:gd name="connsiteX188" fmla="*/ 944089 w 1617340"/>
              <a:gd name="connsiteY188" fmla="*/ 1084636 h 1355445"/>
              <a:gd name="connsiteX189" fmla="*/ 939635 w 1617340"/>
              <a:gd name="connsiteY189" fmla="*/ 1075720 h 1355445"/>
              <a:gd name="connsiteX190" fmla="*/ 925161 w 1617340"/>
              <a:gd name="connsiteY190" fmla="*/ 1075720 h 1355445"/>
              <a:gd name="connsiteX191" fmla="*/ 908459 w 1617340"/>
              <a:gd name="connsiteY191" fmla="*/ 1079063 h 1355445"/>
              <a:gd name="connsiteX192" fmla="*/ 904006 w 1617340"/>
              <a:gd name="connsiteY192" fmla="*/ 1090208 h 1355445"/>
              <a:gd name="connsiteX193" fmla="*/ 901779 w 1617340"/>
              <a:gd name="connsiteY193" fmla="*/ 1101352 h 1355445"/>
              <a:gd name="connsiteX194" fmla="*/ 892872 w 1617340"/>
              <a:gd name="connsiteY194" fmla="*/ 1106924 h 1355445"/>
              <a:gd name="connsiteX195" fmla="*/ 878397 w 1617340"/>
              <a:gd name="connsiteY195" fmla="*/ 1112497 h 1355445"/>
              <a:gd name="connsiteX196" fmla="*/ 873943 w 1617340"/>
              <a:gd name="connsiteY196" fmla="*/ 1094666 h 1355445"/>
              <a:gd name="connsiteX197" fmla="*/ 866149 w 1617340"/>
              <a:gd name="connsiteY197" fmla="*/ 1102467 h 1355445"/>
              <a:gd name="connsiteX198" fmla="*/ 868376 w 1617340"/>
              <a:gd name="connsiteY198" fmla="*/ 1113611 h 1355445"/>
              <a:gd name="connsiteX199" fmla="*/ 857242 w 1617340"/>
              <a:gd name="connsiteY199" fmla="*/ 1122527 h 1355445"/>
              <a:gd name="connsiteX200" fmla="*/ 847221 w 1617340"/>
              <a:gd name="connsiteY200" fmla="*/ 1109153 h 1355445"/>
              <a:gd name="connsiteX201" fmla="*/ 846598 w 1617340"/>
              <a:gd name="connsiteY201" fmla="*/ 1109097 h 1355445"/>
              <a:gd name="connsiteX202" fmla="*/ 855343 w 1617340"/>
              <a:gd name="connsiteY202" fmla="*/ 1121133 h 1355445"/>
              <a:gd name="connsiteX203" fmla="*/ 860910 w 1617340"/>
              <a:gd name="connsiteY203" fmla="*/ 1136735 h 1355445"/>
              <a:gd name="connsiteX204" fmla="*/ 837530 w 1617340"/>
              <a:gd name="connsiteY204" fmla="*/ 1143422 h 1355445"/>
              <a:gd name="connsiteX205" fmla="*/ 837530 w 1617340"/>
              <a:gd name="connsiteY205" fmla="*/ 1169054 h 1355445"/>
              <a:gd name="connsiteX206" fmla="*/ 824169 w 1617340"/>
              <a:gd name="connsiteY206" fmla="*/ 1167940 h 1355445"/>
              <a:gd name="connsiteX207" fmla="*/ 813035 w 1617340"/>
              <a:gd name="connsiteY207" fmla="*/ 1166825 h 1355445"/>
              <a:gd name="connsiteX208" fmla="*/ 808582 w 1617340"/>
              <a:gd name="connsiteY208" fmla="*/ 1182428 h 1355445"/>
              <a:gd name="connsiteX209" fmla="*/ 787428 w 1617340"/>
              <a:gd name="connsiteY209" fmla="*/ 1185771 h 1355445"/>
              <a:gd name="connsiteX210" fmla="*/ 789655 w 1617340"/>
              <a:gd name="connsiteY210" fmla="*/ 1196915 h 1355445"/>
              <a:gd name="connsiteX211" fmla="*/ 795222 w 1617340"/>
              <a:gd name="connsiteY211" fmla="*/ 1208060 h 1355445"/>
              <a:gd name="connsiteX212" fmla="*/ 805242 w 1617340"/>
              <a:gd name="connsiteY212" fmla="*/ 1210289 h 1355445"/>
              <a:gd name="connsiteX213" fmla="*/ 795222 w 1617340"/>
              <a:gd name="connsiteY213" fmla="*/ 1223662 h 1355445"/>
              <a:gd name="connsiteX214" fmla="*/ 792995 w 1617340"/>
              <a:gd name="connsiteY214" fmla="*/ 1238150 h 1355445"/>
              <a:gd name="connsiteX215" fmla="*/ 788541 w 1617340"/>
              <a:gd name="connsiteY215" fmla="*/ 1254867 h 1355445"/>
              <a:gd name="connsiteX216" fmla="*/ 769614 w 1617340"/>
              <a:gd name="connsiteY216" fmla="*/ 1257095 h 1355445"/>
              <a:gd name="connsiteX217" fmla="*/ 756254 w 1617340"/>
              <a:gd name="connsiteY217" fmla="*/ 1257095 h 1355445"/>
              <a:gd name="connsiteX218" fmla="*/ 744007 w 1617340"/>
              <a:gd name="connsiteY218" fmla="*/ 1267125 h 1355445"/>
              <a:gd name="connsiteX219" fmla="*/ 732873 w 1617340"/>
              <a:gd name="connsiteY219" fmla="*/ 1257095 h 1355445"/>
              <a:gd name="connsiteX220" fmla="*/ 721739 w 1617340"/>
              <a:gd name="connsiteY220" fmla="*/ 1252638 h 1355445"/>
              <a:gd name="connsiteX221" fmla="*/ 705039 w 1617340"/>
              <a:gd name="connsiteY221" fmla="*/ 1255981 h 1355445"/>
              <a:gd name="connsiteX222" fmla="*/ 693905 w 1617340"/>
              <a:gd name="connsiteY222" fmla="*/ 1266011 h 1355445"/>
              <a:gd name="connsiteX223" fmla="*/ 693905 w 1617340"/>
              <a:gd name="connsiteY223" fmla="*/ 1279384 h 1355445"/>
              <a:gd name="connsiteX224" fmla="*/ 689452 w 1617340"/>
              <a:gd name="connsiteY224" fmla="*/ 1293872 h 1355445"/>
              <a:gd name="connsiteX225" fmla="*/ 679432 w 1617340"/>
              <a:gd name="connsiteY225" fmla="*/ 1302788 h 1355445"/>
              <a:gd name="connsiteX226" fmla="*/ 664958 w 1617340"/>
              <a:gd name="connsiteY226" fmla="*/ 1303902 h 1355445"/>
              <a:gd name="connsiteX227" fmla="*/ 651597 w 1617340"/>
              <a:gd name="connsiteY227" fmla="*/ 1302788 h 1355445"/>
              <a:gd name="connsiteX228" fmla="*/ 640464 w 1617340"/>
              <a:gd name="connsiteY228" fmla="*/ 1290529 h 1355445"/>
              <a:gd name="connsiteX229" fmla="*/ 630443 w 1617340"/>
              <a:gd name="connsiteY229" fmla="*/ 1278270 h 1355445"/>
              <a:gd name="connsiteX230" fmla="*/ 615970 w 1617340"/>
              <a:gd name="connsiteY230" fmla="*/ 1263782 h 1355445"/>
              <a:gd name="connsiteX231" fmla="*/ 601496 w 1617340"/>
              <a:gd name="connsiteY231" fmla="*/ 1269354 h 1355445"/>
              <a:gd name="connsiteX232" fmla="*/ 592589 w 1617340"/>
              <a:gd name="connsiteY232" fmla="*/ 1272698 h 1355445"/>
              <a:gd name="connsiteX233" fmla="*/ 578115 w 1617340"/>
              <a:gd name="connsiteY233" fmla="*/ 1271583 h 1355445"/>
              <a:gd name="connsiteX234" fmla="*/ 571435 w 1617340"/>
              <a:gd name="connsiteY234" fmla="*/ 1253752 h 1355445"/>
              <a:gd name="connsiteX235" fmla="*/ 558075 w 1617340"/>
              <a:gd name="connsiteY235" fmla="*/ 1254867 h 1355445"/>
              <a:gd name="connsiteX236" fmla="*/ 545828 w 1617340"/>
              <a:gd name="connsiteY236" fmla="*/ 1258210 h 1355445"/>
              <a:gd name="connsiteX237" fmla="*/ 542488 w 1617340"/>
              <a:gd name="connsiteY237" fmla="*/ 1240379 h 1355445"/>
              <a:gd name="connsiteX238" fmla="*/ 542488 w 1617340"/>
              <a:gd name="connsiteY238" fmla="*/ 1229234 h 1355445"/>
              <a:gd name="connsiteX239" fmla="*/ 532467 w 1617340"/>
              <a:gd name="connsiteY239" fmla="*/ 1225891 h 1355445"/>
              <a:gd name="connsiteX240" fmla="*/ 523560 w 1617340"/>
              <a:gd name="connsiteY240" fmla="*/ 1213632 h 1355445"/>
              <a:gd name="connsiteX241" fmla="*/ 538034 w 1617340"/>
              <a:gd name="connsiteY241" fmla="*/ 1202488 h 1355445"/>
              <a:gd name="connsiteX242" fmla="*/ 550281 w 1617340"/>
              <a:gd name="connsiteY242" fmla="*/ 1192458 h 1355445"/>
              <a:gd name="connsiteX243" fmla="*/ 532467 w 1617340"/>
              <a:gd name="connsiteY243" fmla="*/ 1167940 h 1355445"/>
              <a:gd name="connsiteX244" fmla="*/ 517994 w 1617340"/>
              <a:gd name="connsiteY244" fmla="*/ 1152338 h 1355445"/>
              <a:gd name="connsiteX245" fmla="*/ 504633 w 1617340"/>
              <a:gd name="connsiteY245" fmla="*/ 1135621 h 1355445"/>
              <a:gd name="connsiteX246" fmla="*/ 492386 w 1617340"/>
              <a:gd name="connsiteY246" fmla="*/ 1118904 h 1355445"/>
              <a:gd name="connsiteX247" fmla="*/ 476799 w 1617340"/>
              <a:gd name="connsiteY247" fmla="*/ 1107760 h 1355445"/>
              <a:gd name="connsiteX248" fmla="*/ 464552 w 1617340"/>
              <a:gd name="connsiteY248" fmla="*/ 1098844 h 1355445"/>
              <a:gd name="connsiteX249" fmla="*/ 453418 w 1617340"/>
              <a:gd name="connsiteY249" fmla="*/ 1091043 h 1355445"/>
              <a:gd name="connsiteX250" fmla="*/ 453140 w 1617340"/>
              <a:gd name="connsiteY250" fmla="*/ 1090486 h 1355445"/>
              <a:gd name="connsiteX251" fmla="*/ 434491 w 1617340"/>
              <a:gd name="connsiteY251" fmla="*/ 1087700 h 1355445"/>
              <a:gd name="connsiteX252" fmla="*/ 420017 w 1617340"/>
              <a:gd name="connsiteY252" fmla="*/ 1089929 h 1355445"/>
              <a:gd name="connsiteX253" fmla="*/ 407770 w 1617340"/>
              <a:gd name="connsiteY253" fmla="*/ 1088814 h 1355445"/>
              <a:gd name="connsiteX254" fmla="*/ 399977 w 1617340"/>
              <a:gd name="connsiteY254" fmla="*/ 1098844 h 1355445"/>
              <a:gd name="connsiteX255" fmla="*/ 396637 w 1617340"/>
              <a:gd name="connsiteY255" fmla="*/ 1113332 h 1355445"/>
              <a:gd name="connsiteX256" fmla="*/ 388843 w 1617340"/>
              <a:gd name="connsiteY256" fmla="*/ 1118904 h 1355445"/>
              <a:gd name="connsiteX257" fmla="*/ 377709 w 1617340"/>
              <a:gd name="connsiteY257" fmla="*/ 1124476 h 1355445"/>
              <a:gd name="connsiteX258" fmla="*/ 364349 w 1617340"/>
              <a:gd name="connsiteY258" fmla="*/ 1127820 h 1355445"/>
              <a:gd name="connsiteX259" fmla="*/ 350989 w 1617340"/>
              <a:gd name="connsiteY259" fmla="*/ 1126705 h 1355445"/>
              <a:gd name="connsiteX260" fmla="*/ 330948 w 1617340"/>
              <a:gd name="connsiteY260" fmla="*/ 1127820 h 1355445"/>
              <a:gd name="connsiteX261" fmla="*/ 314248 w 1617340"/>
              <a:gd name="connsiteY261" fmla="*/ 1131163 h 1355445"/>
              <a:gd name="connsiteX262" fmla="*/ 313134 w 1617340"/>
              <a:gd name="connsiteY262" fmla="*/ 1144536 h 1355445"/>
              <a:gd name="connsiteX263" fmla="*/ 294207 w 1617340"/>
              <a:gd name="connsiteY263" fmla="*/ 1145651 h 1355445"/>
              <a:gd name="connsiteX264" fmla="*/ 283073 w 1617340"/>
              <a:gd name="connsiteY264" fmla="*/ 1125591 h 1355445"/>
              <a:gd name="connsiteX265" fmla="*/ 271940 w 1617340"/>
              <a:gd name="connsiteY265" fmla="*/ 1132277 h 1355445"/>
              <a:gd name="connsiteX266" fmla="*/ 259693 w 1617340"/>
              <a:gd name="connsiteY266" fmla="*/ 1135621 h 1355445"/>
              <a:gd name="connsiteX267" fmla="*/ 248559 w 1617340"/>
              <a:gd name="connsiteY267" fmla="*/ 1143422 h 1355445"/>
              <a:gd name="connsiteX268" fmla="*/ 224065 w 1617340"/>
              <a:gd name="connsiteY268" fmla="*/ 1144536 h 1355445"/>
              <a:gd name="connsiteX269" fmla="*/ 202911 w 1617340"/>
              <a:gd name="connsiteY269" fmla="*/ 1143422 h 1355445"/>
              <a:gd name="connsiteX270" fmla="*/ 183984 w 1617340"/>
              <a:gd name="connsiteY270" fmla="*/ 1142308 h 1355445"/>
              <a:gd name="connsiteX271" fmla="*/ 175077 w 1617340"/>
              <a:gd name="connsiteY271" fmla="*/ 1130049 h 1355445"/>
              <a:gd name="connsiteX272" fmla="*/ 165057 w 1617340"/>
              <a:gd name="connsiteY272" fmla="*/ 1113332 h 1355445"/>
              <a:gd name="connsiteX273" fmla="*/ 152810 w 1617340"/>
              <a:gd name="connsiteY273" fmla="*/ 1095501 h 1355445"/>
              <a:gd name="connsiteX274" fmla="*/ 146129 w 1617340"/>
              <a:gd name="connsiteY274" fmla="*/ 1082127 h 1355445"/>
              <a:gd name="connsiteX275" fmla="*/ 147243 w 1617340"/>
              <a:gd name="connsiteY275" fmla="*/ 1067640 h 1355445"/>
              <a:gd name="connsiteX276" fmla="*/ 132769 w 1617340"/>
              <a:gd name="connsiteY276" fmla="*/ 1044236 h 1355445"/>
              <a:gd name="connsiteX277" fmla="*/ 120522 w 1617340"/>
              <a:gd name="connsiteY277" fmla="*/ 1028634 h 1355445"/>
              <a:gd name="connsiteX278" fmla="*/ 109388 w 1617340"/>
              <a:gd name="connsiteY278" fmla="*/ 1033092 h 1355445"/>
              <a:gd name="connsiteX279" fmla="*/ 100481 w 1617340"/>
              <a:gd name="connsiteY279" fmla="*/ 1040893 h 1355445"/>
              <a:gd name="connsiteX280" fmla="*/ 87121 w 1617340"/>
              <a:gd name="connsiteY280" fmla="*/ 1029748 h 1355445"/>
              <a:gd name="connsiteX281" fmla="*/ 73761 w 1617340"/>
              <a:gd name="connsiteY281" fmla="*/ 1018604 h 1355445"/>
              <a:gd name="connsiteX282" fmla="*/ 73761 w 1617340"/>
              <a:gd name="connsiteY282" fmla="*/ 1006345 h 1355445"/>
              <a:gd name="connsiteX283" fmla="*/ 73761 w 1617340"/>
              <a:gd name="connsiteY283" fmla="*/ 986285 h 1355445"/>
              <a:gd name="connsiteX284" fmla="*/ 74874 w 1617340"/>
              <a:gd name="connsiteY284" fmla="*/ 965111 h 1355445"/>
              <a:gd name="connsiteX285" fmla="*/ 60400 w 1617340"/>
              <a:gd name="connsiteY285" fmla="*/ 949508 h 1355445"/>
              <a:gd name="connsiteX286" fmla="*/ 45926 w 1617340"/>
              <a:gd name="connsiteY286" fmla="*/ 939478 h 1355445"/>
              <a:gd name="connsiteX287" fmla="*/ 35906 w 1617340"/>
              <a:gd name="connsiteY287" fmla="*/ 926105 h 1355445"/>
              <a:gd name="connsiteX288" fmla="*/ 24773 w 1617340"/>
              <a:gd name="connsiteY288" fmla="*/ 921647 h 1355445"/>
              <a:gd name="connsiteX289" fmla="*/ 10299 w 1617340"/>
              <a:gd name="connsiteY289" fmla="*/ 924990 h 1355445"/>
              <a:gd name="connsiteX290" fmla="*/ 0 w 1617340"/>
              <a:gd name="connsiteY290" fmla="*/ 908831 h 1355445"/>
              <a:gd name="connsiteX291" fmla="*/ 1392 w 1617340"/>
              <a:gd name="connsiteY291" fmla="*/ 894900 h 1355445"/>
              <a:gd name="connsiteX292" fmla="*/ 3619 w 1617340"/>
              <a:gd name="connsiteY292" fmla="*/ 882642 h 1355445"/>
              <a:gd name="connsiteX293" fmla="*/ 5845 w 1617340"/>
              <a:gd name="connsiteY293" fmla="*/ 865925 h 1355445"/>
              <a:gd name="connsiteX294" fmla="*/ 9185 w 1617340"/>
              <a:gd name="connsiteY294" fmla="*/ 854780 h 1355445"/>
              <a:gd name="connsiteX295" fmla="*/ 16979 w 1617340"/>
              <a:gd name="connsiteY295" fmla="*/ 842521 h 1355445"/>
              <a:gd name="connsiteX296" fmla="*/ 24773 w 1617340"/>
              <a:gd name="connsiteY296" fmla="*/ 832491 h 1355445"/>
              <a:gd name="connsiteX297" fmla="*/ 23659 w 1617340"/>
              <a:gd name="connsiteY297" fmla="*/ 820233 h 1355445"/>
              <a:gd name="connsiteX298" fmla="*/ 24773 w 1617340"/>
              <a:gd name="connsiteY298" fmla="*/ 809088 h 1355445"/>
              <a:gd name="connsiteX299" fmla="*/ 34793 w 1617340"/>
              <a:gd name="connsiteY299" fmla="*/ 811317 h 1355445"/>
              <a:gd name="connsiteX300" fmla="*/ 42586 w 1617340"/>
              <a:gd name="connsiteY300" fmla="*/ 806859 h 1355445"/>
              <a:gd name="connsiteX301" fmla="*/ 53163 w 1617340"/>
              <a:gd name="connsiteY301" fmla="*/ 791814 h 1355445"/>
              <a:gd name="connsiteX302" fmla="*/ 45926 w 1617340"/>
              <a:gd name="connsiteY302" fmla="*/ 785685 h 1355445"/>
              <a:gd name="connsiteX303" fmla="*/ 37020 w 1617340"/>
              <a:gd name="connsiteY303" fmla="*/ 785685 h 1355445"/>
              <a:gd name="connsiteX304" fmla="*/ 24773 w 1617340"/>
              <a:gd name="connsiteY304" fmla="*/ 789028 h 1355445"/>
              <a:gd name="connsiteX305" fmla="*/ 15866 w 1617340"/>
              <a:gd name="connsiteY305" fmla="*/ 775655 h 1355445"/>
              <a:gd name="connsiteX306" fmla="*/ 24773 w 1617340"/>
              <a:gd name="connsiteY306" fmla="*/ 768968 h 1355445"/>
              <a:gd name="connsiteX307" fmla="*/ 26999 w 1617340"/>
              <a:gd name="connsiteY307" fmla="*/ 754480 h 1355445"/>
              <a:gd name="connsiteX308" fmla="*/ 26999 w 1617340"/>
              <a:gd name="connsiteY308" fmla="*/ 743336 h 1355445"/>
              <a:gd name="connsiteX309" fmla="*/ 19206 w 1617340"/>
              <a:gd name="connsiteY309" fmla="*/ 734420 h 1355445"/>
              <a:gd name="connsiteX310" fmla="*/ 8072 w 1617340"/>
              <a:gd name="connsiteY310" fmla="*/ 725505 h 1355445"/>
              <a:gd name="connsiteX311" fmla="*/ 8072 w 1617340"/>
              <a:gd name="connsiteY311" fmla="*/ 713246 h 1355445"/>
              <a:gd name="connsiteX312" fmla="*/ 10299 w 1617340"/>
              <a:gd name="connsiteY312" fmla="*/ 700987 h 1355445"/>
              <a:gd name="connsiteX313" fmla="*/ 23659 w 1617340"/>
              <a:gd name="connsiteY313" fmla="*/ 694300 h 1355445"/>
              <a:gd name="connsiteX314" fmla="*/ 25886 w 1617340"/>
              <a:gd name="connsiteY314" fmla="*/ 675355 h 1355445"/>
              <a:gd name="connsiteX315" fmla="*/ 33679 w 1617340"/>
              <a:gd name="connsiteY315" fmla="*/ 659752 h 1355445"/>
              <a:gd name="connsiteX316" fmla="*/ 43700 w 1617340"/>
              <a:gd name="connsiteY316" fmla="*/ 648608 h 1355445"/>
              <a:gd name="connsiteX317" fmla="*/ 60400 w 1617340"/>
              <a:gd name="connsiteY317" fmla="*/ 644150 h 1355445"/>
              <a:gd name="connsiteX318" fmla="*/ 65967 w 1617340"/>
              <a:gd name="connsiteY318" fmla="*/ 628548 h 1355445"/>
              <a:gd name="connsiteX319" fmla="*/ 71534 w 1617340"/>
              <a:gd name="connsiteY319" fmla="*/ 612946 h 1355445"/>
              <a:gd name="connsiteX320" fmla="*/ 80441 w 1617340"/>
              <a:gd name="connsiteY320" fmla="*/ 604030 h 1355445"/>
              <a:gd name="connsiteX321" fmla="*/ 94915 w 1617340"/>
              <a:gd name="connsiteY321" fmla="*/ 596229 h 1355445"/>
              <a:gd name="connsiteX322" fmla="*/ 91574 w 1617340"/>
              <a:gd name="connsiteY322" fmla="*/ 581741 h 1355445"/>
              <a:gd name="connsiteX323" fmla="*/ 80441 w 1617340"/>
              <a:gd name="connsiteY323" fmla="*/ 582856 h 1355445"/>
              <a:gd name="connsiteX324" fmla="*/ 64854 w 1617340"/>
              <a:gd name="connsiteY324" fmla="*/ 583970 h 1355445"/>
              <a:gd name="connsiteX325" fmla="*/ 58173 w 1617340"/>
              <a:gd name="connsiteY325" fmla="*/ 572825 h 1355445"/>
              <a:gd name="connsiteX326" fmla="*/ 64854 w 1617340"/>
              <a:gd name="connsiteY326" fmla="*/ 563910 h 1355445"/>
              <a:gd name="connsiteX327" fmla="*/ 78214 w 1617340"/>
              <a:gd name="connsiteY327" fmla="*/ 560567 h 1355445"/>
              <a:gd name="connsiteX328" fmla="*/ 81554 w 1617340"/>
              <a:gd name="connsiteY328" fmla="*/ 549422 h 1355445"/>
              <a:gd name="connsiteX329" fmla="*/ 72647 w 1617340"/>
              <a:gd name="connsiteY329" fmla="*/ 546079 h 1355445"/>
              <a:gd name="connsiteX330" fmla="*/ 64854 w 1617340"/>
              <a:gd name="connsiteY330" fmla="*/ 538278 h 1355445"/>
              <a:gd name="connsiteX331" fmla="*/ 70421 w 1617340"/>
              <a:gd name="connsiteY331" fmla="*/ 526019 h 1355445"/>
              <a:gd name="connsiteX332" fmla="*/ 88234 w 1617340"/>
              <a:gd name="connsiteY332" fmla="*/ 526019 h 1355445"/>
              <a:gd name="connsiteX333" fmla="*/ 112728 w 1617340"/>
              <a:gd name="connsiteY333" fmla="*/ 524904 h 1355445"/>
              <a:gd name="connsiteX334" fmla="*/ 110502 w 1617340"/>
              <a:gd name="connsiteY334" fmla="*/ 511531 h 1355445"/>
              <a:gd name="connsiteX335" fmla="*/ 101595 w 1617340"/>
              <a:gd name="connsiteY335" fmla="*/ 499272 h 1355445"/>
              <a:gd name="connsiteX336" fmla="*/ 83781 w 1617340"/>
              <a:gd name="connsiteY336" fmla="*/ 488128 h 1355445"/>
              <a:gd name="connsiteX337" fmla="*/ 80441 w 1617340"/>
              <a:gd name="connsiteY337" fmla="*/ 472525 h 1355445"/>
              <a:gd name="connsiteX338" fmla="*/ 79327 w 1617340"/>
              <a:gd name="connsiteY338" fmla="*/ 443550 h 1355445"/>
              <a:gd name="connsiteX339" fmla="*/ 93801 w 1617340"/>
              <a:gd name="connsiteY339" fmla="*/ 432405 h 1355445"/>
              <a:gd name="connsiteX340" fmla="*/ 111615 w 1617340"/>
              <a:gd name="connsiteY340" fmla="*/ 416803 h 1355445"/>
              <a:gd name="connsiteX341" fmla="*/ 128316 w 1617340"/>
              <a:gd name="connsiteY341" fmla="*/ 419032 h 1355445"/>
              <a:gd name="connsiteX342" fmla="*/ 152810 w 1617340"/>
              <a:gd name="connsiteY342" fmla="*/ 416803 h 1355445"/>
              <a:gd name="connsiteX343" fmla="*/ 147243 w 1617340"/>
              <a:gd name="connsiteY343" fmla="*/ 400086 h 1355445"/>
              <a:gd name="connsiteX344" fmla="*/ 163943 w 1617340"/>
              <a:gd name="connsiteY344" fmla="*/ 391171 h 1355445"/>
              <a:gd name="connsiteX345" fmla="*/ 177304 w 1617340"/>
              <a:gd name="connsiteY345" fmla="*/ 398972 h 1355445"/>
              <a:gd name="connsiteX346" fmla="*/ 190664 w 1617340"/>
              <a:gd name="connsiteY346" fmla="*/ 409002 h 1355445"/>
              <a:gd name="connsiteX347" fmla="*/ 208478 w 1617340"/>
              <a:gd name="connsiteY347" fmla="*/ 410116 h 1355445"/>
              <a:gd name="connsiteX348" fmla="*/ 212653 w 1617340"/>
              <a:gd name="connsiteY348" fmla="*/ 392564 h 1355445"/>
              <a:gd name="connsiteX349" fmla="*/ 208478 w 1617340"/>
              <a:gd name="connsiteY349" fmla="*/ 378912 h 1355445"/>
              <a:gd name="connsiteX350" fmla="*/ 202911 w 1617340"/>
              <a:gd name="connsiteY350" fmla="*/ 362195 h 1355445"/>
              <a:gd name="connsiteX351" fmla="*/ 209591 w 1617340"/>
              <a:gd name="connsiteY351" fmla="*/ 339906 h 1355445"/>
              <a:gd name="connsiteX352" fmla="*/ 215158 w 1617340"/>
              <a:gd name="connsiteY352" fmla="*/ 318732 h 1355445"/>
              <a:gd name="connsiteX353" fmla="*/ 219612 w 1617340"/>
              <a:gd name="connsiteY353" fmla="*/ 307587 h 1355445"/>
              <a:gd name="connsiteX354" fmla="*/ 214045 w 1617340"/>
              <a:gd name="connsiteY354" fmla="*/ 298672 h 1355445"/>
              <a:gd name="connsiteX355" fmla="*/ 198458 w 1617340"/>
              <a:gd name="connsiteY355" fmla="*/ 291985 h 1355445"/>
              <a:gd name="connsiteX356" fmla="*/ 204024 w 1617340"/>
              <a:gd name="connsiteY356" fmla="*/ 274154 h 1355445"/>
              <a:gd name="connsiteX357" fmla="*/ 234085 w 1617340"/>
              <a:gd name="connsiteY357" fmla="*/ 270811 h 1355445"/>
              <a:gd name="connsiteX358" fmla="*/ 232972 w 1617340"/>
              <a:gd name="connsiteY358" fmla="*/ 247407 h 1355445"/>
              <a:gd name="connsiteX359" fmla="*/ 246332 w 1617340"/>
              <a:gd name="connsiteY359" fmla="*/ 237377 h 1355445"/>
              <a:gd name="connsiteX360" fmla="*/ 260806 w 1617340"/>
              <a:gd name="connsiteY360" fmla="*/ 230690 h 1355445"/>
              <a:gd name="connsiteX361" fmla="*/ 268600 w 1617340"/>
              <a:gd name="connsiteY361" fmla="*/ 215088 h 1355445"/>
              <a:gd name="connsiteX362" fmla="*/ 261919 w 1617340"/>
              <a:gd name="connsiteY362" fmla="*/ 203944 h 1355445"/>
              <a:gd name="connsiteX363" fmla="*/ 260806 w 1617340"/>
              <a:gd name="connsiteY363" fmla="*/ 170510 h 1355445"/>
              <a:gd name="connsiteX364" fmla="*/ 276393 w 1617340"/>
              <a:gd name="connsiteY364" fmla="*/ 160480 h 1355445"/>
              <a:gd name="connsiteX365" fmla="*/ 273053 w 1617340"/>
              <a:gd name="connsiteY365" fmla="*/ 143764 h 1355445"/>
              <a:gd name="connsiteX366" fmla="*/ 264146 w 1617340"/>
              <a:gd name="connsiteY366" fmla="*/ 131505 h 1355445"/>
              <a:gd name="connsiteX367" fmla="*/ 263033 w 1617340"/>
              <a:gd name="connsiteY367" fmla="*/ 115902 h 1355445"/>
              <a:gd name="connsiteX368" fmla="*/ 271940 w 1617340"/>
              <a:gd name="connsiteY368" fmla="*/ 94728 h 1355445"/>
              <a:gd name="connsiteX369" fmla="*/ 288640 w 1617340"/>
              <a:gd name="connsiteY369" fmla="*/ 93614 h 1355445"/>
              <a:gd name="connsiteX370" fmla="*/ 305341 w 1617340"/>
              <a:gd name="connsiteY370" fmla="*/ 96957 h 1355445"/>
              <a:gd name="connsiteX371" fmla="*/ 316474 w 1617340"/>
              <a:gd name="connsiteY371" fmla="*/ 109216 h 1355445"/>
              <a:gd name="connsiteX372" fmla="*/ 326495 w 1617340"/>
              <a:gd name="connsiteY372" fmla="*/ 115902 h 1355445"/>
              <a:gd name="connsiteX373" fmla="*/ 347649 w 1617340"/>
              <a:gd name="connsiteY373" fmla="*/ 105872 h 1355445"/>
              <a:gd name="connsiteX374" fmla="*/ 373256 w 1617340"/>
              <a:gd name="connsiteY374" fmla="*/ 98071 h 1355445"/>
              <a:gd name="connsiteX375" fmla="*/ 403317 w 1617340"/>
              <a:gd name="connsiteY375" fmla="*/ 85812 h 1355445"/>
              <a:gd name="connsiteX376" fmla="*/ 404430 w 1617340"/>
              <a:gd name="connsiteY376" fmla="*/ 47921 h 1355445"/>
              <a:gd name="connsiteX377" fmla="*/ 421131 w 1617340"/>
              <a:gd name="connsiteY377" fmla="*/ 26747 h 1355445"/>
              <a:gd name="connsiteX378" fmla="*/ 436718 w 1617340"/>
              <a:gd name="connsiteY378" fmla="*/ 0 h 1355445"/>
              <a:gd name="connsiteX0" fmla="*/ 436718 w 1617340"/>
              <a:gd name="connsiteY0" fmla="*/ 0 h 1355445"/>
              <a:gd name="connsiteX1" fmla="*/ 460099 w 1617340"/>
              <a:gd name="connsiteY1" fmla="*/ 0 h 1355445"/>
              <a:gd name="connsiteX2" fmla="*/ 473459 w 1617340"/>
              <a:gd name="connsiteY2" fmla="*/ 7801 h 1355445"/>
              <a:gd name="connsiteX3" fmla="*/ 473459 w 1617340"/>
              <a:gd name="connsiteY3" fmla="*/ 23403 h 1355445"/>
              <a:gd name="connsiteX4" fmla="*/ 474572 w 1617340"/>
              <a:gd name="connsiteY4" fmla="*/ 37891 h 1355445"/>
              <a:gd name="connsiteX5" fmla="*/ 452305 w 1617340"/>
              <a:gd name="connsiteY5" fmla="*/ 54608 h 1355445"/>
              <a:gd name="connsiteX6" fmla="*/ 465665 w 1617340"/>
              <a:gd name="connsiteY6" fmla="*/ 65752 h 1355445"/>
              <a:gd name="connsiteX7" fmla="*/ 453418 w 1617340"/>
              <a:gd name="connsiteY7" fmla="*/ 98071 h 1355445"/>
              <a:gd name="connsiteX8" fmla="*/ 467892 w 1617340"/>
              <a:gd name="connsiteY8" fmla="*/ 112559 h 1355445"/>
              <a:gd name="connsiteX9" fmla="*/ 480139 w 1617340"/>
              <a:gd name="connsiteY9" fmla="*/ 119246 h 1355445"/>
              <a:gd name="connsiteX10" fmla="*/ 481252 w 1617340"/>
              <a:gd name="connsiteY10" fmla="*/ 133734 h 1355445"/>
              <a:gd name="connsiteX11" fmla="*/ 469005 w 1617340"/>
              <a:gd name="connsiteY11" fmla="*/ 147107 h 1355445"/>
              <a:gd name="connsiteX12" fmla="*/ 473459 w 1617340"/>
              <a:gd name="connsiteY12" fmla="*/ 171625 h 1355445"/>
              <a:gd name="connsiteX13" fmla="*/ 481252 w 1617340"/>
              <a:gd name="connsiteY13" fmla="*/ 188342 h 1355445"/>
              <a:gd name="connsiteX14" fmla="*/ 503520 w 1617340"/>
              <a:gd name="connsiteY14" fmla="*/ 188342 h 1355445"/>
              <a:gd name="connsiteX15" fmla="*/ 531354 w 1617340"/>
              <a:gd name="connsiteY15" fmla="*/ 188342 h 1355445"/>
              <a:gd name="connsiteX16" fmla="*/ 545828 w 1617340"/>
              <a:gd name="connsiteY16" fmla="*/ 196143 h 1355445"/>
              <a:gd name="connsiteX17" fmla="*/ 552508 w 1617340"/>
              <a:gd name="connsiteY17" fmla="*/ 209516 h 1355445"/>
              <a:gd name="connsiteX18" fmla="*/ 559188 w 1617340"/>
              <a:gd name="connsiteY18" fmla="*/ 227347 h 1355445"/>
              <a:gd name="connsiteX19" fmla="*/ 581455 w 1617340"/>
              <a:gd name="connsiteY19" fmla="*/ 226233 h 1355445"/>
              <a:gd name="connsiteX20" fmla="*/ 602609 w 1617340"/>
              <a:gd name="connsiteY20" fmla="*/ 228462 h 1355445"/>
              <a:gd name="connsiteX21" fmla="*/ 623763 w 1617340"/>
              <a:gd name="connsiteY21" fmla="*/ 236263 h 1355445"/>
              <a:gd name="connsiteX22" fmla="*/ 623763 w 1617340"/>
              <a:gd name="connsiteY22" fmla="*/ 254094 h 1355445"/>
              <a:gd name="connsiteX23" fmla="*/ 625990 w 1617340"/>
              <a:gd name="connsiteY23" fmla="*/ 270811 h 1355445"/>
              <a:gd name="connsiteX24" fmla="*/ 638515 w 1617340"/>
              <a:gd name="connsiteY24" fmla="*/ 279726 h 1355445"/>
              <a:gd name="connsiteX25" fmla="*/ 631557 w 1617340"/>
              <a:gd name="connsiteY25" fmla="*/ 290871 h 1355445"/>
              <a:gd name="connsiteX26" fmla="*/ 625659 w 1617340"/>
              <a:gd name="connsiteY26" fmla="*/ 297513 h 1355445"/>
              <a:gd name="connsiteX27" fmla="*/ 626180 w 1617340"/>
              <a:gd name="connsiteY27" fmla="*/ 298076 h 1355445"/>
              <a:gd name="connsiteX28" fmla="*/ 632331 w 1617340"/>
              <a:gd name="connsiteY28" fmla="*/ 291150 h 1355445"/>
              <a:gd name="connsiteX29" fmla="*/ 639290 w 1617340"/>
              <a:gd name="connsiteY29" fmla="*/ 280005 h 1355445"/>
              <a:gd name="connsiteX30" fmla="*/ 676868 w 1617340"/>
              <a:gd name="connsiteY30" fmla="*/ 325697 h 1355445"/>
              <a:gd name="connsiteX31" fmla="*/ 692455 w 1617340"/>
              <a:gd name="connsiteY31" fmla="*/ 317896 h 1355445"/>
              <a:gd name="connsiteX32" fmla="*/ 718064 w 1617340"/>
              <a:gd name="connsiteY32" fmla="*/ 316782 h 1355445"/>
              <a:gd name="connsiteX33" fmla="*/ 732539 w 1617340"/>
              <a:gd name="connsiteY33" fmla="*/ 305637 h 1355445"/>
              <a:gd name="connsiteX34" fmla="*/ 745900 w 1617340"/>
              <a:gd name="connsiteY34" fmla="*/ 295607 h 1355445"/>
              <a:gd name="connsiteX35" fmla="*/ 762601 w 1617340"/>
              <a:gd name="connsiteY35" fmla="*/ 292264 h 1355445"/>
              <a:gd name="connsiteX36" fmla="*/ 787096 w 1617340"/>
              <a:gd name="connsiteY36" fmla="*/ 292264 h 1355445"/>
              <a:gd name="connsiteX37" fmla="*/ 803798 w 1617340"/>
              <a:gd name="connsiteY37" fmla="*/ 310095 h 1355445"/>
              <a:gd name="connsiteX38" fmla="*/ 812705 w 1617340"/>
              <a:gd name="connsiteY38" fmla="*/ 327926 h 1355445"/>
              <a:gd name="connsiteX39" fmla="*/ 847221 w 1617340"/>
              <a:gd name="connsiteY39" fmla="*/ 331270 h 1355445"/>
              <a:gd name="connsiteX40" fmla="*/ 865036 w 1617340"/>
              <a:gd name="connsiteY40" fmla="*/ 343529 h 1355445"/>
              <a:gd name="connsiteX41" fmla="*/ 881737 w 1617340"/>
              <a:gd name="connsiteY41" fmla="*/ 344643 h 1355445"/>
              <a:gd name="connsiteX42" fmla="*/ 889531 w 1617340"/>
              <a:gd name="connsiteY42" fmla="*/ 333499 h 1355445"/>
              <a:gd name="connsiteX43" fmla="*/ 898439 w 1617340"/>
              <a:gd name="connsiteY43" fmla="*/ 323469 h 1355445"/>
              <a:gd name="connsiteX44" fmla="*/ 908459 w 1617340"/>
              <a:gd name="connsiteY44" fmla="*/ 313439 h 1355445"/>
              <a:gd name="connsiteX45" fmla="*/ 922934 w 1617340"/>
              <a:gd name="connsiteY45" fmla="*/ 308981 h 1355445"/>
              <a:gd name="connsiteX46" fmla="*/ 936295 w 1617340"/>
              <a:gd name="connsiteY46" fmla="*/ 310095 h 1355445"/>
              <a:gd name="connsiteX47" fmla="*/ 947429 w 1617340"/>
              <a:gd name="connsiteY47" fmla="*/ 321240 h 1355445"/>
              <a:gd name="connsiteX48" fmla="*/ 955223 w 1617340"/>
              <a:gd name="connsiteY48" fmla="*/ 335727 h 1355445"/>
              <a:gd name="connsiteX49" fmla="*/ 969698 w 1617340"/>
              <a:gd name="connsiteY49" fmla="*/ 340185 h 1355445"/>
              <a:gd name="connsiteX50" fmla="*/ 976378 w 1617340"/>
              <a:gd name="connsiteY50" fmla="*/ 326812 h 1355445"/>
              <a:gd name="connsiteX51" fmla="*/ 977492 w 1617340"/>
              <a:gd name="connsiteY51" fmla="*/ 325697 h 1355445"/>
              <a:gd name="connsiteX52" fmla="*/ 1005327 w 1617340"/>
              <a:gd name="connsiteY52" fmla="*/ 330155 h 1355445"/>
              <a:gd name="connsiteX53" fmla="*/ 1028709 w 1617340"/>
              <a:gd name="connsiteY53" fmla="*/ 340185 h 1355445"/>
              <a:gd name="connsiteX54" fmla="*/ 1052091 w 1617340"/>
              <a:gd name="connsiteY54" fmla="*/ 351330 h 1355445"/>
              <a:gd name="connsiteX55" fmla="*/ 1060998 w 1617340"/>
              <a:gd name="connsiteY55" fmla="*/ 369161 h 1355445"/>
              <a:gd name="connsiteX56" fmla="*/ 1055431 w 1617340"/>
              <a:gd name="connsiteY56" fmla="*/ 391450 h 1355445"/>
              <a:gd name="connsiteX57" fmla="*/ 1055431 w 1617340"/>
              <a:gd name="connsiteY57" fmla="*/ 409281 h 1355445"/>
              <a:gd name="connsiteX58" fmla="*/ 1076586 w 1617340"/>
              <a:gd name="connsiteY58" fmla="*/ 412624 h 1355445"/>
              <a:gd name="connsiteX59" fmla="*/ 1081040 w 1617340"/>
              <a:gd name="connsiteY59" fmla="*/ 429341 h 1355445"/>
              <a:gd name="connsiteX60" fmla="*/ 1087720 w 1617340"/>
              <a:gd name="connsiteY60" fmla="*/ 442714 h 1355445"/>
              <a:gd name="connsiteX61" fmla="*/ 1099968 w 1617340"/>
              <a:gd name="connsiteY61" fmla="*/ 457202 h 1355445"/>
              <a:gd name="connsiteX62" fmla="*/ 1112216 w 1617340"/>
              <a:gd name="connsiteY62" fmla="*/ 476148 h 1355445"/>
              <a:gd name="connsiteX63" fmla="*/ 1135597 w 1617340"/>
              <a:gd name="connsiteY63" fmla="*/ 477262 h 1355445"/>
              <a:gd name="connsiteX64" fmla="*/ 1140051 w 1617340"/>
              <a:gd name="connsiteY64" fmla="*/ 458317 h 1355445"/>
              <a:gd name="connsiteX65" fmla="*/ 1146732 w 1617340"/>
              <a:gd name="connsiteY65" fmla="*/ 447172 h 1355445"/>
              <a:gd name="connsiteX66" fmla="*/ 1165660 w 1617340"/>
              <a:gd name="connsiteY66" fmla="*/ 442714 h 1355445"/>
              <a:gd name="connsiteX67" fmla="*/ 1182361 w 1617340"/>
              <a:gd name="connsiteY67" fmla="*/ 448287 h 1355445"/>
              <a:gd name="connsiteX68" fmla="*/ 1199063 w 1617340"/>
              <a:gd name="connsiteY68" fmla="*/ 456088 h 1355445"/>
              <a:gd name="connsiteX69" fmla="*/ 1210197 w 1617340"/>
              <a:gd name="connsiteY69" fmla="*/ 476148 h 1355445"/>
              <a:gd name="connsiteX70" fmla="*/ 1226898 w 1617340"/>
              <a:gd name="connsiteY70" fmla="*/ 489521 h 1355445"/>
              <a:gd name="connsiteX71" fmla="*/ 1250280 w 1617340"/>
              <a:gd name="connsiteY71" fmla="*/ 488407 h 1355445"/>
              <a:gd name="connsiteX72" fmla="*/ 1281456 w 1617340"/>
              <a:gd name="connsiteY72" fmla="*/ 486178 h 1355445"/>
              <a:gd name="connsiteX73" fmla="*/ 1300384 w 1617340"/>
              <a:gd name="connsiteY73" fmla="*/ 477262 h 1355445"/>
              <a:gd name="connsiteX74" fmla="*/ 1312632 w 1617340"/>
              <a:gd name="connsiteY74" fmla="*/ 462774 h 1355445"/>
              <a:gd name="connsiteX75" fmla="*/ 1353828 w 1617340"/>
              <a:gd name="connsiteY75" fmla="*/ 457202 h 1355445"/>
              <a:gd name="connsiteX76" fmla="*/ 1363849 w 1617340"/>
              <a:gd name="connsiteY76" fmla="*/ 477262 h 1355445"/>
              <a:gd name="connsiteX77" fmla="*/ 1385004 w 1617340"/>
              <a:gd name="connsiteY77" fmla="*/ 491750 h 1355445"/>
              <a:gd name="connsiteX78" fmla="*/ 1406159 w 1617340"/>
              <a:gd name="connsiteY78" fmla="*/ 500666 h 1355445"/>
              <a:gd name="connsiteX79" fmla="*/ 1412561 w 1617340"/>
              <a:gd name="connsiteY79" fmla="*/ 518497 h 1355445"/>
              <a:gd name="connsiteX80" fmla="*/ 1411311 w 1617340"/>
              <a:gd name="connsiteY80" fmla="*/ 529222 h 1355445"/>
              <a:gd name="connsiteX81" fmla="*/ 1411865 w 1617340"/>
              <a:gd name="connsiteY81" fmla="*/ 529195 h 1355445"/>
              <a:gd name="connsiteX82" fmla="*/ 1413264 w 1617340"/>
              <a:gd name="connsiteY82" fmla="*/ 519054 h 1355445"/>
              <a:gd name="connsiteX83" fmla="*/ 1434452 w 1617340"/>
              <a:gd name="connsiteY83" fmla="*/ 514039 h 1355445"/>
              <a:gd name="connsiteX84" fmla="*/ 1454525 w 1617340"/>
              <a:gd name="connsiteY84" fmla="*/ 506237 h 1355445"/>
              <a:gd name="connsiteX85" fmla="*/ 1473483 w 1617340"/>
              <a:gd name="connsiteY85" fmla="*/ 506237 h 1355445"/>
              <a:gd name="connsiteX86" fmla="*/ 1483032 w 1617340"/>
              <a:gd name="connsiteY86" fmla="*/ 524262 h 1355445"/>
              <a:gd name="connsiteX87" fmla="*/ 1484748 w 1617340"/>
              <a:gd name="connsiteY87" fmla="*/ 524395 h 1355445"/>
              <a:gd name="connsiteX88" fmla="*/ 1499132 w 1617340"/>
              <a:gd name="connsiteY88" fmla="*/ 515153 h 1355445"/>
              <a:gd name="connsiteX89" fmla="*/ 1514744 w 1617340"/>
              <a:gd name="connsiteY89" fmla="*/ 502894 h 1355445"/>
              <a:gd name="connsiteX90" fmla="*/ 1527011 w 1617340"/>
              <a:gd name="connsiteY90" fmla="*/ 516267 h 1355445"/>
              <a:gd name="connsiteX91" fmla="*/ 1547084 w 1617340"/>
              <a:gd name="connsiteY91" fmla="*/ 528526 h 1355445"/>
              <a:gd name="connsiteX92" fmla="*/ 1569388 w 1617340"/>
              <a:gd name="connsiteY92" fmla="*/ 528526 h 1355445"/>
              <a:gd name="connsiteX93" fmla="*/ 1589461 w 1617340"/>
              <a:gd name="connsiteY93" fmla="*/ 530755 h 1355445"/>
              <a:gd name="connsiteX94" fmla="*/ 1617340 w 1617340"/>
              <a:gd name="connsiteY94" fmla="*/ 549701 h 1355445"/>
              <a:gd name="connsiteX95" fmla="*/ 1597267 w 1617340"/>
              <a:gd name="connsiteY95" fmla="*/ 555273 h 1355445"/>
              <a:gd name="connsiteX96" fmla="*/ 1587231 w 1617340"/>
              <a:gd name="connsiteY96" fmla="*/ 578676 h 1355445"/>
              <a:gd name="connsiteX97" fmla="*/ 1578309 w 1617340"/>
              <a:gd name="connsiteY97" fmla="*/ 597622 h 1355445"/>
              <a:gd name="connsiteX98" fmla="*/ 1583885 w 1617340"/>
              <a:gd name="connsiteY98" fmla="*/ 625483 h 1355445"/>
              <a:gd name="connsiteX99" fmla="*/ 1574964 w 1617340"/>
              <a:gd name="connsiteY99" fmla="*/ 638857 h 1355445"/>
              <a:gd name="connsiteX100" fmla="*/ 1551545 w 1617340"/>
              <a:gd name="connsiteY100" fmla="*/ 641085 h 1355445"/>
              <a:gd name="connsiteX101" fmla="*/ 1534818 w 1617340"/>
              <a:gd name="connsiteY101" fmla="*/ 663374 h 1355445"/>
              <a:gd name="connsiteX102" fmla="*/ 1537048 w 1617340"/>
              <a:gd name="connsiteY102" fmla="*/ 689007 h 1355445"/>
              <a:gd name="connsiteX103" fmla="*/ 1518090 w 1617340"/>
              <a:gd name="connsiteY103" fmla="*/ 702380 h 1355445"/>
              <a:gd name="connsiteX104" fmla="*/ 1495787 w 1617340"/>
              <a:gd name="connsiteY104" fmla="*/ 714639 h 1355445"/>
              <a:gd name="connsiteX105" fmla="*/ 1490211 w 1617340"/>
              <a:gd name="connsiteY105" fmla="*/ 725783 h 1355445"/>
              <a:gd name="connsiteX106" fmla="*/ 1487980 w 1617340"/>
              <a:gd name="connsiteY106" fmla="*/ 750301 h 1355445"/>
              <a:gd name="connsiteX107" fmla="*/ 1486865 w 1617340"/>
              <a:gd name="connsiteY107" fmla="*/ 779277 h 1355445"/>
              <a:gd name="connsiteX108" fmla="*/ 1476829 w 1617340"/>
              <a:gd name="connsiteY108" fmla="*/ 801566 h 1355445"/>
              <a:gd name="connsiteX109" fmla="*/ 1467907 w 1617340"/>
              <a:gd name="connsiteY109" fmla="*/ 828312 h 1355445"/>
              <a:gd name="connsiteX110" fmla="*/ 1461216 w 1617340"/>
              <a:gd name="connsiteY110" fmla="*/ 843915 h 1355445"/>
              <a:gd name="connsiteX111" fmla="*/ 1461216 w 1617340"/>
              <a:gd name="connsiteY111" fmla="*/ 862860 h 1355445"/>
              <a:gd name="connsiteX112" fmla="*/ 1464562 w 1617340"/>
              <a:gd name="connsiteY112" fmla="*/ 887378 h 1355445"/>
              <a:gd name="connsiteX113" fmla="*/ 1469022 w 1617340"/>
              <a:gd name="connsiteY113" fmla="*/ 904095 h 1355445"/>
              <a:gd name="connsiteX114" fmla="*/ 1456756 w 1617340"/>
              <a:gd name="connsiteY114" fmla="*/ 919697 h 1355445"/>
              <a:gd name="connsiteX115" fmla="*/ 1445604 w 1617340"/>
              <a:gd name="connsiteY115" fmla="*/ 939757 h 1355445"/>
              <a:gd name="connsiteX116" fmla="*/ 1435567 w 1617340"/>
              <a:gd name="connsiteY116" fmla="*/ 960931 h 1355445"/>
              <a:gd name="connsiteX117" fmla="*/ 1423300 w 1617340"/>
              <a:gd name="connsiteY117" fmla="*/ 985449 h 1355445"/>
              <a:gd name="connsiteX118" fmla="*/ 1422989 w 1617340"/>
              <a:gd name="connsiteY118" fmla="*/ 985507 h 1355445"/>
              <a:gd name="connsiteX119" fmla="*/ 1421070 w 1617340"/>
              <a:gd name="connsiteY119" fmla="*/ 1005509 h 1355445"/>
              <a:gd name="connsiteX120" fmla="*/ 1423300 w 1617340"/>
              <a:gd name="connsiteY120" fmla="*/ 1024455 h 1355445"/>
              <a:gd name="connsiteX121" fmla="*/ 1423300 w 1617340"/>
              <a:gd name="connsiteY121" fmla="*/ 1045629 h 1355445"/>
              <a:gd name="connsiteX122" fmla="*/ 1432222 w 1617340"/>
              <a:gd name="connsiteY122" fmla="*/ 1054545 h 1355445"/>
              <a:gd name="connsiteX123" fmla="*/ 1441143 w 1617340"/>
              <a:gd name="connsiteY123" fmla="*/ 1063460 h 1355445"/>
              <a:gd name="connsiteX124" fmla="*/ 1436683 w 1617340"/>
              <a:gd name="connsiteY124" fmla="*/ 1077948 h 1355445"/>
              <a:gd name="connsiteX125" fmla="*/ 1423300 w 1617340"/>
              <a:gd name="connsiteY125" fmla="*/ 1087978 h 1355445"/>
              <a:gd name="connsiteX126" fmla="*/ 1424416 w 1617340"/>
              <a:gd name="connsiteY126" fmla="*/ 1114725 h 1355445"/>
              <a:gd name="connsiteX127" fmla="*/ 1426646 w 1617340"/>
              <a:gd name="connsiteY127" fmla="*/ 1133670 h 1355445"/>
              <a:gd name="connsiteX128" fmla="*/ 1414379 w 1617340"/>
              <a:gd name="connsiteY128" fmla="*/ 1151502 h 1355445"/>
              <a:gd name="connsiteX129" fmla="*/ 1415494 w 1617340"/>
              <a:gd name="connsiteY129" fmla="*/ 1176019 h 1355445"/>
              <a:gd name="connsiteX130" fmla="*/ 1417725 w 1617340"/>
              <a:gd name="connsiteY130" fmla="*/ 1194965 h 1355445"/>
              <a:gd name="connsiteX131" fmla="*/ 1402112 w 1617340"/>
              <a:gd name="connsiteY131" fmla="*/ 1211682 h 1355445"/>
              <a:gd name="connsiteX132" fmla="*/ 1406573 w 1617340"/>
              <a:gd name="connsiteY132" fmla="*/ 1228398 h 1355445"/>
              <a:gd name="connsiteX133" fmla="*/ 1418840 w 1617340"/>
              <a:gd name="connsiteY133" fmla="*/ 1238428 h 1355445"/>
              <a:gd name="connsiteX134" fmla="*/ 1428876 w 1617340"/>
              <a:gd name="connsiteY134" fmla="*/ 1256259 h 1355445"/>
              <a:gd name="connsiteX135" fmla="*/ 1438913 w 1617340"/>
              <a:gd name="connsiteY135" fmla="*/ 1268518 h 1355445"/>
              <a:gd name="connsiteX136" fmla="*/ 1419955 w 1617340"/>
              <a:gd name="connsiteY136" fmla="*/ 1284121 h 1355445"/>
              <a:gd name="connsiteX137" fmla="*/ 1417725 w 1617340"/>
              <a:gd name="connsiteY137" fmla="*/ 1296380 h 1355445"/>
              <a:gd name="connsiteX138" fmla="*/ 1415494 w 1617340"/>
              <a:gd name="connsiteY138" fmla="*/ 1310867 h 1355445"/>
              <a:gd name="connsiteX139" fmla="*/ 1419955 w 1617340"/>
              <a:gd name="connsiteY139" fmla="*/ 1327584 h 1355445"/>
              <a:gd name="connsiteX140" fmla="*/ 1411034 w 1617340"/>
              <a:gd name="connsiteY140" fmla="*/ 1335385 h 1355445"/>
              <a:gd name="connsiteX141" fmla="*/ 1394306 w 1617340"/>
              <a:gd name="connsiteY141" fmla="*/ 1348758 h 1355445"/>
              <a:gd name="connsiteX142" fmla="*/ 1380924 w 1617340"/>
              <a:gd name="connsiteY142" fmla="*/ 1354331 h 1355445"/>
              <a:gd name="connsiteX143" fmla="*/ 1357505 w 1617340"/>
              <a:gd name="connsiteY143" fmla="*/ 1355445 h 1355445"/>
              <a:gd name="connsiteX144" fmla="*/ 1334087 w 1617340"/>
              <a:gd name="connsiteY144" fmla="*/ 1352102 h 1355445"/>
              <a:gd name="connsiteX145" fmla="*/ 1312899 w 1617340"/>
              <a:gd name="connsiteY145" fmla="*/ 1350987 h 1355445"/>
              <a:gd name="connsiteX146" fmla="*/ 1314014 w 1617340"/>
              <a:gd name="connsiteY146" fmla="*/ 1337614 h 1355445"/>
              <a:gd name="connsiteX147" fmla="*/ 1305092 w 1617340"/>
              <a:gd name="connsiteY147" fmla="*/ 1326470 h 1355445"/>
              <a:gd name="connsiteX148" fmla="*/ 1290038 w 1617340"/>
              <a:gd name="connsiteY148" fmla="*/ 1306967 h 1355445"/>
              <a:gd name="connsiteX149" fmla="*/ 1282232 w 1617340"/>
              <a:gd name="connsiteY149" fmla="*/ 1290250 h 1355445"/>
              <a:gd name="connsiteX150" fmla="*/ 1280001 w 1617340"/>
              <a:gd name="connsiteY150" fmla="*/ 1276877 h 1355445"/>
              <a:gd name="connsiteX151" fmla="*/ 1275540 w 1617340"/>
              <a:gd name="connsiteY151" fmla="*/ 1262389 h 1355445"/>
              <a:gd name="connsiteX152" fmla="*/ 1257698 w 1617340"/>
              <a:gd name="connsiteY152" fmla="*/ 1262389 h 1355445"/>
              <a:gd name="connsiteX153" fmla="*/ 1251007 w 1617340"/>
              <a:gd name="connsiteY153" fmla="*/ 1255702 h 1355445"/>
              <a:gd name="connsiteX154" fmla="*/ 1254352 w 1617340"/>
              <a:gd name="connsiteY154" fmla="*/ 1243443 h 1355445"/>
              <a:gd name="connsiteX155" fmla="*/ 1259928 w 1617340"/>
              <a:gd name="connsiteY155" fmla="*/ 1227841 h 1355445"/>
              <a:gd name="connsiteX156" fmla="*/ 1262158 w 1617340"/>
              <a:gd name="connsiteY156" fmla="*/ 1214468 h 1355445"/>
              <a:gd name="connsiteX157" fmla="*/ 1256583 w 1617340"/>
              <a:gd name="connsiteY157" fmla="*/ 1197751 h 1355445"/>
              <a:gd name="connsiteX158" fmla="*/ 1236509 w 1617340"/>
              <a:gd name="connsiteY158" fmla="*/ 1189950 h 1355445"/>
              <a:gd name="connsiteX159" fmla="*/ 1222012 w 1617340"/>
              <a:gd name="connsiteY159" fmla="*/ 1178806 h 1355445"/>
              <a:gd name="connsiteX160" fmla="*/ 1196363 w 1617340"/>
              <a:gd name="connsiteY160" fmla="*/ 1181034 h 1355445"/>
              <a:gd name="connsiteX161" fmla="*/ 1188292 w 1617340"/>
              <a:gd name="connsiteY161" fmla="*/ 1165738 h 1355445"/>
              <a:gd name="connsiteX162" fmla="*/ 1187928 w 1617340"/>
              <a:gd name="connsiteY162" fmla="*/ 1165990 h 1355445"/>
              <a:gd name="connsiteX163" fmla="*/ 1176794 w 1617340"/>
              <a:gd name="connsiteY163" fmla="*/ 1159303 h 1355445"/>
              <a:gd name="connsiteX164" fmla="*/ 1165660 w 1617340"/>
              <a:gd name="connsiteY164" fmla="*/ 1151502 h 1355445"/>
              <a:gd name="connsiteX165" fmla="*/ 1151185 w 1617340"/>
              <a:gd name="connsiteY165" fmla="*/ 1145930 h 1355445"/>
              <a:gd name="connsiteX166" fmla="*/ 1141165 w 1617340"/>
              <a:gd name="connsiteY166" fmla="*/ 1142587 h 1355445"/>
              <a:gd name="connsiteX167" fmla="*/ 1128917 w 1617340"/>
              <a:gd name="connsiteY167" fmla="*/ 1135900 h 1355445"/>
              <a:gd name="connsiteX168" fmla="*/ 1118896 w 1617340"/>
              <a:gd name="connsiteY168" fmla="*/ 1126985 h 1355445"/>
              <a:gd name="connsiteX169" fmla="*/ 1112216 w 1617340"/>
              <a:gd name="connsiteY169" fmla="*/ 1113611 h 1355445"/>
              <a:gd name="connsiteX170" fmla="*/ 1099968 w 1617340"/>
              <a:gd name="connsiteY170" fmla="*/ 1109153 h 1355445"/>
              <a:gd name="connsiteX171" fmla="*/ 1089947 w 1617340"/>
              <a:gd name="connsiteY171" fmla="*/ 1113611 h 1355445"/>
              <a:gd name="connsiteX172" fmla="*/ 1084380 w 1617340"/>
              <a:gd name="connsiteY172" fmla="*/ 1122527 h 1355445"/>
              <a:gd name="connsiteX173" fmla="*/ 1072132 w 1617340"/>
              <a:gd name="connsiteY173" fmla="*/ 1132557 h 1355445"/>
              <a:gd name="connsiteX174" fmla="*/ 1060998 w 1617340"/>
              <a:gd name="connsiteY174" fmla="*/ 1137015 h 1355445"/>
              <a:gd name="connsiteX175" fmla="*/ 1052091 w 1617340"/>
              <a:gd name="connsiteY175" fmla="*/ 1124756 h 1355445"/>
              <a:gd name="connsiteX176" fmla="*/ 1040957 w 1617340"/>
              <a:gd name="connsiteY176" fmla="*/ 1112497 h 1355445"/>
              <a:gd name="connsiteX177" fmla="*/ 1030936 w 1617340"/>
              <a:gd name="connsiteY177" fmla="*/ 1102467 h 1355445"/>
              <a:gd name="connsiteX178" fmla="*/ 1012008 w 1617340"/>
              <a:gd name="connsiteY178" fmla="*/ 1103581 h 1355445"/>
              <a:gd name="connsiteX179" fmla="*/ 998647 w 1617340"/>
              <a:gd name="connsiteY179" fmla="*/ 1103581 h 1355445"/>
              <a:gd name="connsiteX180" fmla="*/ 989739 w 1617340"/>
              <a:gd name="connsiteY180" fmla="*/ 1111382 h 1355445"/>
              <a:gd name="connsiteX181" fmla="*/ 981945 w 1617340"/>
              <a:gd name="connsiteY181" fmla="*/ 1122527 h 1355445"/>
              <a:gd name="connsiteX182" fmla="*/ 965244 w 1617340"/>
              <a:gd name="connsiteY182" fmla="*/ 1119183 h 1355445"/>
              <a:gd name="connsiteX183" fmla="*/ 954110 w 1617340"/>
              <a:gd name="connsiteY183" fmla="*/ 1109153 h 1355445"/>
              <a:gd name="connsiteX184" fmla="*/ 945202 w 1617340"/>
              <a:gd name="connsiteY184" fmla="*/ 1099123 h 1355445"/>
              <a:gd name="connsiteX185" fmla="*/ 944089 w 1617340"/>
              <a:gd name="connsiteY185" fmla="*/ 1084636 h 1355445"/>
              <a:gd name="connsiteX186" fmla="*/ 939635 w 1617340"/>
              <a:gd name="connsiteY186" fmla="*/ 1075720 h 1355445"/>
              <a:gd name="connsiteX187" fmla="*/ 925161 w 1617340"/>
              <a:gd name="connsiteY187" fmla="*/ 1075720 h 1355445"/>
              <a:gd name="connsiteX188" fmla="*/ 908459 w 1617340"/>
              <a:gd name="connsiteY188" fmla="*/ 1079063 h 1355445"/>
              <a:gd name="connsiteX189" fmla="*/ 904006 w 1617340"/>
              <a:gd name="connsiteY189" fmla="*/ 1090208 h 1355445"/>
              <a:gd name="connsiteX190" fmla="*/ 901779 w 1617340"/>
              <a:gd name="connsiteY190" fmla="*/ 1101352 h 1355445"/>
              <a:gd name="connsiteX191" fmla="*/ 892872 w 1617340"/>
              <a:gd name="connsiteY191" fmla="*/ 1106924 h 1355445"/>
              <a:gd name="connsiteX192" fmla="*/ 878397 w 1617340"/>
              <a:gd name="connsiteY192" fmla="*/ 1112497 h 1355445"/>
              <a:gd name="connsiteX193" fmla="*/ 873943 w 1617340"/>
              <a:gd name="connsiteY193" fmla="*/ 1094666 h 1355445"/>
              <a:gd name="connsiteX194" fmla="*/ 866149 w 1617340"/>
              <a:gd name="connsiteY194" fmla="*/ 1102467 h 1355445"/>
              <a:gd name="connsiteX195" fmla="*/ 868376 w 1617340"/>
              <a:gd name="connsiteY195" fmla="*/ 1113611 h 1355445"/>
              <a:gd name="connsiteX196" fmla="*/ 857242 w 1617340"/>
              <a:gd name="connsiteY196" fmla="*/ 1122527 h 1355445"/>
              <a:gd name="connsiteX197" fmla="*/ 847221 w 1617340"/>
              <a:gd name="connsiteY197" fmla="*/ 1109153 h 1355445"/>
              <a:gd name="connsiteX198" fmla="*/ 846598 w 1617340"/>
              <a:gd name="connsiteY198" fmla="*/ 1109097 h 1355445"/>
              <a:gd name="connsiteX199" fmla="*/ 855343 w 1617340"/>
              <a:gd name="connsiteY199" fmla="*/ 1121133 h 1355445"/>
              <a:gd name="connsiteX200" fmla="*/ 860910 w 1617340"/>
              <a:gd name="connsiteY200" fmla="*/ 1136735 h 1355445"/>
              <a:gd name="connsiteX201" fmla="*/ 837530 w 1617340"/>
              <a:gd name="connsiteY201" fmla="*/ 1143422 h 1355445"/>
              <a:gd name="connsiteX202" fmla="*/ 837530 w 1617340"/>
              <a:gd name="connsiteY202" fmla="*/ 1169054 h 1355445"/>
              <a:gd name="connsiteX203" fmla="*/ 824169 w 1617340"/>
              <a:gd name="connsiteY203" fmla="*/ 1167940 h 1355445"/>
              <a:gd name="connsiteX204" fmla="*/ 813035 w 1617340"/>
              <a:gd name="connsiteY204" fmla="*/ 1166825 h 1355445"/>
              <a:gd name="connsiteX205" fmla="*/ 808582 w 1617340"/>
              <a:gd name="connsiteY205" fmla="*/ 1182428 h 1355445"/>
              <a:gd name="connsiteX206" fmla="*/ 787428 w 1617340"/>
              <a:gd name="connsiteY206" fmla="*/ 1185771 h 1355445"/>
              <a:gd name="connsiteX207" fmla="*/ 789655 w 1617340"/>
              <a:gd name="connsiteY207" fmla="*/ 1196915 h 1355445"/>
              <a:gd name="connsiteX208" fmla="*/ 795222 w 1617340"/>
              <a:gd name="connsiteY208" fmla="*/ 1208060 h 1355445"/>
              <a:gd name="connsiteX209" fmla="*/ 805242 w 1617340"/>
              <a:gd name="connsiteY209" fmla="*/ 1210289 h 1355445"/>
              <a:gd name="connsiteX210" fmla="*/ 795222 w 1617340"/>
              <a:gd name="connsiteY210" fmla="*/ 1223662 h 1355445"/>
              <a:gd name="connsiteX211" fmla="*/ 792995 w 1617340"/>
              <a:gd name="connsiteY211" fmla="*/ 1238150 h 1355445"/>
              <a:gd name="connsiteX212" fmla="*/ 788541 w 1617340"/>
              <a:gd name="connsiteY212" fmla="*/ 1254867 h 1355445"/>
              <a:gd name="connsiteX213" fmla="*/ 769614 w 1617340"/>
              <a:gd name="connsiteY213" fmla="*/ 1257095 h 1355445"/>
              <a:gd name="connsiteX214" fmla="*/ 756254 w 1617340"/>
              <a:gd name="connsiteY214" fmla="*/ 1257095 h 1355445"/>
              <a:gd name="connsiteX215" fmla="*/ 744007 w 1617340"/>
              <a:gd name="connsiteY215" fmla="*/ 1267125 h 1355445"/>
              <a:gd name="connsiteX216" fmla="*/ 732873 w 1617340"/>
              <a:gd name="connsiteY216" fmla="*/ 1257095 h 1355445"/>
              <a:gd name="connsiteX217" fmla="*/ 721739 w 1617340"/>
              <a:gd name="connsiteY217" fmla="*/ 1252638 h 1355445"/>
              <a:gd name="connsiteX218" fmla="*/ 705039 w 1617340"/>
              <a:gd name="connsiteY218" fmla="*/ 1255981 h 1355445"/>
              <a:gd name="connsiteX219" fmla="*/ 693905 w 1617340"/>
              <a:gd name="connsiteY219" fmla="*/ 1266011 h 1355445"/>
              <a:gd name="connsiteX220" fmla="*/ 693905 w 1617340"/>
              <a:gd name="connsiteY220" fmla="*/ 1279384 h 1355445"/>
              <a:gd name="connsiteX221" fmla="*/ 689452 w 1617340"/>
              <a:gd name="connsiteY221" fmla="*/ 1293872 h 1355445"/>
              <a:gd name="connsiteX222" fmla="*/ 679432 w 1617340"/>
              <a:gd name="connsiteY222" fmla="*/ 1302788 h 1355445"/>
              <a:gd name="connsiteX223" fmla="*/ 664958 w 1617340"/>
              <a:gd name="connsiteY223" fmla="*/ 1303902 h 1355445"/>
              <a:gd name="connsiteX224" fmla="*/ 651597 w 1617340"/>
              <a:gd name="connsiteY224" fmla="*/ 1302788 h 1355445"/>
              <a:gd name="connsiteX225" fmla="*/ 640464 w 1617340"/>
              <a:gd name="connsiteY225" fmla="*/ 1290529 h 1355445"/>
              <a:gd name="connsiteX226" fmla="*/ 630443 w 1617340"/>
              <a:gd name="connsiteY226" fmla="*/ 1278270 h 1355445"/>
              <a:gd name="connsiteX227" fmla="*/ 615970 w 1617340"/>
              <a:gd name="connsiteY227" fmla="*/ 1263782 h 1355445"/>
              <a:gd name="connsiteX228" fmla="*/ 601496 w 1617340"/>
              <a:gd name="connsiteY228" fmla="*/ 1269354 h 1355445"/>
              <a:gd name="connsiteX229" fmla="*/ 592589 w 1617340"/>
              <a:gd name="connsiteY229" fmla="*/ 1272698 h 1355445"/>
              <a:gd name="connsiteX230" fmla="*/ 578115 w 1617340"/>
              <a:gd name="connsiteY230" fmla="*/ 1271583 h 1355445"/>
              <a:gd name="connsiteX231" fmla="*/ 571435 w 1617340"/>
              <a:gd name="connsiteY231" fmla="*/ 1253752 h 1355445"/>
              <a:gd name="connsiteX232" fmla="*/ 558075 w 1617340"/>
              <a:gd name="connsiteY232" fmla="*/ 1254867 h 1355445"/>
              <a:gd name="connsiteX233" fmla="*/ 545828 w 1617340"/>
              <a:gd name="connsiteY233" fmla="*/ 1258210 h 1355445"/>
              <a:gd name="connsiteX234" fmla="*/ 542488 w 1617340"/>
              <a:gd name="connsiteY234" fmla="*/ 1240379 h 1355445"/>
              <a:gd name="connsiteX235" fmla="*/ 542488 w 1617340"/>
              <a:gd name="connsiteY235" fmla="*/ 1229234 h 1355445"/>
              <a:gd name="connsiteX236" fmla="*/ 532467 w 1617340"/>
              <a:gd name="connsiteY236" fmla="*/ 1225891 h 1355445"/>
              <a:gd name="connsiteX237" fmla="*/ 523560 w 1617340"/>
              <a:gd name="connsiteY237" fmla="*/ 1213632 h 1355445"/>
              <a:gd name="connsiteX238" fmla="*/ 538034 w 1617340"/>
              <a:gd name="connsiteY238" fmla="*/ 1202488 h 1355445"/>
              <a:gd name="connsiteX239" fmla="*/ 550281 w 1617340"/>
              <a:gd name="connsiteY239" fmla="*/ 1192458 h 1355445"/>
              <a:gd name="connsiteX240" fmla="*/ 532467 w 1617340"/>
              <a:gd name="connsiteY240" fmla="*/ 1167940 h 1355445"/>
              <a:gd name="connsiteX241" fmla="*/ 517994 w 1617340"/>
              <a:gd name="connsiteY241" fmla="*/ 1152338 h 1355445"/>
              <a:gd name="connsiteX242" fmla="*/ 504633 w 1617340"/>
              <a:gd name="connsiteY242" fmla="*/ 1135621 h 1355445"/>
              <a:gd name="connsiteX243" fmla="*/ 492386 w 1617340"/>
              <a:gd name="connsiteY243" fmla="*/ 1118904 h 1355445"/>
              <a:gd name="connsiteX244" fmla="*/ 476799 w 1617340"/>
              <a:gd name="connsiteY244" fmla="*/ 1107760 h 1355445"/>
              <a:gd name="connsiteX245" fmla="*/ 464552 w 1617340"/>
              <a:gd name="connsiteY245" fmla="*/ 1098844 h 1355445"/>
              <a:gd name="connsiteX246" fmla="*/ 453418 w 1617340"/>
              <a:gd name="connsiteY246" fmla="*/ 1091043 h 1355445"/>
              <a:gd name="connsiteX247" fmla="*/ 453140 w 1617340"/>
              <a:gd name="connsiteY247" fmla="*/ 1090486 h 1355445"/>
              <a:gd name="connsiteX248" fmla="*/ 434491 w 1617340"/>
              <a:gd name="connsiteY248" fmla="*/ 1087700 h 1355445"/>
              <a:gd name="connsiteX249" fmla="*/ 420017 w 1617340"/>
              <a:gd name="connsiteY249" fmla="*/ 1089929 h 1355445"/>
              <a:gd name="connsiteX250" fmla="*/ 407770 w 1617340"/>
              <a:gd name="connsiteY250" fmla="*/ 1088814 h 1355445"/>
              <a:gd name="connsiteX251" fmla="*/ 399977 w 1617340"/>
              <a:gd name="connsiteY251" fmla="*/ 1098844 h 1355445"/>
              <a:gd name="connsiteX252" fmla="*/ 396637 w 1617340"/>
              <a:gd name="connsiteY252" fmla="*/ 1113332 h 1355445"/>
              <a:gd name="connsiteX253" fmla="*/ 388843 w 1617340"/>
              <a:gd name="connsiteY253" fmla="*/ 1118904 h 1355445"/>
              <a:gd name="connsiteX254" fmla="*/ 377709 w 1617340"/>
              <a:gd name="connsiteY254" fmla="*/ 1124476 h 1355445"/>
              <a:gd name="connsiteX255" fmla="*/ 364349 w 1617340"/>
              <a:gd name="connsiteY255" fmla="*/ 1127820 h 1355445"/>
              <a:gd name="connsiteX256" fmla="*/ 350989 w 1617340"/>
              <a:gd name="connsiteY256" fmla="*/ 1126705 h 1355445"/>
              <a:gd name="connsiteX257" fmla="*/ 330948 w 1617340"/>
              <a:gd name="connsiteY257" fmla="*/ 1127820 h 1355445"/>
              <a:gd name="connsiteX258" fmla="*/ 314248 w 1617340"/>
              <a:gd name="connsiteY258" fmla="*/ 1131163 h 1355445"/>
              <a:gd name="connsiteX259" fmla="*/ 313134 w 1617340"/>
              <a:gd name="connsiteY259" fmla="*/ 1144536 h 1355445"/>
              <a:gd name="connsiteX260" fmla="*/ 294207 w 1617340"/>
              <a:gd name="connsiteY260" fmla="*/ 1145651 h 1355445"/>
              <a:gd name="connsiteX261" fmla="*/ 283073 w 1617340"/>
              <a:gd name="connsiteY261" fmla="*/ 1125591 h 1355445"/>
              <a:gd name="connsiteX262" fmla="*/ 271940 w 1617340"/>
              <a:gd name="connsiteY262" fmla="*/ 1132277 h 1355445"/>
              <a:gd name="connsiteX263" fmla="*/ 259693 w 1617340"/>
              <a:gd name="connsiteY263" fmla="*/ 1135621 h 1355445"/>
              <a:gd name="connsiteX264" fmla="*/ 248559 w 1617340"/>
              <a:gd name="connsiteY264" fmla="*/ 1143422 h 1355445"/>
              <a:gd name="connsiteX265" fmla="*/ 224065 w 1617340"/>
              <a:gd name="connsiteY265" fmla="*/ 1144536 h 1355445"/>
              <a:gd name="connsiteX266" fmla="*/ 202911 w 1617340"/>
              <a:gd name="connsiteY266" fmla="*/ 1143422 h 1355445"/>
              <a:gd name="connsiteX267" fmla="*/ 183984 w 1617340"/>
              <a:gd name="connsiteY267" fmla="*/ 1142308 h 1355445"/>
              <a:gd name="connsiteX268" fmla="*/ 175077 w 1617340"/>
              <a:gd name="connsiteY268" fmla="*/ 1130049 h 1355445"/>
              <a:gd name="connsiteX269" fmla="*/ 165057 w 1617340"/>
              <a:gd name="connsiteY269" fmla="*/ 1113332 h 1355445"/>
              <a:gd name="connsiteX270" fmla="*/ 152810 w 1617340"/>
              <a:gd name="connsiteY270" fmla="*/ 1095501 h 1355445"/>
              <a:gd name="connsiteX271" fmla="*/ 146129 w 1617340"/>
              <a:gd name="connsiteY271" fmla="*/ 1082127 h 1355445"/>
              <a:gd name="connsiteX272" fmla="*/ 147243 w 1617340"/>
              <a:gd name="connsiteY272" fmla="*/ 1067640 h 1355445"/>
              <a:gd name="connsiteX273" fmla="*/ 132769 w 1617340"/>
              <a:gd name="connsiteY273" fmla="*/ 1044236 h 1355445"/>
              <a:gd name="connsiteX274" fmla="*/ 120522 w 1617340"/>
              <a:gd name="connsiteY274" fmla="*/ 1028634 h 1355445"/>
              <a:gd name="connsiteX275" fmla="*/ 109388 w 1617340"/>
              <a:gd name="connsiteY275" fmla="*/ 1033092 h 1355445"/>
              <a:gd name="connsiteX276" fmla="*/ 100481 w 1617340"/>
              <a:gd name="connsiteY276" fmla="*/ 1040893 h 1355445"/>
              <a:gd name="connsiteX277" fmla="*/ 87121 w 1617340"/>
              <a:gd name="connsiteY277" fmla="*/ 1029748 h 1355445"/>
              <a:gd name="connsiteX278" fmla="*/ 73761 w 1617340"/>
              <a:gd name="connsiteY278" fmla="*/ 1018604 h 1355445"/>
              <a:gd name="connsiteX279" fmla="*/ 73761 w 1617340"/>
              <a:gd name="connsiteY279" fmla="*/ 1006345 h 1355445"/>
              <a:gd name="connsiteX280" fmla="*/ 73761 w 1617340"/>
              <a:gd name="connsiteY280" fmla="*/ 986285 h 1355445"/>
              <a:gd name="connsiteX281" fmla="*/ 74874 w 1617340"/>
              <a:gd name="connsiteY281" fmla="*/ 965111 h 1355445"/>
              <a:gd name="connsiteX282" fmla="*/ 60400 w 1617340"/>
              <a:gd name="connsiteY282" fmla="*/ 949508 h 1355445"/>
              <a:gd name="connsiteX283" fmla="*/ 45926 w 1617340"/>
              <a:gd name="connsiteY283" fmla="*/ 939478 h 1355445"/>
              <a:gd name="connsiteX284" fmla="*/ 35906 w 1617340"/>
              <a:gd name="connsiteY284" fmla="*/ 926105 h 1355445"/>
              <a:gd name="connsiteX285" fmla="*/ 24773 w 1617340"/>
              <a:gd name="connsiteY285" fmla="*/ 921647 h 1355445"/>
              <a:gd name="connsiteX286" fmla="*/ 10299 w 1617340"/>
              <a:gd name="connsiteY286" fmla="*/ 924990 h 1355445"/>
              <a:gd name="connsiteX287" fmla="*/ 0 w 1617340"/>
              <a:gd name="connsiteY287" fmla="*/ 908831 h 1355445"/>
              <a:gd name="connsiteX288" fmla="*/ 1392 w 1617340"/>
              <a:gd name="connsiteY288" fmla="*/ 894900 h 1355445"/>
              <a:gd name="connsiteX289" fmla="*/ 3619 w 1617340"/>
              <a:gd name="connsiteY289" fmla="*/ 882642 h 1355445"/>
              <a:gd name="connsiteX290" fmla="*/ 5845 w 1617340"/>
              <a:gd name="connsiteY290" fmla="*/ 865925 h 1355445"/>
              <a:gd name="connsiteX291" fmla="*/ 9185 w 1617340"/>
              <a:gd name="connsiteY291" fmla="*/ 854780 h 1355445"/>
              <a:gd name="connsiteX292" fmla="*/ 16979 w 1617340"/>
              <a:gd name="connsiteY292" fmla="*/ 842521 h 1355445"/>
              <a:gd name="connsiteX293" fmla="*/ 24773 w 1617340"/>
              <a:gd name="connsiteY293" fmla="*/ 832491 h 1355445"/>
              <a:gd name="connsiteX294" fmla="*/ 23659 w 1617340"/>
              <a:gd name="connsiteY294" fmla="*/ 820233 h 1355445"/>
              <a:gd name="connsiteX295" fmla="*/ 24773 w 1617340"/>
              <a:gd name="connsiteY295" fmla="*/ 809088 h 1355445"/>
              <a:gd name="connsiteX296" fmla="*/ 34793 w 1617340"/>
              <a:gd name="connsiteY296" fmla="*/ 811317 h 1355445"/>
              <a:gd name="connsiteX297" fmla="*/ 42586 w 1617340"/>
              <a:gd name="connsiteY297" fmla="*/ 806859 h 1355445"/>
              <a:gd name="connsiteX298" fmla="*/ 53163 w 1617340"/>
              <a:gd name="connsiteY298" fmla="*/ 791814 h 1355445"/>
              <a:gd name="connsiteX299" fmla="*/ 45926 w 1617340"/>
              <a:gd name="connsiteY299" fmla="*/ 785685 h 1355445"/>
              <a:gd name="connsiteX300" fmla="*/ 37020 w 1617340"/>
              <a:gd name="connsiteY300" fmla="*/ 785685 h 1355445"/>
              <a:gd name="connsiteX301" fmla="*/ 24773 w 1617340"/>
              <a:gd name="connsiteY301" fmla="*/ 789028 h 1355445"/>
              <a:gd name="connsiteX302" fmla="*/ 15866 w 1617340"/>
              <a:gd name="connsiteY302" fmla="*/ 775655 h 1355445"/>
              <a:gd name="connsiteX303" fmla="*/ 24773 w 1617340"/>
              <a:gd name="connsiteY303" fmla="*/ 768968 h 1355445"/>
              <a:gd name="connsiteX304" fmla="*/ 26999 w 1617340"/>
              <a:gd name="connsiteY304" fmla="*/ 754480 h 1355445"/>
              <a:gd name="connsiteX305" fmla="*/ 26999 w 1617340"/>
              <a:gd name="connsiteY305" fmla="*/ 743336 h 1355445"/>
              <a:gd name="connsiteX306" fmla="*/ 19206 w 1617340"/>
              <a:gd name="connsiteY306" fmla="*/ 734420 h 1355445"/>
              <a:gd name="connsiteX307" fmla="*/ 8072 w 1617340"/>
              <a:gd name="connsiteY307" fmla="*/ 725505 h 1355445"/>
              <a:gd name="connsiteX308" fmla="*/ 8072 w 1617340"/>
              <a:gd name="connsiteY308" fmla="*/ 713246 h 1355445"/>
              <a:gd name="connsiteX309" fmla="*/ 10299 w 1617340"/>
              <a:gd name="connsiteY309" fmla="*/ 700987 h 1355445"/>
              <a:gd name="connsiteX310" fmla="*/ 23659 w 1617340"/>
              <a:gd name="connsiteY310" fmla="*/ 694300 h 1355445"/>
              <a:gd name="connsiteX311" fmla="*/ 25886 w 1617340"/>
              <a:gd name="connsiteY311" fmla="*/ 675355 h 1355445"/>
              <a:gd name="connsiteX312" fmla="*/ 33679 w 1617340"/>
              <a:gd name="connsiteY312" fmla="*/ 659752 h 1355445"/>
              <a:gd name="connsiteX313" fmla="*/ 43700 w 1617340"/>
              <a:gd name="connsiteY313" fmla="*/ 648608 h 1355445"/>
              <a:gd name="connsiteX314" fmla="*/ 60400 w 1617340"/>
              <a:gd name="connsiteY314" fmla="*/ 644150 h 1355445"/>
              <a:gd name="connsiteX315" fmla="*/ 65967 w 1617340"/>
              <a:gd name="connsiteY315" fmla="*/ 628548 h 1355445"/>
              <a:gd name="connsiteX316" fmla="*/ 71534 w 1617340"/>
              <a:gd name="connsiteY316" fmla="*/ 612946 h 1355445"/>
              <a:gd name="connsiteX317" fmla="*/ 80441 w 1617340"/>
              <a:gd name="connsiteY317" fmla="*/ 604030 h 1355445"/>
              <a:gd name="connsiteX318" fmla="*/ 94915 w 1617340"/>
              <a:gd name="connsiteY318" fmla="*/ 596229 h 1355445"/>
              <a:gd name="connsiteX319" fmla="*/ 91574 w 1617340"/>
              <a:gd name="connsiteY319" fmla="*/ 581741 h 1355445"/>
              <a:gd name="connsiteX320" fmla="*/ 80441 w 1617340"/>
              <a:gd name="connsiteY320" fmla="*/ 582856 h 1355445"/>
              <a:gd name="connsiteX321" fmla="*/ 64854 w 1617340"/>
              <a:gd name="connsiteY321" fmla="*/ 583970 h 1355445"/>
              <a:gd name="connsiteX322" fmla="*/ 58173 w 1617340"/>
              <a:gd name="connsiteY322" fmla="*/ 572825 h 1355445"/>
              <a:gd name="connsiteX323" fmla="*/ 64854 w 1617340"/>
              <a:gd name="connsiteY323" fmla="*/ 563910 h 1355445"/>
              <a:gd name="connsiteX324" fmla="*/ 78214 w 1617340"/>
              <a:gd name="connsiteY324" fmla="*/ 560567 h 1355445"/>
              <a:gd name="connsiteX325" fmla="*/ 81554 w 1617340"/>
              <a:gd name="connsiteY325" fmla="*/ 549422 h 1355445"/>
              <a:gd name="connsiteX326" fmla="*/ 72647 w 1617340"/>
              <a:gd name="connsiteY326" fmla="*/ 546079 h 1355445"/>
              <a:gd name="connsiteX327" fmla="*/ 64854 w 1617340"/>
              <a:gd name="connsiteY327" fmla="*/ 538278 h 1355445"/>
              <a:gd name="connsiteX328" fmla="*/ 70421 w 1617340"/>
              <a:gd name="connsiteY328" fmla="*/ 526019 h 1355445"/>
              <a:gd name="connsiteX329" fmla="*/ 88234 w 1617340"/>
              <a:gd name="connsiteY329" fmla="*/ 526019 h 1355445"/>
              <a:gd name="connsiteX330" fmla="*/ 112728 w 1617340"/>
              <a:gd name="connsiteY330" fmla="*/ 524904 h 1355445"/>
              <a:gd name="connsiteX331" fmla="*/ 110502 w 1617340"/>
              <a:gd name="connsiteY331" fmla="*/ 511531 h 1355445"/>
              <a:gd name="connsiteX332" fmla="*/ 101595 w 1617340"/>
              <a:gd name="connsiteY332" fmla="*/ 499272 h 1355445"/>
              <a:gd name="connsiteX333" fmla="*/ 83781 w 1617340"/>
              <a:gd name="connsiteY333" fmla="*/ 488128 h 1355445"/>
              <a:gd name="connsiteX334" fmla="*/ 80441 w 1617340"/>
              <a:gd name="connsiteY334" fmla="*/ 472525 h 1355445"/>
              <a:gd name="connsiteX335" fmla="*/ 79327 w 1617340"/>
              <a:gd name="connsiteY335" fmla="*/ 443550 h 1355445"/>
              <a:gd name="connsiteX336" fmla="*/ 93801 w 1617340"/>
              <a:gd name="connsiteY336" fmla="*/ 432405 h 1355445"/>
              <a:gd name="connsiteX337" fmla="*/ 111615 w 1617340"/>
              <a:gd name="connsiteY337" fmla="*/ 416803 h 1355445"/>
              <a:gd name="connsiteX338" fmla="*/ 128316 w 1617340"/>
              <a:gd name="connsiteY338" fmla="*/ 419032 h 1355445"/>
              <a:gd name="connsiteX339" fmla="*/ 152810 w 1617340"/>
              <a:gd name="connsiteY339" fmla="*/ 416803 h 1355445"/>
              <a:gd name="connsiteX340" fmla="*/ 147243 w 1617340"/>
              <a:gd name="connsiteY340" fmla="*/ 400086 h 1355445"/>
              <a:gd name="connsiteX341" fmla="*/ 163943 w 1617340"/>
              <a:gd name="connsiteY341" fmla="*/ 391171 h 1355445"/>
              <a:gd name="connsiteX342" fmla="*/ 177304 w 1617340"/>
              <a:gd name="connsiteY342" fmla="*/ 398972 h 1355445"/>
              <a:gd name="connsiteX343" fmla="*/ 190664 w 1617340"/>
              <a:gd name="connsiteY343" fmla="*/ 409002 h 1355445"/>
              <a:gd name="connsiteX344" fmla="*/ 208478 w 1617340"/>
              <a:gd name="connsiteY344" fmla="*/ 410116 h 1355445"/>
              <a:gd name="connsiteX345" fmla="*/ 212653 w 1617340"/>
              <a:gd name="connsiteY345" fmla="*/ 392564 h 1355445"/>
              <a:gd name="connsiteX346" fmla="*/ 208478 w 1617340"/>
              <a:gd name="connsiteY346" fmla="*/ 378912 h 1355445"/>
              <a:gd name="connsiteX347" fmla="*/ 202911 w 1617340"/>
              <a:gd name="connsiteY347" fmla="*/ 362195 h 1355445"/>
              <a:gd name="connsiteX348" fmla="*/ 209591 w 1617340"/>
              <a:gd name="connsiteY348" fmla="*/ 339906 h 1355445"/>
              <a:gd name="connsiteX349" fmla="*/ 215158 w 1617340"/>
              <a:gd name="connsiteY349" fmla="*/ 318732 h 1355445"/>
              <a:gd name="connsiteX350" fmla="*/ 219612 w 1617340"/>
              <a:gd name="connsiteY350" fmla="*/ 307587 h 1355445"/>
              <a:gd name="connsiteX351" fmla="*/ 214045 w 1617340"/>
              <a:gd name="connsiteY351" fmla="*/ 298672 h 1355445"/>
              <a:gd name="connsiteX352" fmla="*/ 198458 w 1617340"/>
              <a:gd name="connsiteY352" fmla="*/ 291985 h 1355445"/>
              <a:gd name="connsiteX353" fmla="*/ 204024 w 1617340"/>
              <a:gd name="connsiteY353" fmla="*/ 274154 h 1355445"/>
              <a:gd name="connsiteX354" fmla="*/ 234085 w 1617340"/>
              <a:gd name="connsiteY354" fmla="*/ 270811 h 1355445"/>
              <a:gd name="connsiteX355" fmla="*/ 232972 w 1617340"/>
              <a:gd name="connsiteY355" fmla="*/ 247407 h 1355445"/>
              <a:gd name="connsiteX356" fmla="*/ 246332 w 1617340"/>
              <a:gd name="connsiteY356" fmla="*/ 237377 h 1355445"/>
              <a:gd name="connsiteX357" fmla="*/ 260806 w 1617340"/>
              <a:gd name="connsiteY357" fmla="*/ 230690 h 1355445"/>
              <a:gd name="connsiteX358" fmla="*/ 268600 w 1617340"/>
              <a:gd name="connsiteY358" fmla="*/ 215088 h 1355445"/>
              <a:gd name="connsiteX359" fmla="*/ 261919 w 1617340"/>
              <a:gd name="connsiteY359" fmla="*/ 203944 h 1355445"/>
              <a:gd name="connsiteX360" fmla="*/ 260806 w 1617340"/>
              <a:gd name="connsiteY360" fmla="*/ 170510 h 1355445"/>
              <a:gd name="connsiteX361" fmla="*/ 276393 w 1617340"/>
              <a:gd name="connsiteY361" fmla="*/ 160480 h 1355445"/>
              <a:gd name="connsiteX362" fmla="*/ 273053 w 1617340"/>
              <a:gd name="connsiteY362" fmla="*/ 143764 h 1355445"/>
              <a:gd name="connsiteX363" fmla="*/ 264146 w 1617340"/>
              <a:gd name="connsiteY363" fmla="*/ 131505 h 1355445"/>
              <a:gd name="connsiteX364" fmla="*/ 263033 w 1617340"/>
              <a:gd name="connsiteY364" fmla="*/ 115902 h 1355445"/>
              <a:gd name="connsiteX365" fmla="*/ 271940 w 1617340"/>
              <a:gd name="connsiteY365" fmla="*/ 94728 h 1355445"/>
              <a:gd name="connsiteX366" fmla="*/ 288640 w 1617340"/>
              <a:gd name="connsiteY366" fmla="*/ 93614 h 1355445"/>
              <a:gd name="connsiteX367" fmla="*/ 305341 w 1617340"/>
              <a:gd name="connsiteY367" fmla="*/ 96957 h 1355445"/>
              <a:gd name="connsiteX368" fmla="*/ 316474 w 1617340"/>
              <a:gd name="connsiteY368" fmla="*/ 109216 h 1355445"/>
              <a:gd name="connsiteX369" fmla="*/ 326495 w 1617340"/>
              <a:gd name="connsiteY369" fmla="*/ 115902 h 1355445"/>
              <a:gd name="connsiteX370" fmla="*/ 347649 w 1617340"/>
              <a:gd name="connsiteY370" fmla="*/ 105872 h 1355445"/>
              <a:gd name="connsiteX371" fmla="*/ 373256 w 1617340"/>
              <a:gd name="connsiteY371" fmla="*/ 98071 h 1355445"/>
              <a:gd name="connsiteX372" fmla="*/ 403317 w 1617340"/>
              <a:gd name="connsiteY372" fmla="*/ 85812 h 1355445"/>
              <a:gd name="connsiteX373" fmla="*/ 404430 w 1617340"/>
              <a:gd name="connsiteY373" fmla="*/ 47921 h 1355445"/>
              <a:gd name="connsiteX374" fmla="*/ 421131 w 1617340"/>
              <a:gd name="connsiteY374" fmla="*/ 26747 h 1355445"/>
              <a:gd name="connsiteX375" fmla="*/ 436718 w 1617340"/>
              <a:gd name="connsiteY375" fmla="*/ 0 h 1355445"/>
              <a:gd name="connsiteX0" fmla="*/ 436718 w 1617340"/>
              <a:gd name="connsiteY0" fmla="*/ 0 h 1355445"/>
              <a:gd name="connsiteX1" fmla="*/ 460099 w 1617340"/>
              <a:gd name="connsiteY1" fmla="*/ 0 h 1355445"/>
              <a:gd name="connsiteX2" fmla="*/ 473459 w 1617340"/>
              <a:gd name="connsiteY2" fmla="*/ 7801 h 1355445"/>
              <a:gd name="connsiteX3" fmla="*/ 473459 w 1617340"/>
              <a:gd name="connsiteY3" fmla="*/ 23403 h 1355445"/>
              <a:gd name="connsiteX4" fmla="*/ 474572 w 1617340"/>
              <a:gd name="connsiteY4" fmla="*/ 37891 h 1355445"/>
              <a:gd name="connsiteX5" fmla="*/ 452305 w 1617340"/>
              <a:gd name="connsiteY5" fmla="*/ 54608 h 1355445"/>
              <a:gd name="connsiteX6" fmla="*/ 465665 w 1617340"/>
              <a:gd name="connsiteY6" fmla="*/ 65752 h 1355445"/>
              <a:gd name="connsiteX7" fmla="*/ 453418 w 1617340"/>
              <a:gd name="connsiteY7" fmla="*/ 98071 h 1355445"/>
              <a:gd name="connsiteX8" fmla="*/ 467892 w 1617340"/>
              <a:gd name="connsiteY8" fmla="*/ 112559 h 1355445"/>
              <a:gd name="connsiteX9" fmla="*/ 480139 w 1617340"/>
              <a:gd name="connsiteY9" fmla="*/ 119246 h 1355445"/>
              <a:gd name="connsiteX10" fmla="*/ 481252 w 1617340"/>
              <a:gd name="connsiteY10" fmla="*/ 133734 h 1355445"/>
              <a:gd name="connsiteX11" fmla="*/ 469005 w 1617340"/>
              <a:gd name="connsiteY11" fmla="*/ 147107 h 1355445"/>
              <a:gd name="connsiteX12" fmla="*/ 473459 w 1617340"/>
              <a:gd name="connsiteY12" fmla="*/ 171625 h 1355445"/>
              <a:gd name="connsiteX13" fmla="*/ 481252 w 1617340"/>
              <a:gd name="connsiteY13" fmla="*/ 188342 h 1355445"/>
              <a:gd name="connsiteX14" fmla="*/ 503520 w 1617340"/>
              <a:gd name="connsiteY14" fmla="*/ 188342 h 1355445"/>
              <a:gd name="connsiteX15" fmla="*/ 531354 w 1617340"/>
              <a:gd name="connsiteY15" fmla="*/ 188342 h 1355445"/>
              <a:gd name="connsiteX16" fmla="*/ 545828 w 1617340"/>
              <a:gd name="connsiteY16" fmla="*/ 196143 h 1355445"/>
              <a:gd name="connsiteX17" fmla="*/ 552508 w 1617340"/>
              <a:gd name="connsiteY17" fmla="*/ 209516 h 1355445"/>
              <a:gd name="connsiteX18" fmla="*/ 559188 w 1617340"/>
              <a:gd name="connsiteY18" fmla="*/ 227347 h 1355445"/>
              <a:gd name="connsiteX19" fmla="*/ 581455 w 1617340"/>
              <a:gd name="connsiteY19" fmla="*/ 226233 h 1355445"/>
              <a:gd name="connsiteX20" fmla="*/ 602609 w 1617340"/>
              <a:gd name="connsiteY20" fmla="*/ 228462 h 1355445"/>
              <a:gd name="connsiteX21" fmla="*/ 623763 w 1617340"/>
              <a:gd name="connsiteY21" fmla="*/ 236263 h 1355445"/>
              <a:gd name="connsiteX22" fmla="*/ 623763 w 1617340"/>
              <a:gd name="connsiteY22" fmla="*/ 254094 h 1355445"/>
              <a:gd name="connsiteX23" fmla="*/ 625990 w 1617340"/>
              <a:gd name="connsiteY23" fmla="*/ 270811 h 1355445"/>
              <a:gd name="connsiteX24" fmla="*/ 638515 w 1617340"/>
              <a:gd name="connsiteY24" fmla="*/ 279726 h 1355445"/>
              <a:gd name="connsiteX25" fmla="*/ 631557 w 1617340"/>
              <a:gd name="connsiteY25" fmla="*/ 290871 h 1355445"/>
              <a:gd name="connsiteX26" fmla="*/ 625659 w 1617340"/>
              <a:gd name="connsiteY26" fmla="*/ 297513 h 1355445"/>
              <a:gd name="connsiteX27" fmla="*/ 626180 w 1617340"/>
              <a:gd name="connsiteY27" fmla="*/ 298076 h 1355445"/>
              <a:gd name="connsiteX28" fmla="*/ 632331 w 1617340"/>
              <a:gd name="connsiteY28" fmla="*/ 291150 h 1355445"/>
              <a:gd name="connsiteX29" fmla="*/ 639290 w 1617340"/>
              <a:gd name="connsiteY29" fmla="*/ 280005 h 1355445"/>
              <a:gd name="connsiteX30" fmla="*/ 676868 w 1617340"/>
              <a:gd name="connsiteY30" fmla="*/ 325697 h 1355445"/>
              <a:gd name="connsiteX31" fmla="*/ 692455 w 1617340"/>
              <a:gd name="connsiteY31" fmla="*/ 317896 h 1355445"/>
              <a:gd name="connsiteX32" fmla="*/ 718064 w 1617340"/>
              <a:gd name="connsiteY32" fmla="*/ 316782 h 1355445"/>
              <a:gd name="connsiteX33" fmla="*/ 732539 w 1617340"/>
              <a:gd name="connsiteY33" fmla="*/ 305637 h 1355445"/>
              <a:gd name="connsiteX34" fmla="*/ 745900 w 1617340"/>
              <a:gd name="connsiteY34" fmla="*/ 295607 h 1355445"/>
              <a:gd name="connsiteX35" fmla="*/ 762601 w 1617340"/>
              <a:gd name="connsiteY35" fmla="*/ 292264 h 1355445"/>
              <a:gd name="connsiteX36" fmla="*/ 787096 w 1617340"/>
              <a:gd name="connsiteY36" fmla="*/ 292264 h 1355445"/>
              <a:gd name="connsiteX37" fmla="*/ 803798 w 1617340"/>
              <a:gd name="connsiteY37" fmla="*/ 310095 h 1355445"/>
              <a:gd name="connsiteX38" fmla="*/ 812705 w 1617340"/>
              <a:gd name="connsiteY38" fmla="*/ 327926 h 1355445"/>
              <a:gd name="connsiteX39" fmla="*/ 847221 w 1617340"/>
              <a:gd name="connsiteY39" fmla="*/ 331270 h 1355445"/>
              <a:gd name="connsiteX40" fmla="*/ 865036 w 1617340"/>
              <a:gd name="connsiteY40" fmla="*/ 343529 h 1355445"/>
              <a:gd name="connsiteX41" fmla="*/ 881737 w 1617340"/>
              <a:gd name="connsiteY41" fmla="*/ 344643 h 1355445"/>
              <a:gd name="connsiteX42" fmla="*/ 889531 w 1617340"/>
              <a:gd name="connsiteY42" fmla="*/ 333499 h 1355445"/>
              <a:gd name="connsiteX43" fmla="*/ 898439 w 1617340"/>
              <a:gd name="connsiteY43" fmla="*/ 323469 h 1355445"/>
              <a:gd name="connsiteX44" fmla="*/ 908459 w 1617340"/>
              <a:gd name="connsiteY44" fmla="*/ 313439 h 1355445"/>
              <a:gd name="connsiteX45" fmla="*/ 922934 w 1617340"/>
              <a:gd name="connsiteY45" fmla="*/ 308981 h 1355445"/>
              <a:gd name="connsiteX46" fmla="*/ 936295 w 1617340"/>
              <a:gd name="connsiteY46" fmla="*/ 310095 h 1355445"/>
              <a:gd name="connsiteX47" fmla="*/ 947429 w 1617340"/>
              <a:gd name="connsiteY47" fmla="*/ 321240 h 1355445"/>
              <a:gd name="connsiteX48" fmla="*/ 955223 w 1617340"/>
              <a:gd name="connsiteY48" fmla="*/ 335727 h 1355445"/>
              <a:gd name="connsiteX49" fmla="*/ 969698 w 1617340"/>
              <a:gd name="connsiteY49" fmla="*/ 340185 h 1355445"/>
              <a:gd name="connsiteX50" fmla="*/ 976378 w 1617340"/>
              <a:gd name="connsiteY50" fmla="*/ 326812 h 1355445"/>
              <a:gd name="connsiteX51" fmla="*/ 977492 w 1617340"/>
              <a:gd name="connsiteY51" fmla="*/ 325697 h 1355445"/>
              <a:gd name="connsiteX52" fmla="*/ 1005327 w 1617340"/>
              <a:gd name="connsiteY52" fmla="*/ 330155 h 1355445"/>
              <a:gd name="connsiteX53" fmla="*/ 1028709 w 1617340"/>
              <a:gd name="connsiteY53" fmla="*/ 340185 h 1355445"/>
              <a:gd name="connsiteX54" fmla="*/ 1052091 w 1617340"/>
              <a:gd name="connsiteY54" fmla="*/ 351330 h 1355445"/>
              <a:gd name="connsiteX55" fmla="*/ 1060998 w 1617340"/>
              <a:gd name="connsiteY55" fmla="*/ 369161 h 1355445"/>
              <a:gd name="connsiteX56" fmla="*/ 1055431 w 1617340"/>
              <a:gd name="connsiteY56" fmla="*/ 391450 h 1355445"/>
              <a:gd name="connsiteX57" fmla="*/ 1055431 w 1617340"/>
              <a:gd name="connsiteY57" fmla="*/ 409281 h 1355445"/>
              <a:gd name="connsiteX58" fmla="*/ 1076586 w 1617340"/>
              <a:gd name="connsiteY58" fmla="*/ 412624 h 1355445"/>
              <a:gd name="connsiteX59" fmla="*/ 1081040 w 1617340"/>
              <a:gd name="connsiteY59" fmla="*/ 429341 h 1355445"/>
              <a:gd name="connsiteX60" fmla="*/ 1087720 w 1617340"/>
              <a:gd name="connsiteY60" fmla="*/ 442714 h 1355445"/>
              <a:gd name="connsiteX61" fmla="*/ 1099968 w 1617340"/>
              <a:gd name="connsiteY61" fmla="*/ 457202 h 1355445"/>
              <a:gd name="connsiteX62" fmla="*/ 1112216 w 1617340"/>
              <a:gd name="connsiteY62" fmla="*/ 476148 h 1355445"/>
              <a:gd name="connsiteX63" fmla="*/ 1135597 w 1617340"/>
              <a:gd name="connsiteY63" fmla="*/ 477262 h 1355445"/>
              <a:gd name="connsiteX64" fmla="*/ 1140051 w 1617340"/>
              <a:gd name="connsiteY64" fmla="*/ 458317 h 1355445"/>
              <a:gd name="connsiteX65" fmla="*/ 1146732 w 1617340"/>
              <a:gd name="connsiteY65" fmla="*/ 447172 h 1355445"/>
              <a:gd name="connsiteX66" fmla="*/ 1165660 w 1617340"/>
              <a:gd name="connsiteY66" fmla="*/ 442714 h 1355445"/>
              <a:gd name="connsiteX67" fmla="*/ 1182361 w 1617340"/>
              <a:gd name="connsiteY67" fmla="*/ 448287 h 1355445"/>
              <a:gd name="connsiteX68" fmla="*/ 1199063 w 1617340"/>
              <a:gd name="connsiteY68" fmla="*/ 456088 h 1355445"/>
              <a:gd name="connsiteX69" fmla="*/ 1210197 w 1617340"/>
              <a:gd name="connsiteY69" fmla="*/ 476148 h 1355445"/>
              <a:gd name="connsiteX70" fmla="*/ 1226898 w 1617340"/>
              <a:gd name="connsiteY70" fmla="*/ 489521 h 1355445"/>
              <a:gd name="connsiteX71" fmla="*/ 1250280 w 1617340"/>
              <a:gd name="connsiteY71" fmla="*/ 488407 h 1355445"/>
              <a:gd name="connsiteX72" fmla="*/ 1281456 w 1617340"/>
              <a:gd name="connsiteY72" fmla="*/ 486178 h 1355445"/>
              <a:gd name="connsiteX73" fmla="*/ 1300384 w 1617340"/>
              <a:gd name="connsiteY73" fmla="*/ 477262 h 1355445"/>
              <a:gd name="connsiteX74" fmla="*/ 1312632 w 1617340"/>
              <a:gd name="connsiteY74" fmla="*/ 462774 h 1355445"/>
              <a:gd name="connsiteX75" fmla="*/ 1353828 w 1617340"/>
              <a:gd name="connsiteY75" fmla="*/ 457202 h 1355445"/>
              <a:gd name="connsiteX76" fmla="*/ 1363849 w 1617340"/>
              <a:gd name="connsiteY76" fmla="*/ 477262 h 1355445"/>
              <a:gd name="connsiteX77" fmla="*/ 1385004 w 1617340"/>
              <a:gd name="connsiteY77" fmla="*/ 491750 h 1355445"/>
              <a:gd name="connsiteX78" fmla="*/ 1406159 w 1617340"/>
              <a:gd name="connsiteY78" fmla="*/ 500666 h 1355445"/>
              <a:gd name="connsiteX79" fmla="*/ 1412561 w 1617340"/>
              <a:gd name="connsiteY79" fmla="*/ 518497 h 1355445"/>
              <a:gd name="connsiteX80" fmla="*/ 1411311 w 1617340"/>
              <a:gd name="connsiteY80" fmla="*/ 529222 h 1355445"/>
              <a:gd name="connsiteX81" fmla="*/ 1413264 w 1617340"/>
              <a:gd name="connsiteY81" fmla="*/ 519054 h 1355445"/>
              <a:gd name="connsiteX82" fmla="*/ 1434452 w 1617340"/>
              <a:gd name="connsiteY82" fmla="*/ 514039 h 1355445"/>
              <a:gd name="connsiteX83" fmla="*/ 1454525 w 1617340"/>
              <a:gd name="connsiteY83" fmla="*/ 506237 h 1355445"/>
              <a:gd name="connsiteX84" fmla="*/ 1473483 w 1617340"/>
              <a:gd name="connsiteY84" fmla="*/ 506237 h 1355445"/>
              <a:gd name="connsiteX85" fmla="*/ 1483032 w 1617340"/>
              <a:gd name="connsiteY85" fmla="*/ 524262 h 1355445"/>
              <a:gd name="connsiteX86" fmla="*/ 1484748 w 1617340"/>
              <a:gd name="connsiteY86" fmla="*/ 524395 h 1355445"/>
              <a:gd name="connsiteX87" fmla="*/ 1499132 w 1617340"/>
              <a:gd name="connsiteY87" fmla="*/ 515153 h 1355445"/>
              <a:gd name="connsiteX88" fmla="*/ 1514744 w 1617340"/>
              <a:gd name="connsiteY88" fmla="*/ 502894 h 1355445"/>
              <a:gd name="connsiteX89" fmla="*/ 1527011 w 1617340"/>
              <a:gd name="connsiteY89" fmla="*/ 516267 h 1355445"/>
              <a:gd name="connsiteX90" fmla="*/ 1547084 w 1617340"/>
              <a:gd name="connsiteY90" fmla="*/ 528526 h 1355445"/>
              <a:gd name="connsiteX91" fmla="*/ 1569388 w 1617340"/>
              <a:gd name="connsiteY91" fmla="*/ 528526 h 1355445"/>
              <a:gd name="connsiteX92" fmla="*/ 1589461 w 1617340"/>
              <a:gd name="connsiteY92" fmla="*/ 530755 h 1355445"/>
              <a:gd name="connsiteX93" fmla="*/ 1617340 w 1617340"/>
              <a:gd name="connsiteY93" fmla="*/ 549701 h 1355445"/>
              <a:gd name="connsiteX94" fmla="*/ 1597267 w 1617340"/>
              <a:gd name="connsiteY94" fmla="*/ 555273 h 1355445"/>
              <a:gd name="connsiteX95" fmla="*/ 1587231 w 1617340"/>
              <a:gd name="connsiteY95" fmla="*/ 578676 h 1355445"/>
              <a:gd name="connsiteX96" fmla="*/ 1578309 w 1617340"/>
              <a:gd name="connsiteY96" fmla="*/ 597622 h 1355445"/>
              <a:gd name="connsiteX97" fmla="*/ 1583885 w 1617340"/>
              <a:gd name="connsiteY97" fmla="*/ 625483 h 1355445"/>
              <a:gd name="connsiteX98" fmla="*/ 1574964 w 1617340"/>
              <a:gd name="connsiteY98" fmla="*/ 638857 h 1355445"/>
              <a:gd name="connsiteX99" fmla="*/ 1551545 w 1617340"/>
              <a:gd name="connsiteY99" fmla="*/ 641085 h 1355445"/>
              <a:gd name="connsiteX100" fmla="*/ 1534818 w 1617340"/>
              <a:gd name="connsiteY100" fmla="*/ 663374 h 1355445"/>
              <a:gd name="connsiteX101" fmla="*/ 1537048 w 1617340"/>
              <a:gd name="connsiteY101" fmla="*/ 689007 h 1355445"/>
              <a:gd name="connsiteX102" fmla="*/ 1518090 w 1617340"/>
              <a:gd name="connsiteY102" fmla="*/ 702380 h 1355445"/>
              <a:gd name="connsiteX103" fmla="*/ 1495787 w 1617340"/>
              <a:gd name="connsiteY103" fmla="*/ 714639 h 1355445"/>
              <a:gd name="connsiteX104" fmla="*/ 1490211 w 1617340"/>
              <a:gd name="connsiteY104" fmla="*/ 725783 h 1355445"/>
              <a:gd name="connsiteX105" fmla="*/ 1487980 w 1617340"/>
              <a:gd name="connsiteY105" fmla="*/ 750301 h 1355445"/>
              <a:gd name="connsiteX106" fmla="*/ 1486865 w 1617340"/>
              <a:gd name="connsiteY106" fmla="*/ 779277 h 1355445"/>
              <a:gd name="connsiteX107" fmla="*/ 1476829 w 1617340"/>
              <a:gd name="connsiteY107" fmla="*/ 801566 h 1355445"/>
              <a:gd name="connsiteX108" fmla="*/ 1467907 w 1617340"/>
              <a:gd name="connsiteY108" fmla="*/ 828312 h 1355445"/>
              <a:gd name="connsiteX109" fmla="*/ 1461216 w 1617340"/>
              <a:gd name="connsiteY109" fmla="*/ 843915 h 1355445"/>
              <a:gd name="connsiteX110" fmla="*/ 1461216 w 1617340"/>
              <a:gd name="connsiteY110" fmla="*/ 862860 h 1355445"/>
              <a:gd name="connsiteX111" fmla="*/ 1464562 w 1617340"/>
              <a:gd name="connsiteY111" fmla="*/ 887378 h 1355445"/>
              <a:gd name="connsiteX112" fmla="*/ 1469022 w 1617340"/>
              <a:gd name="connsiteY112" fmla="*/ 904095 h 1355445"/>
              <a:gd name="connsiteX113" fmla="*/ 1456756 w 1617340"/>
              <a:gd name="connsiteY113" fmla="*/ 919697 h 1355445"/>
              <a:gd name="connsiteX114" fmla="*/ 1445604 w 1617340"/>
              <a:gd name="connsiteY114" fmla="*/ 939757 h 1355445"/>
              <a:gd name="connsiteX115" fmla="*/ 1435567 w 1617340"/>
              <a:gd name="connsiteY115" fmla="*/ 960931 h 1355445"/>
              <a:gd name="connsiteX116" fmla="*/ 1423300 w 1617340"/>
              <a:gd name="connsiteY116" fmla="*/ 985449 h 1355445"/>
              <a:gd name="connsiteX117" fmla="*/ 1422989 w 1617340"/>
              <a:gd name="connsiteY117" fmla="*/ 985507 h 1355445"/>
              <a:gd name="connsiteX118" fmla="*/ 1421070 w 1617340"/>
              <a:gd name="connsiteY118" fmla="*/ 1005509 h 1355445"/>
              <a:gd name="connsiteX119" fmla="*/ 1423300 w 1617340"/>
              <a:gd name="connsiteY119" fmla="*/ 1024455 h 1355445"/>
              <a:gd name="connsiteX120" fmla="*/ 1423300 w 1617340"/>
              <a:gd name="connsiteY120" fmla="*/ 1045629 h 1355445"/>
              <a:gd name="connsiteX121" fmla="*/ 1432222 w 1617340"/>
              <a:gd name="connsiteY121" fmla="*/ 1054545 h 1355445"/>
              <a:gd name="connsiteX122" fmla="*/ 1441143 w 1617340"/>
              <a:gd name="connsiteY122" fmla="*/ 1063460 h 1355445"/>
              <a:gd name="connsiteX123" fmla="*/ 1436683 w 1617340"/>
              <a:gd name="connsiteY123" fmla="*/ 1077948 h 1355445"/>
              <a:gd name="connsiteX124" fmla="*/ 1423300 w 1617340"/>
              <a:gd name="connsiteY124" fmla="*/ 1087978 h 1355445"/>
              <a:gd name="connsiteX125" fmla="*/ 1424416 w 1617340"/>
              <a:gd name="connsiteY125" fmla="*/ 1114725 h 1355445"/>
              <a:gd name="connsiteX126" fmla="*/ 1426646 w 1617340"/>
              <a:gd name="connsiteY126" fmla="*/ 1133670 h 1355445"/>
              <a:gd name="connsiteX127" fmla="*/ 1414379 w 1617340"/>
              <a:gd name="connsiteY127" fmla="*/ 1151502 h 1355445"/>
              <a:gd name="connsiteX128" fmla="*/ 1415494 w 1617340"/>
              <a:gd name="connsiteY128" fmla="*/ 1176019 h 1355445"/>
              <a:gd name="connsiteX129" fmla="*/ 1417725 w 1617340"/>
              <a:gd name="connsiteY129" fmla="*/ 1194965 h 1355445"/>
              <a:gd name="connsiteX130" fmla="*/ 1402112 w 1617340"/>
              <a:gd name="connsiteY130" fmla="*/ 1211682 h 1355445"/>
              <a:gd name="connsiteX131" fmla="*/ 1406573 w 1617340"/>
              <a:gd name="connsiteY131" fmla="*/ 1228398 h 1355445"/>
              <a:gd name="connsiteX132" fmla="*/ 1418840 w 1617340"/>
              <a:gd name="connsiteY132" fmla="*/ 1238428 h 1355445"/>
              <a:gd name="connsiteX133" fmla="*/ 1428876 w 1617340"/>
              <a:gd name="connsiteY133" fmla="*/ 1256259 h 1355445"/>
              <a:gd name="connsiteX134" fmla="*/ 1438913 w 1617340"/>
              <a:gd name="connsiteY134" fmla="*/ 1268518 h 1355445"/>
              <a:gd name="connsiteX135" fmla="*/ 1419955 w 1617340"/>
              <a:gd name="connsiteY135" fmla="*/ 1284121 h 1355445"/>
              <a:gd name="connsiteX136" fmla="*/ 1417725 w 1617340"/>
              <a:gd name="connsiteY136" fmla="*/ 1296380 h 1355445"/>
              <a:gd name="connsiteX137" fmla="*/ 1415494 w 1617340"/>
              <a:gd name="connsiteY137" fmla="*/ 1310867 h 1355445"/>
              <a:gd name="connsiteX138" fmla="*/ 1419955 w 1617340"/>
              <a:gd name="connsiteY138" fmla="*/ 1327584 h 1355445"/>
              <a:gd name="connsiteX139" fmla="*/ 1411034 w 1617340"/>
              <a:gd name="connsiteY139" fmla="*/ 1335385 h 1355445"/>
              <a:gd name="connsiteX140" fmla="*/ 1394306 w 1617340"/>
              <a:gd name="connsiteY140" fmla="*/ 1348758 h 1355445"/>
              <a:gd name="connsiteX141" fmla="*/ 1380924 w 1617340"/>
              <a:gd name="connsiteY141" fmla="*/ 1354331 h 1355445"/>
              <a:gd name="connsiteX142" fmla="*/ 1357505 w 1617340"/>
              <a:gd name="connsiteY142" fmla="*/ 1355445 h 1355445"/>
              <a:gd name="connsiteX143" fmla="*/ 1334087 w 1617340"/>
              <a:gd name="connsiteY143" fmla="*/ 1352102 h 1355445"/>
              <a:gd name="connsiteX144" fmla="*/ 1312899 w 1617340"/>
              <a:gd name="connsiteY144" fmla="*/ 1350987 h 1355445"/>
              <a:gd name="connsiteX145" fmla="*/ 1314014 w 1617340"/>
              <a:gd name="connsiteY145" fmla="*/ 1337614 h 1355445"/>
              <a:gd name="connsiteX146" fmla="*/ 1305092 w 1617340"/>
              <a:gd name="connsiteY146" fmla="*/ 1326470 h 1355445"/>
              <a:gd name="connsiteX147" fmla="*/ 1290038 w 1617340"/>
              <a:gd name="connsiteY147" fmla="*/ 1306967 h 1355445"/>
              <a:gd name="connsiteX148" fmla="*/ 1282232 w 1617340"/>
              <a:gd name="connsiteY148" fmla="*/ 1290250 h 1355445"/>
              <a:gd name="connsiteX149" fmla="*/ 1280001 w 1617340"/>
              <a:gd name="connsiteY149" fmla="*/ 1276877 h 1355445"/>
              <a:gd name="connsiteX150" fmla="*/ 1275540 w 1617340"/>
              <a:gd name="connsiteY150" fmla="*/ 1262389 h 1355445"/>
              <a:gd name="connsiteX151" fmla="*/ 1257698 w 1617340"/>
              <a:gd name="connsiteY151" fmla="*/ 1262389 h 1355445"/>
              <a:gd name="connsiteX152" fmla="*/ 1251007 w 1617340"/>
              <a:gd name="connsiteY152" fmla="*/ 1255702 h 1355445"/>
              <a:gd name="connsiteX153" fmla="*/ 1254352 w 1617340"/>
              <a:gd name="connsiteY153" fmla="*/ 1243443 h 1355445"/>
              <a:gd name="connsiteX154" fmla="*/ 1259928 w 1617340"/>
              <a:gd name="connsiteY154" fmla="*/ 1227841 h 1355445"/>
              <a:gd name="connsiteX155" fmla="*/ 1262158 w 1617340"/>
              <a:gd name="connsiteY155" fmla="*/ 1214468 h 1355445"/>
              <a:gd name="connsiteX156" fmla="*/ 1256583 w 1617340"/>
              <a:gd name="connsiteY156" fmla="*/ 1197751 h 1355445"/>
              <a:gd name="connsiteX157" fmla="*/ 1236509 w 1617340"/>
              <a:gd name="connsiteY157" fmla="*/ 1189950 h 1355445"/>
              <a:gd name="connsiteX158" fmla="*/ 1222012 w 1617340"/>
              <a:gd name="connsiteY158" fmla="*/ 1178806 h 1355445"/>
              <a:gd name="connsiteX159" fmla="*/ 1196363 w 1617340"/>
              <a:gd name="connsiteY159" fmla="*/ 1181034 h 1355445"/>
              <a:gd name="connsiteX160" fmla="*/ 1188292 w 1617340"/>
              <a:gd name="connsiteY160" fmla="*/ 1165738 h 1355445"/>
              <a:gd name="connsiteX161" fmla="*/ 1187928 w 1617340"/>
              <a:gd name="connsiteY161" fmla="*/ 1165990 h 1355445"/>
              <a:gd name="connsiteX162" fmla="*/ 1176794 w 1617340"/>
              <a:gd name="connsiteY162" fmla="*/ 1159303 h 1355445"/>
              <a:gd name="connsiteX163" fmla="*/ 1165660 w 1617340"/>
              <a:gd name="connsiteY163" fmla="*/ 1151502 h 1355445"/>
              <a:gd name="connsiteX164" fmla="*/ 1151185 w 1617340"/>
              <a:gd name="connsiteY164" fmla="*/ 1145930 h 1355445"/>
              <a:gd name="connsiteX165" fmla="*/ 1141165 w 1617340"/>
              <a:gd name="connsiteY165" fmla="*/ 1142587 h 1355445"/>
              <a:gd name="connsiteX166" fmla="*/ 1128917 w 1617340"/>
              <a:gd name="connsiteY166" fmla="*/ 1135900 h 1355445"/>
              <a:gd name="connsiteX167" fmla="*/ 1118896 w 1617340"/>
              <a:gd name="connsiteY167" fmla="*/ 1126985 h 1355445"/>
              <a:gd name="connsiteX168" fmla="*/ 1112216 w 1617340"/>
              <a:gd name="connsiteY168" fmla="*/ 1113611 h 1355445"/>
              <a:gd name="connsiteX169" fmla="*/ 1099968 w 1617340"/>
              <a:gd name="connsiteY169" fmla="*/ 1109153 h 1355445"/>
              <a:gd name="connsiteX170" fmla="*/ 1089947 w 1617340"/>
              <a:gd name="connsiteY170" fmla="*/ 1113611 h 1355445"/>
              <a:gd name="connsiteX171" fmla="*/ 1084380 w 1617340"/>
              <a:gd name="connsiteY171" fmla="*/ 1122527 h 1355445"/>
              <a:gd name="connsiteX172" fmla="*/ 1072132 w 1617340"/>
              <a:gd name="connsiteY172" fmla="*/ 1132557 h 1355445"/>
              <a:gd name="connsiteX173" fmla="*/ 1060998 w 1617340"/>
              <a:gd name="connsiteY173" fmla="*/ 1137015 h 1355445"/>
              <a:gd name="connsiteX174" fmla="*/ 1052091 w 1617340"/>
              <a:gd name="connsiteY174" fmla="*/ 1124756 h 1355445"/>
              <a:gd name="connsiteX175" fmla="*/ 1040957 w 1617340"/>
              <a:gd name="connsiteY175" fmla="*/ 1112497 h 1355445"/>
              <a:gd name="connsiteX176" fmla="*/ 1030936 w 1617340"/>
              <a:gd name="connsiteY176" fmla="*/ 1102467 h 1355445"/>
              <a:gd name="connsiteX177" fmla="*/ 1012008 w 1617340"/>
              <a:gd name="connsiteY177" fmla="*/ 1103581 h 1355445"/>
              <a:gd name="connsiteX178" fmla="*/ 998647 w 1617340"/>
              <a:gd name="connsiteY178" fmla="*/ 1103581 h 1355445"/>
              <a:gd name="connsiteX179" fmla="*/ 989739 w 1617340"/>
              <a:gd name="connsiteY179" fmla="*/ 1111382 h 1355445"/>
              <a:gd name="connsiteX180" fmla="*/ 981945 w 1617340"/>
              <a:gd name="connsiteY180" fmla="*/ 1122527 h 1355445"/>
              <a:gd name="connsiteX181" fmla="*/ 965244 w 1617340"/>
              <a:gd name="connsiteY181" fmla="*/ 1119183 h 1355445"/>
              <a:gd name="connsiteX182" fmla="*/ 954110 w 1617340"/>
              <a:gd name="connsiteY182" fmla="*/ 1109153 h 1355445"/>
              <a:gd name="connsiteX183" fmla="*/ 945202 w 1617340"/>
              <a:gd name="connsiteY183" fmla="*/ 1099123 h 1355445"/>
              <a:gd name="connsiteX184" fmla="*/ 944089 w 1617340"/>
              <a:gd name="connsiteY184" fmla="*/ 1084636 h 1355445"/>
              <a:gd name="connsiteX185" fmla="*/ 939635 w 1617340"/>
              <a:gd name="connsiteY185" fmla="*/ 1075720 h 1355445"/>
              <a:gd name="connsiteX186" fmla="*/ 925161 w 1617340"/>
              <a:gd name="connsiteY186" fmla="*/ 1075720 h 1355445"/>
              <a:gd name="connsiteX187" fmla="*/ 908459 w 1617340"/>
              <a:gd name="connsiteY187" fmla="*/ 1079063 h 1355445"/>
              <a:gd name="connsiteX188" fmla="*/ 904006 w 1617340"/>
              <a:gd name="connsiteY188" fmla="*/ 1090208 h 1355445"/>
              <a:gd name="connsiteX189" fmla="*/ 901779 w 1617340"/>
              <a:gd name="connsiteY189" fmla="*/ 1101352 h 1355445"/>
              <a:gd name="connsiteX190" fmla="*/ 892872 w 1617340"/>
              <a:gd name="connsiteY190" fmla="*/ 1106924 h 1355445"/>
              <a:gd name="connsiteX191" fmla="*/ 878397 w 1617340"/>
              <a:gd name="connsiteY191" fmla="*/ 1112497 h 1355445"/>
              <a:gd name="connsiteX192" fmla="*/ 873943 w 1617340"/>
              <a:gd name="connsiteY192" fmla="*/ 1094666 h 1355445"/>
              <a:gd name="connsiteX193" fmla="*/ 866149 w 1617340"/>
              <a:gd name="connsiteY193" fmla="*/ 1102467 h 1355445"/>
              <a:gd name="connsiteX194" fmla="*/ 868376 w 1617340"/>
              <a:gd name="connsiteY194" fmla="*/ 1113611 h 1355445"/>
              <a:gd name="connsiteX195" fmla="*/ 857242 w 1617340"/>
              <a:gd name="connsiteY195" fmla="*/ 1122527 h 1355445"/>
              <a:gd name="connsiteX196" fmla="*/ 847221 w 1617340"/>
              <a:gd name="connsiteY196" fmla="*/ 1109153 h 1355445"/>
              <a:gd name="connsiteX197" fmla="*/ 846598 w 1617340"/>
              <a:gd name="connsiteY197" fmla="*/ 1109097 h 1355445"/>
              <a:gd name="connsiteX198" fmla="*/ 855343 w 1617340"/>
              <a:gd name="connsiteY198" fmla="*/ 1121133 h 1355445"/>
              <a:gd name="connsiteX199" fmla="*/ 860910 w 1617340"/>
              <a:gd name="connsiteY199" fmla="*/ 1136735 h 1355445"/>
              <a:gd name="connsiteX200" fmla="*/ 837530 w 1617340"/>
              <a:gd name="connsiteY200" fmla="*/ 1143422 h 1355445"/>
              <a:gd name="connsiteX201" fmla="*/ 837530 w 1617340"/>
              <a:gd name="connsiteY201" fmla="*/ 1169054 h 1355445"/>
              <a:gd name="connsiteX202" fmla="*/ 824169 w 1617340"/>
              <a:gd name="connsiteY202" fmla="*/ 1167940 h 1355445"/>
              <a:gd name="connsiteX203" fmla="*/ 813035 w 1617340"/>
              <a:gd name="connsiteY203" fmla="*/ 1166825 h 1355445"/>
              <a:gd name="connsiteX204" fmla="*/ 808582 w 1617340"/>
              <a:gd name="connsiteY204" fmla="*/ 1182428 h 1355445"/>
              <a:gd name="connsiteX205" fmla="*/ 787428 w 1617340"/>
              <a:gd name="connsiteY205" fmla="*/ 1185771 h 1355445"/>
              <a:gd name="connsiteX206" fmla="*/ 789655 w 1617340"/>
              <a:gd name="connsiteY206" fmla="*/ 1196915 h 1355445"/>
              <a:gd name="connsiteX207" fmla="*/ 795222 w 1617340"/>
              <a:gd name="connsiteY207" fmla="*/ 1208060 h 1355445"/>
              <a:gd name="connsiteX208" fmla="*/ 805242 w 1617340"/>
              <a:gd name="connsiteY208" fmla="*/ 1210289 h 1355445"/>
              <a:gd name="connsiteX209" fmla="*/ 795222 w 1617340"/>
              <a:gd name="connsiteY209" fmla="*/ 1223662 h 1355445"/>
              <a:gd name="connsiteX210" fmla="*/ 792995 w 1617340"/>
              <a:gd name="connsiteY210" fmla="*/ 1238150 h 1355445"/>
              <a:gd name="connsiteX211" fmla="*/ 788541 w 1617340"/>
              <a:gd name="connsiteY211" fmla="*/ 1254867 h 1355445"/>
              <a:gd name="connsiteX212" fmla="*/ 769614 w 1617340"/>
              <a:gd name="connsiteY212" fmla="*/ 1257095 h 1355445"/>
              <a:gd name="connsiteX213" fmla="*/ 756254 w 1617340"/>
              <a:gd name="connsiteY213" fmla="*/ 1257095 h 1355445"/>
              <a:gd name="connsiteX214" fmla="*/ 744007 w 1617340"/>
              <a:gd name="connsiteY214" fmla="*/ 1267125 h 1355445"/>
              <a:gd name="connsiteX215" fmla="*/ 732873 w 1617340"/>
              <a:gd name="connsiteY215" fmla="*/ 1257095 h 1355445"/>
              <a:gd name="connsiteX216" fmla="*/ 721739 w 1617340"/>
              <a:gd name="connsiteY216" fmla="*/ 1252638 h 1355445"/>
              <a:gd name="connsiteX217" fmla="*/ 705039 w 1617340"/>
              <a:gd name="connsiteY217" fmla="*/ 1255981 h 1355445"/>
              <a:gd name="connsiteX218" fmla="*/ 693905 w 1617340"/>
              <a:gd name="connsiteY218" fmla="*/ 1266011 h 1355445"/>
              <a:gd name="connsiteX219" fmla="*/ 693905 w 1617340"/>
              <a:gd name="connsiteY219" fmla="*/ 1279384 h 1355445"/>
              <a:gd name="connsiteX220" fmla="*/ 689452 w 1617340"/>
              <a:gd name="connsiteY220" fmla="*/ 1293872 h 1355445"/>
              <a:gd name="connsiteX221" fmla="*/ 679432 w 1617340"/>
              <a:gd name="connsiteY221" fmla="*/ 1302788 h 1355445"/>
              <a:gd name="connsiteX222" fmla="*/ 664958 w 1617340"/>
              <a:gd name="connsiteY222" fmla="*/ 1303902 h 1355445"/>
              <a:gd name="connsiteX223" fmla="*/ 651597 w 1617340"/>
              <a:gd name="connsiteY223" fmla="*/ 1302788 h 1355445"/>
              <a:gd name="connsiteX224" fmla="*/ 640464 w 1617340"/>
              <a:gd name="connsiteY224" fmla="*/ 1290529 h 1355445"/>
              <a:gd name="connsiteX225" fmla="*/ 630443 w 1617340"/>
              <a:gd name="connsiteY225" fmla="*/ 1278270 h 1355445"/>
              <a:gd name="connsiteX226" fmla="*/ 615970 w 1617340"/>
              <a:gd name="connsiteY226" fmla="*/ 1263782 h 1355445"/>
              <a:gd name="connsiteX227" fmla="*/ 601496 w 1617340"/>
              <a:gd name="connsiteY227" fmla="*/ 1269354 h 1355445"/>
              <a:gd name="connsiteX228" fmla="*/ 592589 w 1617340"/>
              <a:gd name="connsiteY228" fmla="*/ 1272698 h 1355445"/>
              <a:gd name="connsiteX229" fmla="*/ 578115 w 1617340"/>
              <a:gd name="connsiteY229" fmla="*/ 1271583 h 1355445"/>
              <a:gd name="connsiteX230" fmla="*/ 571435 w 1617340"/>
              <a:gd name="connsiteY230" fmla="*/ 1253752 h 1355445"/>
              <a:gd name="connsiteX231" fmla="*/ 558075 w 1617340"/>
              <a:gd name="connsiteY231" fmla="*/ 1254867 h 1355445"/>
              <a:gd name="connsiteX232" fmla="*/ 545828 w 1617340"/>
              <a:gd name="connsiteY232" fmla="*/ 1258210 h 1355445"/>
              <a:gd name="connsiteX233" fmla="*/ 542488 w 1617340"/>
              <a:gd name="connsiteY233" fmla="*/ 1240379 h 1355445"/>
              <a:gd name="connsiteX234" fmla="*/ 542488 w 1617340"/>
              <a:gd name="connsiteY234" fmla="*/ 1229234 h 1355445"/>
              <a:gd name="connsiteX235" fmla="*/ 532467 w 1617340"/>
              <a:gd name="connsiteY235" fmla="*/ 1225891 h 1355445"/>
              <a:gd name="connsiteX236" fmla="*/ 523560 w 1617340"/>
              <a:gd name="connsiteY236" fmla="*/ 1213632 h 1355445"/>
              <a:gd name="connsiteX237" fmla="*/ 538034 w 1617340"/>
              <a:gd name="connsiteY237" fmla="*/ 1202488 h 1355445"/>
              <a:gd name="connsiteX238" fmla="*/ 550281 w 1617340"/>
              <a:gd name="connsiteY238" fmla="*/ 1192458 h 1355445"/>
              <a:gd name="connsiteX239" fmla="*/ 532467 w 1617340"/>
              <a:gd name="connsiteY239" fmla="*/ 1167940 h 1355445"/>
              <a:gd name="connsiteX240" fmla="*/ 517994 w 1617340"/>
              <a:gd name="connsiteY240" fmla="*/ 1152338 h 1355445"/>
              <a:gd name="connsiteX241" fmla="*/ 504633 w 1617340"/>
              <a:gd name="connsiteY241" fmla="*/ 1135621 h 1355445"/>
              <a:gd name="connsiteX242" fmla="*/ 492386 w 1617340"/>
              <a:gd name="connsiteY242" fmla="*/ 1118904 h 1355445"/>
              <a:gd name="connsiteX243" fmla="*/ 476799 w 1617340"/>
              <a:gd name="connsiteY243" fmla="*/ 1107760 h 1355445"/>
              <a:gd name="connsiteX244" fmla="*/ 464552 w 1617340"/>
              <a:gd name="connsiteY244" fmla="*/ 1098844 h 1355445"/>
              <a:gd name="connsiteX245" fmla="*/ 453418 w 1617340"/>
              <a:gd name="connsiteY245" fmla="*/ 1091043 h 1355445"/>
              <a:gd name="connsiteX246" fmla="*/ 453140 w 1617340"/>
              <a:gd name="connsiteY246" fmla="*/ 1090486 h 1355445"/>
              <a:gd name="connsiteX247" fmla="*/ 434491 w 1617340"/>
              <a:gd name="connsiteY247" fmla="*/ 1087700 h 1355445"/>
              <a:gd name="connsiteX248" fmla="*/ 420017 w 1617340"/>
              <a:gd name="connsiteY248" fmla="*/ 1089929 h 1355445"/>
              <a:gd name="connsiteX249" fmla="*/ 407770 w 1617340"/>
              <a:gd name="connsiteY249" fmla="*/ 1088814 h 1355445"/>
              <a:gd name="connsiteX250" fmla="*/ 399977 w 1617340"/>
              <a:gd name="connsiteY250" fmla="*/ 1098844 h 1355445"/>
              <a:gd name="connsiteX251" fmla="*/ 396637 w 1617340"/>
              <a:gd name="connsiteY251" fmla="*/ 1113332 h 1355445"/>
              <a:gd name="connsiteX252" fmla="*/ 388843 w 1617340"/>
              <a:gd name="connsiteY252" fmla="*/ 1118904 h 1355445"/>
              <a:gd name="connsiteX253" fmla="*/ 377709 w 1617340"/>
              <a:gd name="connsiteY253" fmla="*/ 1124476 h 1355445"/>
              <a:gd name="connsiteX254" fmla="*/ 364349 w 1617340"/>
              <a:gd name="connsiteY254" fmla="*/ 1127820 h 1355445"/>
              <a:gd name="connsiteX255" fmla="*/ 350989 w 1617340"/>
              <a:gd name="connsiteY255" fmla="*/ 1126705 h 1355445"/>
              <a:gd name="connsiteX256" fmla="*/ 330948 w 1617340"/>
              <a:gd name="connsiteY256" fmla="*/ 1127820 h 1355445"/>
              <a:gd name="connsiteX257" fmla="*/ 314248 w 1617340"/>
              <a:gd name="connsiteY257" fmla="*/ 1131163 h 1355445"/>
              <a:gd name="connsiteX258" fmla="*/ 313134 w 1617340"/>
              <a:gd name="connsiteY258" fmla="*/ 1144536 h 1355445"/>
              <a:gd name="connsiteX259" fmla="*/ 294207 w 1617340"/>
              <a:gd name="connsiteY259" fmla="*/ 1145651 h 1355445"/>
              <a:gd name="connsiteX260" fmla="*/ 283073 w 1617340"/>
              <a:gd name="connsiteY260" fmla="*/ 1125591 h 1355445"/>
              <a:gd name="connsiteX261" fmla="*/ 271940 w 1617340"/>
              <a:gd name="connsiteY261" fmla="*/ 1132277 h 1355445"/>
              <a:gd name="connsiteX262" fmla="*/ 259693 w 1617340"/>
              <a:gd name="connsiteY262" fmla="*/ 1135621 h 1355445"/>
              <a:gd name="connsiteX263" fmla="*/ 248559 w 1617340"/>
              <a:gd name="connsiteY263" fmla="*/ 1143422 h 1355445"/>
              <a:gd name="connsiteX264" fmla="*/ 224065 w 1617340"/>
              <a:gd name="connsiteY264" fmla="*/ 1144536 h 1355445"/>
              <a:gd name="connsiteX265" fmla="*/ 202911 w 1617340"/>
              <a:gd name="connsiteY265" fmla="*/ 1143422 h 1355445"/>
              <a:gd name="connsiteX266" fmla="*/ 183984 w 1617340"/>
              <a:gd name="connsiteY266" fmla="*/ 1142308 h 1355445"/>
              <a:gd name="connsiteX267" fmla="*/ 175077 w 1617340"/>
              <a:gd name="connsiteY267" fmla="*/ 1130049 h 1355445"/>
              <a:gd name="connsiteX268" fmla="*/ 165057 w 1617340"/>
              <a:gd name="connsiteY268" fmla="*/ 1113332 h 1355445"/>
              <a:gd name="connsiteX269" fmla="*/ 152810 w 1617340"/>
              <a:gd name="connsiteY269" fmla="*/ 1095501 h 1355445"/>
              <a:gd name="connsiteX270" fmla="*/ 146129 w 1617340"/>
              <a:gd name="connsiteY270" fmla="*/ 1082127 h 1355445"/>
              <a:gd name="connsiteX271" fmla="*/ 147243 w 1617340"/>
              <a:gd name="connsiteY271" fmla="*/ 1067640 h 1355445"/>
              <a:gd name="connsiteX272" fmla="*/ 132769 w 1617340"/>
              <a:gd name="connsiteY272" fmla="*/ 1044236 h 1355445"/>
              <a:gd name="connsiteX273" fmla="*/ 120522 w 1617340"/>
              <a:gd name="connsiteY273" fmla="*/ 1028634 h 1355445"/>
              <a:gd name="connsiteX274" fmla="*/ 109388 w 1617340"/>
              <a:gd name="connsiteY274" fmla="*/ 1033092 h 1355445"/>
              <a:gd name="connsiteX275" fmla="*/ 100481 w 1617340"/>
              <a:gd name="connsiteY275" fmla="*/ 1040893 h 1355445"/>
              <a:gd name="connsiteX276" fmla="*/ 87121 w 1617340"/>
              <a:gd name="connsiteY276" fmla="*/ 1029748 h 1355445"/>
              <a:gd name="connsiteX277" fmla="*/ 73761 w 1617340"/>
              <a:gd name="connsiteY277" fmla="*/ 1018604 h 1355445"/>
              <a:gd name="connsiteX278" fmla="*/ 73761 w 1617340"/>
              <a:gd name="connsiteY278" fmla="*/ 1006345 h 1355445"/>
              <a:gd name="connsiteX279" fmla="*/ 73761 w 1617340"/>
              <a:gd name="connsiteY279" fmla="*/ 986285 h 1355445"/>
              <a:gd name="connsiteX280" fmla="*/ 74874 w 1617340"/>
              <a:gd name="connsiteY280" fmla="*/ 965111 h 1355445"/>
              <a:gd name="connsiteX281" fmla="*/ 60400 w 1617340"/>
              <a:gd name="connsiteY281" fmla="*/ 949508 h 1355445"/>
              <a:gd name="connsiteX282" fmla="*/ 45926 w 1617340"/>
              <a:gd name="connsiteY282" fmla="*/ 939478 h 1355445"/>
              <a:gd name="connsiteX283" fmla="*/ 35906 w 1617340"/>
              <a:gd name="connsiteY283" fmla="*/ 926105 h 1355445"/>
              <a:gd name="connsiteX284" fmla="*/ 24773 w 1617340"/>
              <a:gd name="connsiteY284" fmla="*/ 921647 h 1355445"/>
              <a:gd name="connsiteX285" fmla="*/ 10299 w 1617340"/>
              <a:gd name="connsiteY285" fmla="*/ 924990 h 1355445"/>
              <a:gd name="connsiteX286" fmla="*/ 0 w 1617340"/>
              <a:gd name="connsiteY286" fmla="*/ 908831 h 1355445"/>
              <a:gd name="connsiteX287" fmla="*/ 1392 w 1617340"/>
              <a:gd name="connsiteY287" fmla="*/ 894900 h 1355445"/>
              <a:gd name="connsiteX288" fmla="*/ 3619 w 1617340"/>
              <a:gd name="connsiteY288" fmla="*/ 882642 h 1355445"/>
              <a:gd name="connsiteX289" fmla="*/ 5845 w 1617340"/>
              <a:gd name="connsiteY289" fmla="*/ 865925 h 1355445"/>
              <a:gd name="connsiteX290" fmla="*/ 9185 w 1617340"/>
              <a:gd name="connsiteY290" fmla="*/ 854780 h 1355445"/>
              <a:gd name="connsiteX291" fmla="*/ 16979 w 1617340"/>
              <a:gd name="connsiteY291" fmla="*/ 842521 h 1355445"/>
              <a:gd name="connsiteX292" fmla="*/ 24773 w 1617340"/>
              <a:gd name="connsiteY292" fmla="*/ 832491 h 1355445"/>
              <a:gd name="connsiteX293" fmla="*/ 23659 w 1617340"/>
              <a:gd name="connsiteY293" fmla="*/ 820233 h 1355445"/>
              <a:gd name="connsiteX294" fmla="*/ 24773 w 1617340"/>
              <a:gd name="connsiteY294" fmla="*/ 809088 h 1355445"/>
              <a:gd name="connsiteX295" fmla="*/ 34793 w 1617340"/>
              <a:gd name="connsiteY295" fmla="*/ 811317 h 1355445"/>
              <a:gd name="connsiteX296" fmla="*/ 42586 w 1617340"/>
              <a:gd name="connsiteY296" fmla="*/ 806859 h 1355445"/>
              <a:gd name="connsiteX297" fmla="*/ 53163 w 1617340"/>
              <a:gd name="connsiteY297" fmla="*/ 791814 h 1355445"/>
              <a:gd name="connsiteX298" fmla="*/ 45926 w 1617340"/>
              <a:gd name="connsiteY298" fmla="*/ 785685 h 1355445"/>
              <a:gd name="connsiteX299" fmla="*/ 37020 w 1617340"/>
              <a:gd name="connsiteY299" fmla="*/ 785685 h 1355445"/>
              <a:gd name="connsiteX300" fmla="*/ 24773 w 1617340"/>
              <a:gd name="connsiteY300" fmla="*/ 789028 h 1355445"/>
              <a:gd name="connsiteX301" fmla="*/ 15866 w 1617340"/>
              <a:gd name="connsiteY301" fmla="*/ 775655 h 1355445"/>
              <a:gd name="connsiteX302" fmla="*/ 24773 w 1617340"/>
              <a:gd name="connsiteY302" fmla="*/ 768968 h 1355445"/>
              <a:gd name="connsiteX303" fmla="*/ 26999 w 1617340"/>
              <a:gd name="connsiteY303" fmla="*/ 754480 h 1355445"/>
              <a:gd name="connsiteX304" fmla="*/ 26999 w 1617340"/>
              <a:gd name="connsiteY304" fmla="*/ 743336 h 1355445"/>
              <a:gd name="connsiteX305" fmla="*/ 19206 w 1617340"/>
              <a:gd name="connsiteY305" fmla="*/ 734420 h 1355445"/>
              <a:gd name="connsiteX306" fmla="*/ 8072 w 1617340"/>
              <a:gd name="connsiteY306" fmla="*/ 725505 h 1355445"/>
              <a:gd name="connsiteX307" fmla="*/ 8072 w 1617340"/>
              <a:gd name="connsiteY307" fmla="*/ 713246 h 1355445"/>
              <a:gd name="connsiteX308" fmla="*/ 10299 w 1617340"/>
              <a:gd name="connsiteY308" fmla="*/ 700987 h 1355445"/>
              <a:gd name="connsiteX309" fmla="*/ 23659 w 1617340"/>
              <a:gd name="connsiteY309" fmla="*/ 694300 h 1355445"/>
              <a:gd name="connsiteX310" fmla="*/ 25886 w 1617340"/>
              <a:gd name="connsiteY310" fmla="*/ 675355 h 1355445"/>
              <a:gd name="connsiteX311" fmla="*/ 33679 w 1617340"/>
              <a:gd name="connsiteY311" fmla="*/ 659752 h 1355445"/>
              <a:gd name="connsiteX312" fmla="*/ 43700 w 1617340"/>
              <a:gd name="connsiteY312" fmla="*/ 648608 h 1355445"/>
              <a:gd name="connsiteX313" fmla="*/ 60400 w 1617340"/>
              <a:gd name="connsiteY313" fmla="*/ 644150 h 1355445"/>
              <a:gd name="connsiteX314" fmla="*/ 65967 w 1617340"/>
              <a:gd name="connsiteY314" fmla="*/ 628548 h 1355445"/>
              <a:gd name="connsiteX315" fmla="*/ 71534 w 1617340"/>
              <a:gd name="connsiteY315" fmla="*/ 612946 h 1355445"/>
              <a:gd name="connsiteX316" fmla="*/ 80441 w 1617340"/>
              <a:gd name="connsiteY316" fmla="*/ 604030 h 1355445"/>
              <a:gd name="connsiteX317" fmla="*/ 94915 w 1617340"/>
              <a:gd name="connsiteY317" fmla="*/ 596229 h 1355445"/>
              <a:gd name="connsiteX318" fmla="*/ 91574 w 1617340"/>
              <a:gd name="connsiteY318" fmla="*/ 581741 h 1355445"/>
              <a:gd name="connsiteX319" fmla="*/ 80441 w 1617340"/>
              <a:gd name="connsiteY319" fmla="*/ 582856 h 1355445"/>
              <a:gd name="connsiteX320" fmla="*/ 64854 w 1617340"/>
              <a:gd name="connsiteY320" fmla="*/ 583970 h 1355445"/>
              <a:gd name="connsiteX321" fmla="*/ 58173 w 1617340"/>
              <a:gd name="connsiteY321" fmla="*/ 572825 h 1355445"/>
              <a:gd name="connsiteX322" fmla="*/ 64854 w 1617340"/>
              <a:gd name="connsiteY322" fmla="*/ 563910 h 1355445"/>
              <a:gd name="connsiteX323" fmla="*/ 78214 w 1617340"/>
              <a:gd name="connsiteY323" fmla="*/ 560567 h 1355445"/>
              <a:gd name="connsiteX324" fmla="*/ 81554 w 1617340"/>
              <a:gd name="connsiteY324" fmla="*/ 549422 h 1355445"/>
              <a:gd name="connsiteX325" fmla="*/ 72647 w 1617340"/>
              <a:gd name="connsiteY325" fmla="*/ 546079 h 1355445"/>
              <a:gd name="connsiteX326" fmla="*/ 64854 w 1617340"/>
              <a:gd name="connsiteY326" fmla="*/ 538278 h 1355445"/>
              <a:gd name="connsiteX327" fmla="*/ 70421 w 1617340"/>
              <a:gd name="connsiteY327" fmla="*/ 526019 h 1355445"/>
              <a:gd name="connsiteX328" fmla="*/ 88234 w 1617340"/>
              <a:gd name="connsiteY328" fmla="*/ 526019 h 1355445"/>
              <a:gd name="connsiteX329" fmla="*/ 112728 w 1617340"/>
              <a:gd name="connsiteY329" fmla="*/ 524904 h 1355445"/>
              <a:gd name="connsiteX330" fmla="*/ 110502 w 1617340"/>
              <a:gd name="connsiteY330" fmla="*/ 511531 h 1355445"/>
              <a:gd name="connsiteX331" fmla="*/ 101595 w 1617340"/>
              <a:gd name="connsiteY331" fmla="*/ 499272 h 1355445"/>
              <a:gd name="connsiteX332" fmla="*/ 83781 w 1617340"/>
              <a:gd name="connsiteY332" fmla="*/ 488128 h 1355445"/>
              <a:gd name="connsiteX333" fmla="*/ 80441 w 1617340"/>
              <a:gd name="connsiteY333" fmla="*/ 472525 h 1355445"/>
              <a:gd name="connsiteX334" fmla="*/ 79327 w 1617340"/>
              <a:gd name="connsiteY334" fmla="*/ 443550 h 1355445"/>
              <a:gd name="connsiteX335" fmla="*/ 93801 w 1617340"/>
              <a:gd name="connsiteY335" fmla="*/ 432405 h 1355445"/>
              <a:gd name="connsiteX336" fmla="*/ 111615 w 1617340"/>
              <a:gd name="connsiteY336" fmla="*/ 416803 h 1355445"/>
              <a:gd name="connsiteX337" fmla="*/ 128316 w 1617340"/>
              <a:gd name="connsiteY337" fmla="*/ 419032 h 1355445"/>
              <a:gd name="connsiteX338" fmla="*/ 152810 w 1617340"/>
              <a:gd name="connsiteY338" fmla="*/ 416803 h 1355445"/>
              <a:gd name="connsiteX339" fmla="*/ 147243 w 1617340"/>
              <a:gd name="connsiteY339" fmla="*/ 400086 h 1355445"/>
              <a:gd name="connsiteX340" fmla="*/ 163943 w 1617340"/>
              <a:gd name="connsiteY340" fmla="*/ 391171 h 1355445"/>
              <a:gd name="connsiteX341" fmla="*/ 177304 w 1617340"/>
              <a:gd name="connsiteY341" fmla="*/ 398972 h 1355445"/>
              <a:gd name="connsiteX342" fmla="*/ 190664 w 1617340"/>
              <a:gd name="connsiteY342" fmla="*/ 409002 h 1355445"/>
              <a:gd name="connsiteX343" fmla="*/ 208478 w 1617340"/>
              <a:gd name="connsiteY343" fmla="*/ 410116 h 1355445"/>
              <a:gd name="connsiteX344" fmla="*/ 212653 w 1617340"/>
              <a:gd name="connsiteY344" fmla="*/ 392564 h 1355445"/>
              <a:gd name="connsiteX345" fmla="*/ 208478 w 1617340"/>
              <a:gd name="connsiteY345" fmla="*/ 378912 h 1355445"/>
              <a:gd name="connsiteX346" fmla="*/ 202911 w 1617340"/>
              <a:gd name="connsiteY346" fmla="*/ 362195 h 1355445"/>
              <a:gd name="connsiteX347" fmla="*/ 209591 w 1617340"/>
              <a:gd name="connsiteY347" fmla="*/ 339906 h 1355445"/>
              <a:gd name="connsiteX348" fmla="*/ 215158 w 1617340"/>
              <a:gd name="connsiteY348" fmla="*/ 318732 h 1355445"/>
              <a:gd name="connsiteX349" fmla="*/ 219612 w 1617340"/>
              <a:gd name="connsiteY349" fmla="*/ 307587 h 1355445"/>
              <a:gd name="connsiteX350" fmla="*/ 214045 w 1617340"/>
              <a:gd name="connsiteY350" fmla="*/ 298672 h 1355445"/>
              <a:gd name="connsiteX351" fmla="*/ 198458 w 1617340"/>
              <a:gd name="connsiteY351" fmla="*/ 291985 h 1355445"/>
              <a:gd name="connsiteX352" fmla="*/ 204024 w 1617340"/>
              <a:gd name="connsiteY352" fmla="*/ 274154 h 1355445"/>
              <a:gd name="connsiteX353" fmla="*/ 234085 w 1617340"/>
              <a:gd name="connsiteY353" fmla="*/ 270811 h 1355445"/>
              <a:gd name="connsiteX354" fmla="*/ 232972 w 1617340"/>
              <a:gd name="connsiteY354" fmla="*/ 247407 h 1355445"/>
              <a:gd name="connsiteX355" fmla="*/ 246332 w 1617340"/>
              <a:gd name="connsiteY355" fmla="*/ 237377 h 1355445"/>
              <a:gd name="connsiteX356" fmla="*/ 260806 w 1617340"/>
              <a:gd name="connsiteY356" fmla="*/ 230690 h 1355445"/>
              <a:gd name="connsiteX357" fmla="*/ 268600 w 1617340"/>
              <a:gd name="connsiteY357" fmla="*/ 215088 h 1355445"/>
              <a:gd name="connsiteX358" fmla="*/ 261919 w 1617340"/>
              <a:gd name="connsiteY358" fmla="*/ 203944 h 1355445"/>
              <a:gd name="connsiteX359" fmla="*/ 260806 w 1617340"/>
              <a:gd name="connsiteY359" fmla="*/ 170510 h 1355445"/>
              <a:gd name="connsiteX360" fmla="*/ 276393 w 1617340"/>
              <a:gd name="connsiteY360" fmla="*/ 160480 h 1355445"/>
              <a:gd name="connsiteX361" fmla="*/ 273053 w 1617340"/>
              <a:gd name="connsiteY361" fmla="*/ 143764 h 1355445"/>
              <a:gd name="connsiteX362" fmla="*/ 264146 w 1617340"/>
              <a:gd name="connsiteY362" fmla="*/ 131505 h 1355445"/>
              <a:gd name="connsiteX363" fmla="*/ 263033 w 1617340"/>
              <a:gd name="connsiteY363" fmla="*/ 115902 h 1355445"/>
              <a:gd name="connsiteX364" fmla="*/ 271940 w 1617340"/>
              <a:gd name="connsiteY364" fmla="*/ 94728 h 1355445"/>
              <a:gd name="connsiteX365" fmla="*/ 288640 w 1617340"/>
              <a:gd name="connsiteY365" fmla="*/ 93614 h 1355445"/>
              <a:gd name="connsiteX366" fmla="*/ 305341 w 1617340"/>
              <a:gd name="connsiteY366" fmla="*/ 96957 h 1355445"/>
              <a:gd name="connsiteX367" fmla="*/ 316474 w 1617340"/>
              <a:gd name="connsiteY367" fmla="*/ 109216 h 1355445"/>
              <a:gd name="connsiteX368" fmla="*/ 326495 w 1617340"/>
              <a:gd name="connsiteY368" fmla="*/ 115902 h 1355445"/>
              <a:gd name="connsiteX369" fmla="*/ 347649 w 1617340"/>
              <a:gd name="connsiteY369" fmla="*/ 105872 h 1355445"/>
              <a:gd name="connsiteX370" fmla="*/ 373256 w 1617340"/>
              <a:gd name="connsiteY370" fmla="*/ 98071 h 1355445"/>
              <a:gd name="connsiteX371" fmla="*/ 403317 w 1617340"/>
              <a:gd name="connsiteY371" fmla="*/ 85812 h 1355445"/>
              <a:gd name="connsiteX372" fmla="*/ 404430 w 1617340"/>
              <a:gd name="connsiteY372" fmla="*/ 47921 h 1355445"/>
              <a:gd name="connsiteX373" fmla="*/ 421131 w 1617340"/>
              <a:gd name="connsiteY373" fmla="*/ 26747 h 1355445"/>
              <a:gd name="connsiteX374" fmla="*/ 436718 w 1617340"/>
              <a:gd name="connsiteY374" fmla="*/ 0 h 1355445"/>
              <a:gd name="connsiteX0" fmla="*/ 436718 w 1617340"/>
              <a:gd name="connsiteY0" fmla="*/ 0 h 1355445"/>
              <a:gd name="connsiteX1" fmla="*/ 460099 w 1617340"/>
              <a:gd name="connsiteY1" fmla="*/ 0 h 1355445"/>
              <a:gd name="connsiteX2" fmla="*/ 473459 w 1617340"/>
              <a:gd name="connsiteY2" fmla="*/ 7801 h 1355445"/>
              <a:gd name="connsiteX3" fmla="*/ 473459 w 1617340"/>
              <a:gd name="connsiteY3" fmla="*/ 23403 h 1355445"/>
              <a:gd name="connsiteX4" fmla="*/ 474572 w 1617340"/>
              <a:gd name="connsiteY4" fmla="*/ 37891 h 1355445"/>
              <a:gd name="connsiteX5" fmla="*/ 452305 w 1617340"/>
              <a:gd name="connsiteY5" fmla="*/ 54608 h 1355445"/>
              <a:gd name="connsiteX6" fmla="*/ 465665 w 1617340"/>
              <a:gd name="connsiteY6" fmla="*/ 65752 h 1355445"/>
              <a:gd name="connsiteX7" fmla="*/ 453418 w 1617340"/>
              <a:gd name="connsiteY7" fmla="*/ 98071 h 1355445"/>
              <a:gd name="connsiteX8" fmla="*/ 467892 w 1617340"/>
              <a:gd name="connsiteY8" fmla="*/ 112559 h 1355445"/>
              <a:gd name="connsiteX9" fmla="*/ 480139 w 1617340"/>
              <a:gd name="connsiteY9" fmla="*/ 119246 h 1355445"/>
              <a:gd name="connsiteX10" fmla="*/ 481252 w 1617340"/>
              <a:gd name="connsiteY10" fmla="*/ 133734 h 1355445"/>
              <a:gd name="connsiteX11" fmla="*/ 469005 w 1617340"/>
              <a:gd name="connsiteY11" fmla="*/ 147107 h 1355445"/>
              <a:gd name="connsiteX12" fmla="*/ 473459 w 1617340"/>
              <a:gd name="connsiteY12" fmla="*/ 171625 h 1355445"/>
              <a:gd name="connsiteX13" fmla="*/ 481252 w 1617340"/>
              <a:gd name="connsiteY13" fmla="*/ 188342 h 1355445"/>
              <a:gd name="connsiteX14" fmla="*/ 503520 w 1617340"/>
              <a:gd name="connsiteY14" fmla="*/ 188342 h 1355445"/>
              <a:gd name="connsiteX15" fmla="*/ 531354 w 1617340"/>
              <a:gd name="connsiteY15" fmla="*/ 188342 h 1355445"/>
              <a:gd name="connsiteX16" fmla="*/ 545828 w 1617340"/>
              <a:gd name="connsiteY16" fmla="*/ 196143 h 1355445"/>
              <a:gd name="connsiteX17" fmla="*/ 552508 w 1617340"/>
              <a:gd name="connsiteY17" fmla="*/ 209516 h 1355445"/>
              <a:gd name="connsiteX18" fmla="*/ 559188 w 1617340"/>
              <a:gd name="connsiteY18" fmla="*/ 227347 h 1355445"/>
              <a:gd name="connsiteX19" fmla="*/ 581455 w 1617340"/>
              <a:gd name="connsiteY19" fmla="*/ 226233 h 1355445"/>
              <a:gd name="connsiteX20" fmla="*/ 602609 w 1617340"/>
              <a:gd name="connsiteY20" fmla="*/ 228462 h 1355445"/>
              <a:gd name="connsiteX21" fmla="*/ 623763 w 1617340"/>
              <a:gd name="connsiteY21" fmla="*/ 236263 h 1355445"/>
              <a:gd name="connsiteX22" fmla="*/ 623763 w 1617340"/>
              <a:gd name="connsiteY22" fmla="*/ 254094 h 1355445"/>
              <a:gd name="connsiteX23" fmla="*/ 625990 w 1617340"/>
              <a:gd name="connsiteY23" fmla="*/ 270811 h 1355445"/>
              <a:gd name="connsiteX24" fmla="*/ 638515 w 1617340"/>
              <a:gd name="connsiteY24" fmla="*/ 279726 h 1355445"/>
              <a:gd name="connsiteX25" fmla="*/ 631557 w 1617340"/>
              <a:gd name="connsiteY25" fmla="*/ 290871 h 1355445"/>
              <a:gd name="connsiteX26" fmla="*/ 625659 w 1617340"/>
              <a:gd name="connsiteY26" fmla="*/ 297513 h 1355445"/>
              <a:gd name="connsiteX27" fmla="*/ 626180 w 1617340"/>
              <a:gd name="connsiteY27" fmla="*/ 298076 h 1355445"/>
              <a:gd name="connsiteX28" fmla="*/ 632331 w 1617340"/>
              <a:gd name="connsiteY28" fmla="*/ 291150 h 1355445"/>
              <a:gd name="connsiteX29" fmla="*/ 639290 w 1617340"/>
              <a:gd name="connsiteY29" fmla="*/ 280005 h 1355445"/>
              <a:gd name="connsiteX30" fmla="*/ 676868 w 1617340"/>
              <a:gd name="connsiteY30" fmla="*/ 325697 h 1355445"/>
              <a:gd name="connsiteX31" fmla="*/ 692455 w 1617340"/>
              <a:gd name="connsiteY31" fmla="*/ 317896 h 1355445"/>
              <a:gd name="connsiteX32" fmla="*/ 718064 w 1617340"/>
              <a:gd name="connsiteY32" fmla="*/ 316782 h 1355445"/>
              <a:gd name="connsiteX33" fmla="*/ 732539 w 1617340"/>
              <a:gd name="connsiteY33" fmla="*/ 305637 h 1355445"/>
              <a:gd name="connsiteX34" fmla="*/ 745900 w 1617340"/>
              <a:gd name="connsiteY34" fmla="*/ 295607 h 1355445"/>
              <a:gd name="connsiteX35" fmla="*/ 762601 w 1617340"/>
              <a:gd name="connsiteY35" fmla="*/ 292264 h 1355445"/>
              <a:gd name="connsiteX36" fmla="*/ 787096 w 1617340"/>
              <a:gd name="connsiteY36" fmla="*/ 292264 h 1355445"/>
              <a:gd name="connsiteX37" fmla="*/ 803798 w 1617340"/>
              <a:gd name="connsiteY37" fmla="*/ 310095 h 1355445"/>
              <a:gd name="connsiteX38" fmla="*/ 812705 w 1617340"/>
              <a:gd name="connsiteY38" fmla="*/ 327926 h 1355445"/>
              <a:gd name="connsiteX39" fmla="*/ 847221 w 1617340"/>
              <a:gd name="connsiteY39" fmla="*/ 331270 h 1355445"/>
              <a:gd name="connsiteX40" fmla="*/ 865036 w 1617340"/>
              <a:gd name="connsiteY40" fmla="*/ 343529 h 1355445"/>
              <a:gd name="connsiteX41" fmla="*/ 881737 w 1617340"/>
              <a:gd name="connsiteY41" fmla="*/ 344643 h 1355445"/>
              <a:gd name="connsiteX42" fmla="*/ 889531 w 1617340"/>
              <a:gd name="connsiteY42" fmla="*/ 333499 h 1355445"/>
              <a:gd name="connsiteX43" fmla="*/ 898439 w 1617340"/>
              <a:gd name="connsiteY43" fmla="*/ 323469 h 1355445"/>
              <a:gd name="connsiteX44" fmla="*/ 908459 w 1617340"/>
              <a:gd name="connsiteY44" fmla="*/ 313439 h 1355445"/>
              <a:gd name="connsiteX45" fmla="*/ 922934 w 1617340"/>
              <a:gd name="connsiteY45" fmla="*/ 308981 h 1355445"/>
              <a:gd name="connsiteX46" fmla="*/ 936295 w 1617340"/>
              <a:gd name="connsiteY46" fmla="*/ 310095 h 1355445"/>
              <a:gd name="connsiteX47" fmla="*/ 947429 w 1617340"/>
              <a:gd name="connsiteY47" fmla="*/ 321240 h 1355445"/>
              <a:gd name="connsiteX48" fmla="*/ 955223 w 1617340"/>
              <a:gd name="connsiteY48" fmla="*/ 335727 h 1355445"/>
              <a:gd name="connsiteX49" fmla="*/ 969698 w 1617340"/>
              <a:gd name="connsiteY49" fmla="*/ 340185 h 1355445"/>
              <a:gd name="connsiteX50" fmla="*/ 976378 w 1617340"/>
              <a:gd name="connsiteY50" fmla="*/ 326812 h 1355445"/>
              <a:gd name="connsiteX51" fmla="*/ 977492 w 1617340"/>
              <a:gd name="connsiteY51" fmla="*/ 325697 h 1355445"/>
              <a:gd name="connsiteX52" fmla="*/ 1005327 w 1617340"/>
              <a:gd name="connsiteY52" fmla="*/ 330155 h 1355445"/>
              <a:gd name="connsiteX53" fmla="*/ 1028709 w 1617340"/>
              <a:gd name="connsiteY53" fmla="*/ 340185 h 1355445"/>
              <a:gd name="connsiteX54" fmla="*/ 1052091 w 1617340"/>
              <a:gd name="connsiteY54" fmla="*/ 351330 h 1355445"/>
              <a:gd name="connsiteX55" fmla="*/ 1060998 w 1617340"/>
              <a:gd name="connsiteY55" fmla="*/ 369161 h 1355445"/>
              <a:gd name="connsiteX56" fmla="*/ 1055431 w 1617340"/>
              <a:gd name="connsiteY56" fmla="*/ 391450 h 1355445"/>
              <a:gd name="connsiteX57" fmla="*/ 1055431 w 1617340"/>
              <a:gd name="connsiteY57" fmla="*/ 409281 h 1355445"/>
              <a:gd name="connsiteX58" fmla="*/ 1076586 w 1617340"/>
              <a:gd name="connsiteY58" fmla="*/ 412624 h 1355445"/>
              <a:gd name="connsiteX59" fmla="*/ 1081040 w 1617340"/>
              <a:gd name="connsiteY59" fmla="*/ 429341 h 1355445"/>
              <a:gd name="connsiteX60" fmla="*/ 1087720 w 1617340"/>
              <a:gd name="connsiteY60" fmla="*/ 442714 h 1355445"/>
              <a:gd name="connsiteX61" fmla="*/ 1099968 w 1617340"/>
              <a:gd name="connsiteY61" fmla="*/ 457202 h 1355445"/>
              <a:gd name="connsiteX62" fmla="*/ 1112216 w 1617340"/>
              <a:gd name="connsiteY62" fmla="*/ 476148 h 1355445"/>
              <a:gd name="connsiteX63" fmla="*/ 1135597 w 1617340"/>
              <a:gd name="connsiteY63" fmla="*/ 477262 h 1355445"/>
              <a:gd name="connsiteX64" fmla="*/ 1140051 w 1617340"/>
              <a:gd name="connsiteY64" fmla="*/ 458317 h 1355445"/>
              <a:gd name="connsiteX65" fmla="*/ 1146732 w 1617340"/>
              <a:gd name="connsiteY65" fmla="*/ 447172 h 1355445"/>
              <a:gd name="connsiteX66" fmla="*/ 1165660 w 1617340"/>
              <a:gd name="connsiteY66" fmla="*/ 442714 h 1355445"/>
              <a:gd name="connsiteX67" fmla="*/ 1182361 w 1617340"/>
              <a:gd name="connsiteY67" fmla="*/ 448287 h 1355445"/>
              <a:gd name="connsiteX68" fmla="*/ 1199063 w 1617340"/>
              <a:gd name="connsiteY68" fmla="*/ 456088 h 1355445"/>
              <a:gd name="connsiteX69" fmla="*/ 1210197 w 1617340"/>
              <a:gd name="connsiteY69" fmla="*/ 476148 h 1355445"/>
              <a:gd name="connsiteX70" fmla="*/ 1226898 w 1617340"/>
              <a:gd name="connsiteY70" fmla="*/ 489521 h 1355445"/>
              <a:gd name="connsiteX71" fmla="*/ 1250280 w 1617340"/>
              <a:gd name="connsiteY71" fmla="*/ 488407 h 1355445"/>
              <a:gd name="connsiteX72" fmla="*/ 1281456 w 1617340"/>
              <a:gd name="connsiteY72" fmla="*/ 486178 h 1355445"/>
              <a:gd name="connsiteX73" fmla="*/ 1300384 w 1617340"/>
              <a:gd name="connsiteY73" fmla="*/ 477262 h 1355445"/>
              <a:gd name="connsiteX74" fmla="*/ 1312632 w 1617340"/>
              <a:gd name="connsiteY74" fmla="*/ 462774 h 1355445"/>
              <a:gd name="connsiteX75" fmla="*/ 1353828 w 1617340"/>
              <a:gd name="connsiteY75" fmla="*/ 457202 h 1355445"/>
              <a:gd name="connsiteX76" fmla="*/ 1363849 w 1617340"/>
              <a:gd name="connsiteY76" fmla="*/ 477262 h 1355445"/>
              <a:gd name="connsiteX77" fmla="*/ 1385004 w 1617340"/>
              <a:gd name="connsiteY77" fmla="*/ 491750 h 1355445"/>
              <a:gd name="connsiteX78" fmla="*/ 1406159 w 1617340"/>
              <a:gd name="connsiteY78" fmla="*/ 500666 h 1355445"/>
              <a:gd name="connsiteX79" fmla="*/ 1412561 w 1617340"/>
              <a:gd name="connsiteY79" fmla="*/ 518497 h 1355445"/>
              <a:gd name="connsiteX80" fmla="*/ 1413264 w 1617340"/>
              <a:gd name="connsiteY80" fmla="*/ 519054 h 1355445"/>
              <a:gd name="connsiteX81" fmla="*/ 1434452 w 1617340"/>
              <a:gd name="connsiteY81" fmla="*/ 514039 h 1355445"/>
              <a:gd name="connsiteX82" fmla="*/ 1454525 w 1617340"/>
              <a:gd name="connsiteY82" fmla="*/ 506237 h 1355445"/>
              <a:gd name="connsiteX83" fmla="*/ 1473483 w 1617340"/>
              <a:gd name="connsiteY83" fmla="*/ 506237 h 1355445"/>
              <a:gd name="connsiteX84" fmla="*/ 1483032 w 1617340"/>
              <a:gd name="connsiteY84" fmla="*/ 524262 h 1355445"/>
              <a:gd name="connsiteX85" fmla="*/ 1484748 w 1617340"/>
              <a:gd name="connsiteY85" fmla="*/ 524395 h 1355445"/>
              <a:gd name="connsiteX86" fmla="*/ 1499132 w 1617340"/>
              <a:gd name="connsiteY86" fmla="*/ 515153 h 1355445"/>
              <a:gd name="connsiteX87" fmla="*/ 1514744 w 1617340"/>
              <a:gd name="connsiteY87" fmla="*/ 502894 h 1355445"/>
              <a:gd name="connsiteX88" fmla="*/ 1527011 w 1617340"/>
              <a:gd name="connsiteY88" fmla="*/ 516267 h 1355445"/>
              <a:gd name="connsiteX89" fmla="*/ 1547084 w 1617340"/>
              <a:gd name="connsiteY89" fmla="*/ 528526 h 1355445"/>
              <a:gd name="connsiteX90" fmla="*/ 1569388 w 1617340"/>
              <a:gd name="connsiteY90" fmla="*/ 528526 h 1355445"/>
              <a:gd name="connsiteX91" fmla="*/ 1589461 w 1617340"/>
              <a:gd name="connsiteY91" fmla="*/ 530755 h 1355445"/>
              <a:gd name="connsiteX92" fmla="*/ 1617340 w 1617340"/>
              <a:gd name="connsiteY92" fmla="*/ 549701 h 1355445"/>
              <a:gd name="connsiteX93" fmla="*/ 1597267 w 1617340"/>
              <a:gd name="connsiteY93" fmla="*/ 555273 h 1355445"/>
              <a:gd name="connsiteX94" fmla="*/ 1587231 w 1617340"/>
              <a:gd name="connsiteY94" fmla="*/ 578676 h 1355445"/>
              <a:gd name="connsiteX95" fmla="*/ 1578309 w 1617340"/>
              <a:gd name="connsiteY95" fmla="*/ 597622 h 1355445"/>
              <a:gd name="connsiteX96" fmla="*/ 1583885 w 1617340"/>
              <a:gd name="connsiteY96" fmla="*/ 625483 h 1355445"/>
              <a:gd name="connsiteX97" fmla="*/ 1574964 w 1617340"/>
              <a:gd name="connsiteY97" fmla="*/ 638857 h 1355445"/>
              <a:gd name="connsiteX98" fmla="*/ 1551545 w 1617340"/>
              <a:gd name="connsiteY98" fmla="*/ 641085 h 1355445"/>
              <a:gd name="connsiteX99" fmla="*/ 1534818 w 1617340"/>
              <a:gd name="connsiteY99" fmla="*/ 663374 h 1355445"/>
              <a:gd name="connsiteX100" fmla="*/ 1537048 w 1617340"/>
              <a:gd name="connsiteY100" fmla="*/ 689007 h 1355445"/>
              <a:gd name="connsiteX101" fmla="*/ 1518090 w 1617340"/>
              <a:gd name="connsiteY101" fmla="*/ 702380 h 1355445"/>
              <a:gd name="connsiteX102" fmla="*/ 1495787 w 1617340"/>
              <a:gd name="connsiteY102" fmla="*/ 714639 h 1355445"/>
              <a:gd name="connsiteX103" fmla="*/ 1490211 w 1617340"/>
              <a:gd name="connsiteY103" fmla="*/ 725783 h 1355445"/>
              <a:gd name="connsiteX104" fmla="*/ 1487980 w 1617340"/>
              <a:gd name="connsiteY104" fmla="*/ 750301 h 1355445"/>
              <a:gd name="connsiteX105" fmla="*/ 1486865 w 1617340"/>
              <a:gd name="connsiteY105" fmla="*/ 779277 h 1355445"/>
              <a:gd name="connsiteX106" fmla="*/ 1476829 w 1617340"/>
              <a:gd name="connsiteY106" fmla="*/ 801566 h 1355445"/>
              <a:gd name="connsiteX107" fmla="*/ 1467907 w 1617340"/>
              <a:gd name="connsiteY107" fmla="*/ 828312 h 1355445"/>
              <a:gd name="connsiteX108" fmla="*/ 1461216 w 1617340"/>
              <a:gd name="connsiteY108" fmla="*/ 843915 h 1355445"/>
              <a:gd name="connsiteX109" fmla="*/ 1461216 w 1617340"/>
              <a:gd name="connsiteY109" fmla="*/ 862860 h 1355445"/>
              <a:gd name="connsiteX110" fmla="*/ 1464562 w 1617340"/>
              <a:gd name="connsiteY110" fmla="*/ 887378 h 1355445"/>
              <a:gd name="connsiteX111" fmla="*/ 1469022 w 1617340"/>
              <a:gd name="connsiteY111" fmla="*/ 904095 h 1355445"/>
              <a:gd name="connsiteX112" fmla="*/ 1456756 w 1617340"/>
              <a:gd name="connsiteY112" fmla="*/ 919697 h 1355445"/>
              <a:gd name="connsiteX113" fmla="*/ 1445604 w 1617340"/>
              <a:gd name="connsiteY113" fmla="*/ 939757 h 1355445"/>
              <a:gd name="connsiteX114" fmla="*/ 1435567 w 1617340"/>
              <a:gd name="connsiteY114" fmla="*/ 960931 h 1355445"/>
              <a:gd name="connsiteX115" fmla="*/ 1423300 w 1617340"/>
              <a:gd name="connsiteY115" fmla="*/ 985449 h 1355445"/>
              <a:gd name="connsiteX116" fmla="*/ 1422989 w 1617340"/>
              <a:gd name="connsiteY116" fmla="*/ 985507 h 1355445"/>
              <a:gd name="connsiteX117" fmla="*/ 1421070 w 1617340"/>
              <a:gd name="connsiteY117" fmla="*/ 1005509 h 1355445"/>
              <a:gd name="connsiteX118" fmla="*/ 1423300 w 1617340"/>
              <a:gd name="connsiteY118" fmla="*/ 1024455 h 1355445"/>
              <a:gd name="connsiteX119" fmla="*/ 1423300 w 1617340"/>
              <a:gd name="connsiteY119" fmla="*/ 1045629 h 1355445"/>
              <a:gd name="connsiteX120" fmla="*/ 1432222 w 1617340"/>
              <a:gd name="connsiteY120" fmla="*/ 1054545 h 1355445"/>
              <a:gd name="connsiteX121" fmla="*/ 1441143 w 1617340"/>
              <a:gd name="connsiteY121" fmla="*/ 1063460 h 1355445"/>
              <a:gd name="connsiteX122" fmla="*/ 1436683 w 1617340"/>
              <a:gd name="connsiteY122" fmla="*/ 1077948 h 1355445"/>
              <a:gd name="connsiteX123" fmla="*/ 1423300 w 1617340"/>
              <a:gd name="connsiteY123" fmla="*/ 1087978 h 1355445"/>
              <a:gd name="connsiteX124" fmla="*/ 1424416 w 1617340"/>
              <a:gd name="connsiteY124" fmla="*/ 1114725 h 1355445"/>
              <a:gd name="connsiteX125" fmla="*/ 1426646 w 1617340"/>
              <a:gd name="connsiteY125" fmla="*/ 1133670 h 1355445"/>
              <a:gd name="connsiteX126" fmla="*/ 1414379 w 1617340"/>
              <a:gd name="connsiteY126" fmla="*/ 1151502 h 1355445"/>
              <a:gd name="connsiteX127" fmla="*/ 1415494 w 1617340"/>
              <a:gd name="connsiteY127" fmla="*/ 1176019 h 1355445"/>
              <a:gd name="connsiteX128" fmla="*/ 1417725 w 1617340"/>
              <a:gd name="connsiteY128" fmla="*/ 1194965 h 1355445"/>
              <a:gd name="connsiteX129" fmla="*/ 1402112 w 1617340"/>
              <a:gd name="connsiteY129" fmla="*/ 1211682 h 1355445"/>
              <a:gd name="connsiteX130" fmla="*/ 1406573 w 1617340"/>
              <a:gd name="connsiteY130" fmla="*/ 1228398 h 1355445"/>
              <a:gd name="connsiteX131" fmla="*/ 1418840 w 1617340"/>
              <a:gd name="connsiteY131" fmla="*/ 1238428 h 1355445"/>
              <a:gd name="connsiteX132" fmla="*/ 1428876 w 1617340"/>
              <a:gd name="connsiteY132" fmla="*/ 1256259 h 1355445"/>
              <a:gd name="connsiteX133" fmla="*/ 1438913 w 1617340"/>
              <a:gd name="connsiteY133" fmla="*/ 1268518 h 1355445"/>
              <a:gd name="connsiteX134" fmla="*/ 1419955 w 1617340"/>
              <a:gd name="connsiteY134" fmla="*/ 1284121 h 1355445"/>
              <a:gd name="connsiteX135" fmla="*/ 1417725 w 1617340"/>
              <a:gd name="connsiteY135" fmla="*/ 1296380 h 1355445"/>
              <a:gd name="connsiteX136" fmla="*/ 1415494 w 1617340"/>
              <a:gd name="connsiteY136" fmla="*/ 1310867 h 1355445"/>
              <a:gd name="connsiteX137" fmla="*/ 1419955 w 1617340"/>
              <a:gd name="connsiteY137" fmla="*/ 1327584 h 1355445"/>
              <a:gd name="connsiteX138" fmla="*/ 1411034 w 1617340"/>
              <a:gd name="connsiteY138" fmla="*/ 1335385 h 1355445"/>
              <a:gd name="connsiteX139" fmla="*/ 1394306 w 1617340"/>
              <a:gd name="connsiteY139" fmla="*/ 1348758 h 1355445"/>
              <a:gd name="connsiteX140" fmla="*/ 1380924 w 1617340"/>
              <a:gd name="connsiteY140" fmla="*/ 1354331 h 1355445"/>
              <a:gd name="connsiteX141" fmla="*/ 1357505 w 1617340"/>
              <a:gd name="connsiteY141" fmla="*/ 1355445 h 1355445"/>
              <a:gd name="connsiteX142" fmla="*/ 1334087 w 1617340"/>
              <a:gd name="connsiteY142" fmla="*/ 1352102 h 1355445"/>
              <a:gd name="connsiteX143" fmla="*/ 1312899 w 1617340"/>
              <a:gd name="connsiteY143" fmla="*/ 1350987 h 1355445"/>
              <a:gd name="connsiteX144" fmla="*/ 1314014 w 1617340"/>
              <a:gd name="connsiteY144" fmla="*/ 1337614 h 1355445"/>
              <a:gd name="connsiteX145" fmla="*/ 1305092 w 1617340"/>
              <a:gd name="connsiteY145" fmla="*/ 1326470 h 1355445"/>
              <a:gd name="connsiteX146" fmla="*/ 1290038 w 1617340"/>
              <a:gd name="connsiteY146" fmla="*/ 1306967 h 1355445"/>
              <a:gd name="connsiteX147" fmla="*/ 1282232 w 1617340"/>
              <a:gd name="connsiteY147" fmla="*/ 1290250 h 1355445"/>
              <a:gd name="connsiteX148" fmla="*/ 1280001 w 1617340"/>
              <a:gd name="connsiteY148" fmla="*/ 1276877 h 1355445"/>
              <a:gd name="connsiteX149" fmla="*/ 1275540 w 1617340"/>
              <a:gd name="connsiteY149" fmla="*/ 1262389 h 1355445"/>
              <a:gd name="connsiteX150" fmla="*/ 1257698 w 1617340"/>
              <a:gd name="connsiteY150" fmla="*/ 1262389 h 1355445"/>
              <a:gd name="connsiteX151" fmla="*/ 1251007 w 1617340"/>
              <a:gd name="connsiteY151" fmla="*/ 1255702 h 1355445"/>
              <a:gd name="connsiteX152" fmla="*/ 1254352 w 1617340"/>
              <a:gd name="connsiteY152" fmla="*/ 1243443 h 1355445"/>
              <a:gd name="connsiteX153" fmla="*/ 1259928 w 1617340"/>
              <a:gd name="connsiteY153" fmla="*/ 1227841 h 1355445"/>
              <a:gd name="connsiteX154" fmla="*/ 1262158 w 1617340"/>
              <a:gd name="connsiteY154" fmla="*/ 1214468 h 1355445"/>
              <a:gd name="connsiteX155" fmla="*/ 1256583 w 1617340"/>
              <a:gd name="connsiteY155" fmla="*/ 1197751 h 1355445"/>
              <a:gd name="connsiteX156" fmla="*/ 1236509 w 1617340"/>
              <a:gd name="connsiteY156" fmla="*/ 1189950 h 1355445"/>
              <a:gd name="connsiteX157" fmla="*/ 1222012 w 1617340"/>
              <a:gd name="connsiteY157" fmla="*/ 1178806 h 1355445"/>
              <a:gd name="connsiteX158" fmla="*/ 1196363 w 1617340"/>
              <a:gd name="connsiteY158" fmla="*/ 1181034 h 1355445"/>
              <a:gd name="connsiteX159" fmla="*/ 1188292 w 1617340"/>
              <a:gd name="connsiteY159" fmla="*/ 1165738 h 1355445"/>
              <a:gd name="connsiteX160" fmla="*/ 1187928 w 1617340"/>
              <a:gd name="connsiteY160" fmla="*/ 1165990 h 1355445"/>
              <a:gd name="connsiteX161" fmla="*/ 1176794 w 1617340"/>
              <a:gd name="connsiteY161" fmla="*/ 1159303 h 1355445"/>
              <a:gd name="connsiteX162" fmla="*/ 1165660 w 1617340"/>
              <a:gd name="connsiteY162" fmla="*/ 1151502 h 1355445"/>
              <a:gd name="connsiteX163" fmla="*/ 1151185 w 1617340"/>
              <a:gd name="connsiteY163" fmla="*/ 1145930 h 1355445"/>
              <a:gd name="connsiteX164" fmla="*/ 1141165 w 1617340"/>
              <a:gd name="connsiteY164" fmla="*/ 1142587 h 1355445"/>
              <a:gd name="connsiteX165" fmla="*/ 1128917 w 1617340"/>
              <a:gd name="connsiteY165" fmla="*/ 1135900 h 1355445"/>
              <a:gd name="connsiteX166" fmla="*/ 1118896 w 1617340"/>
              <a:gd name="connsiteY166" fmla="*/ 1126985 h 1355445"/>
              <a:gd name="connsiteX167" fmla="*/ 1112216 w 1617340"/>
              <a:gd name="connsiteY167" fmla="*/ 1113611 h 1355445"/>
              <a:gd name="connsiteX168" fmla="*/ 1099968 w 1617340"/>
              <a:gd name="connsiteY168" fmla="*/ 1109153 h 1355445"/>
              <a:gd name="connsiteX169" fmla="*/ 1089947 w 1617340"/>
              <a:gd name="connsiteY169" fmla="*/ 1113611 h 1355445"/>
              <a:gd name="connsiteX170" fmla="*/ 1084380 w 1617340"/>
              <a:gd name="connsiteY170" fmla="*/ 1122527 h 1355445"/>
              <a:gd name="connsiteX171" fmla="*/ 1072132 w 1617340"/>
              <a:gd name="connsiteY171" fmla="*/ 1132557 h 1355445"/>
              <a:gd name="connsiteX172" fmla="*/ 1060998 w 1617340"/>
              <a:gd name="connsiteY172" fmla="*/ 1137015 h 1355445"/>
              <a:gd name="connsiteX173" fmla="*/ 1052091 w 1617340"/>
              <a:gd name="connsiteY173" fmla="*/ 1124756 h 1355445"/>
              <a:gd name="connsiteX174" fmla="*/ 1040957 w 1617340"/>
              <a:gd name="connsiteY174" fmla="*/ 1112497 h 1355445"/>
              <a:gd name="connsiteX175" fmla="*/ 1030936 w 1617340"/>
              <a:gd name="connsiteY175" fmla="*/ 1102467 h 1355445"/>
              <a:gd name="connsiteX176" fmla="*/ 1012008 w 1617340"/>
              <a:gd name="connsiteY176" fmla="*/ 1103581 h 1355445"/>
              <a:gd name="connsiteX177" fmla="*/ 998647 w 1617340"/>
              <a:gd name="connsiteY177" fmla="*/ 1103581 h 1355445"/>
              <a:gd name="connsiteX178" fmla="*/ 989739 w 1617340"/>
              <a:gd name="connsiteY178" fmla="*/ 1111382 h 1355445"/>
              <a:gd name="connsiteX179" fmla="*/ 981945 w 1617340"/>
              <a:gd name="connsiteY179" fmla="*/ 1122527 h 1355445"/>
              <a:gd name="connsiteX180" fmla="*/ 965244 w 1617340"/>
              <a:gd name="connsiteY180" fmla="*/ 1119183 h 1355445"/>
              <a:gd name="connsiteX181" fmla="*/ 954110 w 1617340"/>
              <a:gd name="connsiteY181" fmla="*/ 1109153 h 1355445"/>
              <a:gd name="connsiteX182" fmla="*/ 945202 w 1617340"/>
              <a:gd name="connsiteY182" fmla="*/ 1099123 h 1355445"/>
              <a:gd name="connsiteX183" fmla="*/ 944089 w 1617340"/>
              <a:gd name="connsiteY183" fmla="*/ 1084636 h 1355445"/>
              <a:gd name="connsiteX184" fmla="*/ 939635 w 1617340"/>
              <a:gd name="connsiteY184" fmla="*/ 1075720 h 1355445"/>
              <a:gd name="connsiteX185" fmla="*/ 925161 w 1617340"/>
              <a:gd name="connsiteY185" fmla="*/ 1075720 h 1355445"/>
              <a:gd name="connsiteX186" fmla="*/ 908459 w 1617340"/>
              <a:gd name="connsiteY186" fmla="*/ 1079063 h 1355445"/>
              <a:gd name="connsiteX187" fmla="*/ 904006 w 1617340"/>
              <a:gd name="connsiteY187" fmla="*/ 1090208 h 1355445"/>
              <a:gd name="connsiteX188" fmla="*/ 901779 w 1617340"/>
              <a:gd name="connsiteY188" fmla="*/ 1101352 h 1355445"/>
              <a:gd name="connsiteX189" fmla="*/ 892872 w 1617340"/>
              <a:gd name="connsiteY189" fmla="*/ 1106924 h 1355445"/>
              <a:gd name="connsiteX190" fmla="*/ 878397 w 1617340"/>
              <a:gd name="connsiteY190" fmla="*/ 1112497 h 1355445"/>
              <a:gd name="connsiteX191" fmla="*/ 873943 w 1617340"/>
              <a:gd name="connsiteY191" fmla="*/ 1094666 h 1355445"/>
              <a:gd name="connsiteX192" fmla="*/ 866149 w 1617340"/>
              <a:gd name="connsiteY192" fmla="*/ 1102467 h 1355445"/>
              <a:gd name="connsiteX193" fmla="*/ 868376 w 1617340"/>
              <a:gd name="connsiteY193" fmla="*/ 1113611 h 1355445"/>
              <a:gd name="connsiteX194" fmla="*/ 857242 w 1617340"/>
              <a:gd name="connsiteY194" fmla="*/ 1122527 h 1355445"/>
              <a:gd name="connsiteX195" fmla="*/ 847221 w 1617340"/>
              <a:gd name="connsiteY195" fmla="*/ 1109153 h 1355445"/>
              <a:gd name="connsiteX196" fmla="*/ 846598 w 1617340"/>
              <a:gd name="connsiteY196" fmla="*/ 1109097 h 1355445"/>
              <a:gd name="connsiteX197" fmla="*/ 855343 w 1617340"/>
              <a:gd name="connsiteY197" fmla="*/ 1121133 h 1355445"/>
              <a:gd name="connsiteX198" fmla="*/ 860910 w 1617340"/>
              <a:gd name="connsiteY198" fmla="*/ 1136735 h 1355445"/>
              <a:gd name="connsiteX199" fmla="*/ 837530 w 1617340"/>
              <a:gd name="connsiteY199" fmla="*/ 1143422 h 1355445"/>
              <a:gd name="connsiteX200" fmla="*/ 837530 w 1617340"/>
              <a:gd name="connsiteY200" fmla="*/ 1169054 h 1355445"/>
              <a:gd name="connsiteX201" fmla="*/ 824169 w 1617340"/>
              <a:gd name="connsiteY201" fmla="*/ 1167940 h 1355445"/>
              <a:gd name="connsiteX202" fmla="*/ 813035 w 1617340"/>
              <a:gd name="connsiteY202" fmla="*/ 1166825 h 1355445"/>
              <a:gd name="connsiteX203" fmla="*/ 808582 w 1617340"/>
              <a:gd name="connsiteY203" fmla="*/ 1182428 h 1355445"/>
              <a:gd name="connsiteX204" fmla="*/ 787428 w 1617340"/>
              <a:gd name="connsiteY204" fmla="*/ 1185771 h 1355445"/>
              <a:gd name="connsiteX205" fmla="*/ 789655 w 1617340"/>
              <a:gd name="connsiteY205" fmla="*/ 1196915 h 1355445"/>
              <a:gd name="connsiteX206" fmla="*/ 795222 w 1617340"/>
              <a:gd name="connsiteY206" fmla="*/ 1208060 h 1355445"/>
              <a:gd name="connsiteX207" fmla="*/ 805242 w 1617340"/>
              <a:gd name="connsiteY207" fmla="*/ 1210289 h 1355445"/>
              <a:gd name="connsiteX208" fmla="*/ 795222 w 1617340"/>
              <a:gd name="connsiteY208" fmla="*/ 1223662 h 1355445"/>
              <a:gd name="connsiteX209" fmla="*/ 792995 w 1617340"/>
              <a:gd name="connsiteY209" fmla="*/ 1238150 h 1355445"/>
              <a:gd name="connsiteX210" fmla="*/ 788541 w 1617340"/>
              <a:gd name="connsiteY210" fmla="*/ 1254867 h 1355445"/>
              <a:gd name="connsiteX211" fmla="*/ 769614 w 1617340"/>
              <a:gd name="connsiteY211" fmla="*/ 1257095 h 1355445"/>
              <a:gd name="connsiteX212" fmla="*/ 756254 w 1617340"/>
              <a:gd name="connsiteY212" fmla="*/ 1257095 h 1355445"/>
              <a:gd name="connsiteX213" fmla="*/ 744007 w 1617340"/>
              <a:gd name="connsiteY213" fmla="*/ 1267125 h 1355445"/>
              <a:gd name="connsiteX214" fmla="*/ 732873 w 1617340"/>
              <a:gd name="connsiteY214" fmla="*/ 1257095 h 1355445"/>
              <a:gd name="connsiteX215" fmla="*/ 721739 w 1617340"/>
              <a:gd name="connsiteY215" fmla="*/ 1252638 h 1355445"/>
              <a:gd name="connsiteX216" fmla="*/ 705039 w 1617340"/>
              <a:gd name="connsiteY216" fmla="*/ 1255981 h 1355445"/>
              <a:gd name="connsiteX217" fmla="*/ 693905 w 1617340"/>
              <a:gd name="connsiteY217" fmla="*/ 1266011 h 1355445"/>
              <a:gd name="connsiteX218" fmla="*/ 693905 w 1617340"/>
              <a:gd name="connsiteY218" fmla="*/ 1279384 h 1355445"/>
              <a:gd name="connsiteX219" fmla="*/ 689452 w 1617340"/>
              <a:gd name="connsiteY219" fmla="*/ 1293872 h 1355445"/>
              <a:gd name="connsiteX220" fmla="*/ 679432 w 1617340"/>
              <a:gd name="connsiteY220" fmla="*/ 1302788 h 1355445"/>
              <a:gd name="connsiteX221" fmla="*/ 664958 w 1617340"/>
              <a:gd name="connsiteY221" fmla="*/ 1303902 h 1355445"/>
              <a:gd name="connsiteX222" fmla="*/ 651597 w 1617340"/>
              <a:gd name="connsiteY222" fmla="*/ 1302788 h 1355445"/>
              <a:gd name="connsiteX223" fmla="*/ 640464 w 1617340"/>
              <a:gd name="connsiteY223" fmla="*/ 1290529 h 1355445"/>
              <a:gd name="connsiteX224" fmla="*/ 630443 w 1617340"/>
              <a:gd name="connsiteY224" fmla="*/ 1278270 h 1355445"/>
              <a:gd name="connsiteX225" fmla="*/ 615970 w 1617340"/>
              <a:gd name="connsiteY225" fmla="*/ 1263782 h 1355445"/>
              <a:gd name="connsiteX226" fmla="*/ 601496 w 1617340"/>
              <a:gd name="connsiteY226" fmla="*/ 1269354 h 1355445"/>
              <a:gd name="connsiteX227" fmla="*/ 592589 w 1617340"/>
              <a:gd name="connsiteY227" fmla="*/ 1272698 h 1355445"/>
              <a:gd name="connsiteX228" fmla="*/ 578115 w 1617340"/>
              <a:gd name="connsiteY228" fmla="*/ 1271583 h 1355445"/>
              <a:gd name="connsiteX229" fmla="*/ 571435 w 1617340"/>
              <a:gd name="connsiteY229" fmla="*/ 1253752 h 1355445"/>
              <a:gd name="connsiteX230" fmla="*/ 558075 w 1617340"/>
              <a:gd name="connsiteY230" fmla="*/ 1254867 h 1355445"/>
              <a:gd name="connsiteX231" fmla="*/ 545828 w 1617340"/>
              <a:gd name="connsiteY231" fmla="*/ 1258210 h 1355445"/>
              <a:gd name="connsiteX232" fmla="*/ 542488 w 1617340"/>
              <a:gd name="connsiteY232" fmla="*/ 1240379 h 1355445"/>
              <a:gd name="connsiteX233" fmla="*/ 542488 w 1617340"/>
              <a:gd name="connsiteY233" fmla="*/ 1229234 h 1355445"/>
              <a:gd name="connsiteX234" fmla="*/ 532467 w 1617340"/>
              <a:gd name="connsiteY234" fmla="*/ 1225891 h 1355445"/>
              <a:gd name="connsiteX235" fmla="*/ 523560 w 1617340"/>
              <a:gd name="connsiteY235" fmla="*/ 1213632 h 1355445"/>
              <a:gd name="connsiteX236" fmla="*/ 538034 w 1617340"/>
              <a:gd name="connsiteY236" fmla="*/ 1202488 h 1355445"/>
              <a:gd name="connsiteX237" fmla="*/ 550281 w 1617340"/>
              <a:gd name="connsiteY237" fmla="*/ 1192458 h 1355445"/>
              <a:gd name="connsiteX238" fmla="*/ 532467 w 1617340"/>
              <a:gd name="connsiteY238" fmla="*/ 1167940 h 1355445"/>
              <a:gd name="connsiteX239" fmla="*/ 517994 w 1617340"/>
              <a:gd name="connsiteY239" fmla="*/ 1152338 h 1355445"/>
              <a:gd name="connsiteX240" fmla="*/ 504633 w 1617340"/>
              <a:gd name="connsiteY240" fmla="*/ 1135621 h 1355445"/>
              <a:gd name="connsiteX241" fmla="*/ 492386 w 1617340"/>
              <a:gd name="connsiteY241" fmla="*/ 1118904 h 1355445"/>
              <a:gd name="connsiteX242" fmla="*/ 476799 w 1617340"/>
              <a:gd name="connsiteY242" fmla="*/ 1107760 h 1355445"/>
              <a:gd name="connsiteX243" fmla="*/ 464552 w 1617340"/>
              <a:gd name="connsiteY243" fmla="*/ 1098844 h 1355445"/>
              <a:gd name="connsiteX244" fmla="*/ 453418 w 1617340"/>
              <a:gd name="connsiteY244" fmla="*/ 1091043 h 1355445"/>
              <a:gd name="connsiteX245" fmla="*/ 453140 w 1617340"/>
              <a:gd name="connsiteY245" fmla="*/ 1090486 h 1355445"/>
              <a:gd name="connsiteX246" fmla="*/ 434491 w 1617340"/>
              <a:gd name="connsiteY246" fmla="*/ 1087700 h 1355445"/>
              <a:gd name="connsiteX247" fmla="*/ 420017 w 1617340"/>
              <a:gd name="connsiteY247" fmla="*/ 1089929 h 1355445"/>
              <a:gd name="connsiteX248" fmla="*/ 407770 w 1617340"/>
              <a:gd name="connsiteY248" fmla="*/ 1088814 h 1355445"/>
              <a:gd name="connsiteX249" fmla="*/ 399977 w 1617340"/>
              <a:gd name="connsiteY249" fmla="*/ 1098844 h 1355445"/>
              <a:gd name="connsiteX250" fmla="*/ 396637 w 1617340"/>
              <a:gd name="connsiteY250" fmla="*/ 1113332 h 1355445"/>
              <a:gd name="connsiteX251" fmla="*/ 388843 w 1617340"/>
              <a:gd name="connsiteY251" fmla="*/ 1118904 h 1355445"/>
              <a:gd name="connsiteX252" fmla="*/ 377709 w 1617340"/>
              <a:gd name="connsiteY252" fmla="*/ 1124476 h 1355445"/>
              <a:gd name="connsiteX253" fmla="*/ 364349 w 1617340"/>
              <a:gd name="connsiteY253" fmla="*/ 1127820 h 1355445"/>
              <a:gd name="connsiteX254" fmla="*/ 350989 w 1617340"/>
              <a:gd name="connsiteY254" fmla="*/ 1126705 h 1355445"/>
              <a:gd name="connsiteX255" fmla="*/ 330948 w 1617340"/>
              <a:gd name="connsiteY255" fmla="*/ 1127820 h 1355445"/>
              <a:gd name="connsiteX256" fmla="*/ 314248 w 1617340"/>
              <a:gd name="connsiteY256" fmla="*/ 1131163 h 1355445"/>
              <a:gd name="connsiteX257" fmla="*/ 313134 w 1617340"/>
              <a:gd name="connsiteY257" fmla="*/ 1144536 h 1355445"/>
              <a:gd name="connsiteX258" fmla="*/ 294207 w 1617340"/>
              <a:gd name="connsiteY258" fmla="*/ 1145651 h 1355445"/>
              <a:gd name="connsiteX259" fmla="*/ 283073 w 1617340"/>
              <a:gd name="connsiteY259" fmla="*/ 1125591 h 1355445"/>
              <a:gd name="connsiteX260" fmla="*/ 271940 w 1617340"/>
              <a:gd name="connsiteY260" fmla="*/ 1132277 h 1355445"/>
              <a:gd name="connsiteX261" fmla="*/ 259693 w 1617340"/>
              <a:gd name="connsiteY261" fmla="*/ 1135621 h 1355445"/>
              <a:gd name="connsiteX262" fmla="*/ 248559 w 1617340"/>
              <a:gd name="connsiteY262" fmla="*/ 1143422 h 1355445"/>
              <a:gd name="connsiteX263" fmla="*/ 224065 w 1617340"/>
              <a:gd name="connsiteY263" fmla="*/ 1144536 h 1355445"/>
              <a:gd name="connsiteX264" fmla="*/ 202911 w 1617340"/>
              <a:gd name="connsiteY264" fmla="*/ 1143422 h 1355445"/>
              <a:gd name="connsiteX265" fmla="*/ 183984 w 1617340"/>
              <a:gd name="connsiteY265" fmla="*/ 1142308 h 1355445"/>
              <a:gd name="connsiteX266" fmla="*/ 175077 w 1617340"/>
              <a:gd name="connsiteY266" fmla="*/ 1130049 h 1355445"/>
              <a:gd name="connsiteX267" fmla="*/ 165057 w 1617340"/>
              <a:gd name="connsiteY267" fmla="*/ 1113332 h 1355445"/>
              <a:gd name="connsiteX268" fmla="*/ 152810 w 1617340"/>
              <a:gd name="connsiteY268" fmla="*/ 1095501 h 1355445"/>
              <a:gd name="connsiteX269" fmla="*/ 146129 w 1617340"/>
              <a:gd name="connsiteY269" fmla="*/ 1082127 h 1355445"/>
              <a:gd name="connsiteX270" fmla="*/ 147243 w 1617340"/>
              <a:gd name="connsiteY270" fmla="*/ 1067640 h 1355445"/>
              <a:gd name="connsiteX271" fmla="*/ 132769 w 1617340"/>
              <a:gd name="connsiteY271" fmla="*/ 1044236 h 1355445"/>
              <a:gd name="connsiteX272" fmla="*/ 120522 w 1617340"/>
              <a:gd name="connsiteY272" fmla="*/ 1028634 h 1355445"/>
              <a:gd name="connsiteX273" fmla="*/ 109388 w 1617340"/>
              <a:gd name="connsiteY273" fmla="*/ 1033092 h 1355445"/>
              <a:gd name="connsiteX274" fmla="*/ 100481 w 1617340"/>
              <a:gd name="connsiteY274" fmla="*/ 1040893 h 1355445"/>
              <a:gd name="connsiteX275" fmla="*/ 87121 w 1617340"/>
              <a:gd name="connsiteY275" fmla="*/ 1029748 h 1355445"/>
              <a:gd name="connsiteX276" fmla="*/ 73761 w 1617340"/>
              <a:gd name="connsiteY276" fmla="*/ 1018604 h 1355445"/>
              <a:gd name="connsiteX277" fmla="*/ 73761 w 1617340"/>
              <a:gd name="connsiteY277" fmla="*/ 1006345 h 1355445"/>
              <a:gd name="connsiteX278" fmla="*/ 73761 w 1617340"/>
              <a:gd name="connsiteY278" fmla="*/ 986285 h 1355445"/>
              <a:gd name="connsiteX279" fmla="*/ 74874 w 1617340"/>
              <a:gd name="connsiteY279" fmla="*/ 965111 h 1355445"/>
              <a:gd name="connsiteX280" fmla="*/ 60400 w 1617340"/>
              <a:gd name="connsiteY280" fmla="*/ 949508 h 1355445"/>
              <a:gd name="connsiteX281" fmla="*/ 45926 w 1617340"/>
              <a:gd name="connsiteY281" fmla="*/ 939478 h 1355445"/>
              <a:gd name="connsiteX282" fmla="*/ 35906 w 1617340"/>
              <a:gd name="connsiteY282" fmla="*/ 926105 h 1355445"/>
              <a:gd name="connsiteX283" fmla="*/ 24773 w 1617340"/>
              <a:gd name="connsiteY283" fmla="*/ 921647 h 1355445"/>
              <a:gd name="connsiteX284" fmla="*/ 10299 w 1617340"/>
              <a:gd name="connsiteY284" fmla="*/ 924990 h 1355445"/>
              <a:gd name="connsiteX285" fmla="*/ 0 w 1617340"/>
              <a:gd name="connsiteY285" fmla="*/ 908831 h 1355445"/>
              <a:gd name="connsiteX286" fmla="*/ 1392 w 1617340"/>
              <a:gd name="connsiteY286" fmla="*/ 894900 h 1355445"/>
              <a:gd name="connsiteX287" fmla="*/ 3619 w 1617340"/>
              <a:gd name="connsiteY287" fmla="*/ 882642 h 1355445"/>
              <a:gd name="connsiteX288" fmla="*/ 5845 w 1617340"/>
              <a:gd name="connsiteY288" fmla="*/ 865925 h 1355445"/>
              <a:gd name="connsiteX289" fmla="*/ 9185 w 1617340"/>
              <a:gd name="connsiteY289" fmla="*/ 854780 h 1355445"/>
              <a:gd name="connsiteX290" fmla="*/ 16979 w 1617340"/>
              <a:gd name="connsiteY290" fmla="*/ 842521 h 1355445"/>
              <a:gd name="connsiteX291" fmla="*/ 24773 w 1617340"/>
              <a:gd name="connsiteY291" fmla="*/ 832491 h 1355445"/>
              <a:gd name="connsiteX292" fmla="*/ 23659 w 1617340"/>
              <a:gd name="connsiteY292" fmla="*/ 820233 h 1355445"/>
              <a:gd name="connsiteX293" fmla="*/ 24773 w 1617340"/>
              <a:gd name="connsiteY293" fmla="*/ 809088 h 1355445"/>
              <a:gd name="connsiteX294" fmla="*/ 34793 w 1617340"/>
              <a:gd name="connsiteY294" fmla="*/ 811317 h 1355445"/>
              <a:gd name="connsiteX295" fmla="*/ 42586 w 1617340"/>
              <a:gd name="connsiteY295" fmla="*/ 806859 h 1355445"/>
              <a:gd name="connsiteX296" fmla="*/ 53163 w 1617340"/>
              <a:gd name="connsiteY296" fmla="*/ 791814 h 1355445"/>
              <a:gd name="connsiteX297" fmla="*/ 45926 w 1617340"/>
              <a:gd name="connsiteY297" fmla="*/ 785685 h 1355445"/>
              <a:gd name="connsiteX298" fmla="*/ 37020 w 1617340"/>
              <a:gd name="connsiteY298" fmla="*/ 785685 h 1355445"/>
              <a:gd name="connsiteX299" fmla="*/ 24773 w 1617340"/>
              <a:gd name="connsiteY299" fmla="*/ 789028 h 1355445"/>
              <a:gd name="connsiteX300" fmla="*/ 15866 w 1617340"/>
              <a:gd name="connsiteY300" fmla="*/ 775655 h 1355445"/>
              <a:gd name="connsiteX301" fmla="*/ 24773 w 1617340"/>
              <a:gd name="connsiteY301" fmla="*/ 768968 h 1355445"/>
              <a:gd name="connsiteX302" fmla="*/ 26999 w 1617340"/>
              <a:gd name="connsiteY302" fmla="*/ 754480 h 1355445"/>
              <a:gd name="connsiteX303" fmla="*/ 26999 w 1617340"/>
              <a:gd name="connsiteY303" fmla="*/ 743336 h 1355445"/>
              <a:gd name="connsiteX304" fmla="*/ 19206 w 1617340"/>
              <a:gd name="connsiteY304" fmla="*/ 734420 h 1355445"/>
              <a:gd name="connsiteX305" fmla="*/ 8072 w 1617340"/>
              <a:gd name="connsiteY305" fmla="*/ 725505 h 1355445"/>
              <a:gd name="connsiteX306" fmla="*/ 8072 w 1617340"/>
              <a:gd name="connsiteY306" fmla="*/ 713246 h 1355445"/>
              <a:gd name="connsiteX307" fmla="*/ 10299 w 1617340"/>
              <a:gd name="connsiteY307" fmla="*/ 700987 h 1355445"/>
              <a:gd name="connsiteX308" fmla="*/ 23659 w 1617340"/>
              <a:gd name="connsiteY308" fmla="*/ 694300 h 1355445"/>
              <a:gd name="connsiteX309" fmla="*/ 25886 w 1617340"/>
              <a:gd name="connsiteY309" fmla="*/ 675355 h 1355445"/>
              <a:gd name="connsiteX310" fmla="*/ 33679 w 1617340"/>
              <a:gd name="connsiteY310" fmla="*/ 659752 h 1355445"/>
              <a:gd name="connsiteX311" fmla="*/ 43700 w 1617340"/>
              <a:gd name="connsiteY311" fmla="*/ 648608 h 1355445"/>
              <a:gd name="connsiteX312" fmla="*/ 60400 w 1617340"/>
              <a:gd name="connsiteY312" fmla="*/ 644150 h 1355445"/>
              <a:gd name="connsiteX313" fmla="*/ 65967 w 1617340"/>
              <a:gd name="connsiteY313" fmla="*/ 628548 h 1355445"/>
              <a:gd name="connsiteX314" fmla="*/ 71534 w 1617340"/>
              <a:gd name="connsiteY314" fmla="*/ 612946 h 1355445"/>
              <a:gd name="connsiteX315" fmla="*/ 80441 w 1617340"/>
              <a:gd name="connsiteY315" fmla="*/ 604030 h 1355445"/>
              <a:gd name="connsiteX316" fmla="*/ 94915 w 1617340"/>
              <a:gd name="connsiteY316" fmla="*/ 596229 h 1355445"/>
              <a:gd name="connsiteX317" fmla="*/ 91574 w 1617340"/>
              <a:gd name="connsiteY317" fmla="*/ 581741 h 1355445"/>
              <a:gd name="connsiteX318" fmla="*/ 80441 w 1617340"/>
              <a:gd name="connsiteY318" fmla="*/ 582856 h 1355445"/>
              <a:gd name="connsiteX319" fmla="*/ 64854 w 1617340"/>
              <a:gd name="connsiteY319" fmla="*/ 583970 h 1355445"/>
              <a:gd name="connsiteX320" fmla="*/ 58173 w 1617340"/>
              <a:gd name="connsiteY320" fmla="*/ 572825 h 1355445"/>
              <a:gd name="connsiteX321" fmla="*/ 64854 w 1617340"/>
              <a:gd name="connsiteY321" fmla="*/ 563910 h 1355445"/>
              <a:gd name="connsiteX322" fmla="*/ 78214 w 1617340"/>
              <a:gd name="connsiteY322" fmla="*/ 560567 h 1355445"/>
              <a:gd name="connsiteX323" fmla="*/ 81554 w 1617340"/>
              <a:gd name="connsiteY323" fmla="*/ 549422 h 1355445"/>
              <a:gd name="connsiteX324" fmla="*/ 72647 w 1617340"/>
              <a:gd name="connsiteY324" fmla="*/ 546079 h 1355445"/>
              <a:gd name="connsiteX325" fmla="*/ 64854 w 1617340"/>
              <a:gd name="connsiteY325" fmla="*/ 538278 h 1355445"/>
              <a:gd name="connsiteX326" fmla="*/ 70421 w 1617340"/>
              <a:gd name="connsiteY326" fmla="*/ 526019 h 1355445"/>
              <a:gd name="connsiteX327" fmla="*/ 88234 w 1617340"/>
              <a:gd name="connsiteY327" fmla="*/ 526019 h 1355445"/>
              <a:gd name="connsiteX328" fmla="*/ 112728 w 1617340"/>
              <a:gd name="connsiteY328" fmla="*/ 524904 h 1355445"/>
              <a:gd name="connsiteX329" fmla="*/ 110502 w 1617340"/>
              <a:gd name="connsiteY329" fmla="*/ 511531 h 1355445"/>
              <a:gd name="connsiteX330" fmla="*/ 101595 w 1617340"/>
              <a:gd name="connsiteY330" fmla="*/ 499272 h 1355445"/>
              <a:gd name="connsiteX331" fmla="*/ 83781 w 1617340"/>
              <a:gd name="connsiteY331" fmla="*/ 488128 h 1355445"/>
              <a:gd name="connsiteX332" fmla="*/ 80441 w 1617340"/>
              <a:gd name="connsiteY332" fmla="*/ 472525 h 1355445"/>
              <a:gd name="connsiteX333" fmla="*/ 79327 w 1617340"/>
              <a:gd name="connsiteY333" fmla="*/ 443550 h 1355445"/>
              <a:gd name="connsiteX334" fmla="*/ 93801 w 1617340"/>
              <a:gd name="connsiteY334" fmla="*/ 432405 h 1355445"/>
              <a:gd name="connsiteX335" fmla="*/ 111615 w 1617340"/>
              <a:gd name="connsiteY335" fmla="*/ 416803 h 1355445"/>
              <a:gd name="connsiteX336" fmla="*/ 128316 w 1617340"/>
              <a:gd name="connsiteY336" fmla="*/ 419032 h 1355445"/>
              <a:gd name="connsiteX337" fmla="*/ 152810 w 1617340"/>
              <a:gd name="connsiteY337" fmla="*/ 416803 h 1355445"/>
              <a:gd name="connsiteX338" fmla="*/ 147243 w 1617340"/>
              <a:gd name="connsiteY338" fmla="*/ 400086 h 1355445"/>
              <a:gd name="connsiteX339" fmla="*/ 163943 w 1617340"/>
              <a:gd name="connsiteY339" fmla="*/ 391171 h 1355445"/>
              <a:gd name="connsiteX340" fmla="*/ 177304 w 1617340"/>
              <a:gd name="connsiteY340" fmla="*/ 398972 h 1355445"/>
              <a:gd name="connsiteX341" fmla="*/ 190664 w 1617340"/>
              <a:gd name="connsiteY341" fmla="*/ 409002 h 1355445"/>
              <a:gd name="connsiteX342" fmla="*/ 208478 w 1617340"/>
              <a:gd name="connsiteY342" fmla="*/ 410116 h 1355445"/>
              <a:gd name="connsiteX343" fmla="*/ 212653 w 1617340"/>
              <a:gd name="connsiteY343" fmla="*/ 392564 h 1355445"/>
              <a:gd name="connsiteX344" fmla="*/ 208478 w 1617340"/>
              <a:gd name="connsiteY344" fmla="*/ 378912 h 1355445"/>
              <a:gd name="connsiteX345" fmla="*/ 202911 w 1617340"/>
              <a:gd name="connsiteY345" fmla="*/ 362195 h 1355445"/>
              <a:gd name="connsiteX346" fmla="*/ 209591 w 1617340"/>
              <a:gd name="connsiteY346" fmla="*/ 339906 h 1355445"/>
              <a:gd name="connsiteX347" fmla="*/ 215158 w 1617340"/>
              <a:gd name="connsiteY347" fmla="*/ 318732 h 1355445"/>
              <a:gd name="connsiteX348" fmla="*/ 219612 w 1617340"/>
              <a:gd name="connsiteY348" fmla="*/ 307587 h 1355445"/>
              <a:gd name="connsiteX349" fmla="*/ 214045 w 1617340"/>
              <a:gd name="connsiteY349" fmla="*/ 298672 h 1355445"/>
              <a:gd name="connsiteX350" fmla="*/ 198458 w 1617340"/>
              <a:gd name="connsiteY350" fmla="*/ 291985 h 1355445"/>
              <a:gd name="connsiteX351" fmla="*/ 204024 w 1617340"/>
              <a:gd name="connsiteY351" fmla="*/ 274154 h 1355445"/>
              <a:gd name="connsiteX352" fmla="*/ 234085 w 1617340"/>
              <a:gd name="connsiteY352" fmla="*/ 270811 h 1355445"/>
              <a:gd name="connsiteX353" fmla="*/ 232972 w 1617340"/>
              <a:gd name="connsiteY353" fmla="*/ 247407 h 1355445"/>
              <a:gd name="connsiteX354" fmla="*/ 246332 w 1617340"/>
              <a:gd name="connsiteY354" fmla="*/ 237377 h 1355445"/>
              <a:gd name="connsiteX355" fmla="*/ 260806 w 1617340"/>
              <a:gd name="connsiteY355" fmla="*/ 230690 h 1355445"/>
              <a:gd name="connsiteX356" fmla="*/ 268600 w 1617340"/>
              <a:gd name="connsiteY356" fmla="*/ 215088 h 1355445"/>
              <a:gd name="connsiteX357" fmla="*/ 261919 w 1617340"/>
              <a:gd name="connsiteY357" fmla="*/ 203944 h 1355445"/>
              <a:gd name="connsiteX358" fmla="*/ 260806 w 1617340"/>
              <a:gd name="connsiteY358" fmla="*/ 170510 h 1355445"/>
              <a:gd name="connsiteX359" fmla="*/ 276393 w 1617340"/>
              <a:gd name="connsiteY359" fmla="*/ 160480 h 1355445"/>
              <a:gd name="connsiteX360" fmla="*/ 273053 w 1617340"/>
              <a:gd name="connsiteY360" fmla="*/ 143764 h 1355445"/>
              <a:gd name="connsiteX361" fmla="*/ 264146 w 1617340"/>
              <a:gd name="connsiteY361" fmla="*/ 131505 h 1355445"/>
              <a:gd name="connsiteX362" fmla="*/ 263033 w 1617340"/>
              <a:gd name="connsiteY362" fmla="*/ 115902 h 1355445"/>
              <a:gd name="connsiteX363" fmla="*/ 271940 w 1617340"/>
              <a:gd name="connsiteY363" fmla="*/ 94728 h 1355445"/>
              <a:gd name="connsiteX364" fmla="*/ 288640 w 1617340"/>
              <a:gd name="connsiteY364" fmla="*/ 93614 h 1355445"/>
              <a:gd name="connsiteX365" fmla="*/ 305341 w 1617340"/>
              <a:gd name="connsiteY365" fmla="*/ 96957 h 1355445"/>
              <a:gd name="connsiteX366" fmla="*/ 316474 w 1617340"/>
              <a:gd name="connsiteY366" fmla="*/ 109216 h 1355445"/>
              <a:gd name="connsiteX367" fmla="*/ 326495 w 1617340"/>
              <a:gd name="connsiteY367" fmla="*/ 115902 h 1355445"/>
              <a:gd name="connsiteX368" fmla="*/ 347649 w 1617340"/>
              <a:gd name="connsiteY368" fmla="*/ 105872 h 1355445"/>
              <a:gd name="connsiteX369" fmla="*/ 373256 w 1617340"/>
              <a:gd name="connsiteY369" fmla="*/ 98071 h 1355445"/>
              <a:gd name="connsiteX370" fmla="*/ 403317 w 1617340"/>
              <a:gd name="connsiteY370" fmla="*/ 85812 h 1355445"/>
              <a:gd name="connsiteX371" fmla="*/ 404430 w 1617340"/>
              <a:gd name="connsiteY371" fmla="*/ 47921 h 1355445"/>
              <a:gd name="connsiteX372" fmla="*/ 421131 w 1617340"/>
              <a:gd name="connsiteY372" fmla="*/ 26747 h 1355445"/>
              <a:gd name="connsiteX373" fmla="*/ 436718 w 1617340"/>
              <a:gd name="connsiteY373" fmla="*/ 0 h 1355445"/>
              <a:gd name="connsiteX0" fmla="*/ 436718 w 1617340"/>
              <a:gd name="connsiteY0" fmla="*/ 0 h 1355445"/>
              <a:gd name="connsiteX1" fmla="*/ 460099 w 1617340"/>
              <a:gd name="connsiteY1" fmla="*/ 0 h 1355445"/>
              <a:gd name="connsiteX2" fmla="*/ 473459 w 1617340"/>
              <a:gd name="connsiteY2" fmla="*/ 7801 h 1355445"/>
              <a:gd name="connsiteX3" fmla="*/ 473459 w 1617340"/>
              <a:gd name="connsiteY3" fmla="*/ 23403 h 1355445"/>
              <a:gd name="connsiteX4" fmla="*/ 474572 w 1617340"/>
              <a:gd name="connsiteY4" fmla="*/ 37891 h 1355445"/>
              <a:gd name="connsiteX5" fmla="*/ 452305 w 1617340"/>
              <a:gd name="connsiteY5" fmla="*/ 54608 h 1355445"/>
              <a:gd name="connsiteX6" fmla="*/ 465665 w 1617340"/>
              <a:gd name="connsiteY6" fmla="*/ 65752 h 1355445"/>
              <a:gd name="connsiteX7" fmla="*/ 453418 w 1617340"/>
              <a:gd name="connsiteY7" fmla="*/ 98071 h 1355445"/>
              <a:gd name="connsiteX8" fmla="*/ 467892 w 1617340"/>
              <a:gd name="connsiteY8" fmla="*/ 112559 h 1355445"/>
              <a:gd name="connsiteX9" fmla="*/ 480139 w 1617340"/>
              <a:gd name="connsiteY9" fmla="*/ 119246 h 1355445"/>
              <a:gd name="connsiteX10" fmla="*/ 481252 w 1617340"/>
              <a:gd name="connsiteY10" fmla="*/ 133734 h 1355445"/>
              <a:gd name="connsiteX11" fmla="*/ 469005 w 1617340"/>
              <a:gd name="connsiteY11" fmla="*/ 147107 h 1355445"/>
              <a:gd name="connsiteX12" fmla="*/ 473459 w 1617340"/>
              <a:gd name="connsiteY12" fmla="*/ 171625 h 1355445"/>
              <a:gd name="connsiteX13" fmla="*/ 481252 w 1617340"/>
              <a:gd name="connsiteY13" fmla="*/ 188342 h 1355445"/>
              <a:gd name="connsiteX14" fmla="*/ 503520 w 1617340"/>
              <a:gd name="connsiteY14" fmla="*/ 188342 h 1355445"/>
              <a:gd name="connsiteX15" fmla="*/ 531354 w 1617340"/>
              <a:gd name="connsiteY15" fmla="*/ 188342 h 1355445"/>
              <a:gd name="connsiteX16" fmla="*/ 545828 w 1617340"/>
              <a:gd name="connsiteY16" fmla="*/ 196143 h 1355445"/>
              <a:gd name="connsiteX17" fmla="*/ 552508 w 1617340"/>
              <a:gd name="connsiteY17" fmla="*/ 209516 h 1355445"/>
              <a:gd name="connsiteX18" fmla="*/ 559188 w 1617340"/>
              <a:gd name="connsiteY18" fmla="*/ 227347 h 1355445"/>
              <a:gd name="connsiteX19" fmla="*/ 581455 w 1617340"/>
              <a:gd name="connsiteY19" fmla="*/ 226233 h 1355445"/>
              <a:gd name="connsiteX20" fmla="*/ 602609 w 1617340"/>
              <a:gd name="connsiteY20" fmla="*/ 228462 h 1355445"/>
              <a:gd name="connsiteX21" fmla="*/ 623763 w 1617340"/>
              <a:gd name="connsiteY21" fmla="*/ 236263 h 1355445"/>
              <a:gd name="connsiteX22" fmla="*/ 623763 w 1617340"/>
              <a:gd name="connsiteY22" fmla="*/ 254094 h 1355445"/>
              <a:gd name="connsiteX23" fmla="*/ 625990 w 1617340"/>
              <a:gd name="connsiteY23" fmla="*/ 270811 h 1355445"/>
              <a:gd name="connsiteX24" fmla="*/ 638515 w 1617340"/>
              <a:gd name="connsiteY24" fmla="*/ 279726 h 1355445"/>
              <a:gd name="connsiteX25" fmla="*/ 631557 w 1617340"/>
              <a:gd name="connsiteY25" fmla="*/ 290871 h 1355445"/>
              <a:gd name="connsiteX26" fmla="*/ 625659 w 1617340"/>
              <a:gd name="connsiteY26" fmla="*/ 297513 h 1355445"/>
              <a:gd name="connsiteX27" fmla="*/ 632331 w 1617340"/>
              <a:gd name="connsiteY27" fmla="*/ 291150 h 1355445"/>
              <a:gd name="connsiteX28" fmla="*/ 639290 w 1617340"/>
              <a:gd name="connsiteY28" fmla="*/ 280005 h 1355445"/>
              <a:gd name="connsiteX29" fmla="*/ 676868 w 1617340"/>
              <a:gd name="connsiteY29" fmla="*/ 325697 h 1355445"/>
              <a:gd name="connsiteX30" fmla="*/ 692455 w 1617340"/>
              <a:gd name="connsiteY30" fmla="*/ 317896 h 1355445"/>
              <a:gd name="connsiteX31" fmla="*/ 718064 w 1617340"/>
              <a:gd name="connsiteY31" fmla="*/ 316782 h 1355445"/>
              <a:gd name="connsiteX32" fmla="*/ 732539 w 1617340"/>
              <a:gd name="connsiteY32" fmla="*/ 305637 h 1355445"/>
              <a:gd name="connsiteX33" fmla="*/ 745900 w 1617340"/>
              <a:gd name="connsiteY33" fmla="*/ 295607 h 1355445"/>
              <a:gd name="connsiteX34" fmla="*/ 762601 w 1617340"/>
              <a:gd name="connsiteY34" fmla="*/ 292264 h 1355445"/>
              <a:gd name="connsiteX35" fmla="*/ 787096 w 1617340"/>
              <a:gd name="connsiteY35" fmla="*/ 292264 h 1355445"/>
              <a:gd name="connsiteX36" fmla="*/ 803798 w 1617340"/>
              <a:gd name="connsiteY36" fmla="*/ 310095 h 1355445"/>
              <a:gd name="connsiteX37" fmla="*/ 812705 w 1617340"/>
              <a:gd name="connsiteY37" fmla="*/ 327926 h 1355445"/>
              <a:gd name="connsiteX38" fmla="*/ 847221 w 1617340"/>
              <a:gd name="connsiteY38" fmla="*/ 331270 h 1355445"/>
              <a:gd name="connsiteX39" fmla="*/ 865036 w 1617340"/>
              <a:gd name="connsiteY39" fmla="*/ 343529 h 1355445"/>
              <a:gd name="connsiteX40" fmla="*/ 881737 w 1617340"/>
              <a:gd name="connsiteY40" fmla="*/ 344643 h 1355445"/>
              <a:gd name="connsiteX41" fmla="*/ 889531 w 1617340"/>
              <a:gd name="connsiteY41" fmla="*/ 333499 h 1355445"/>
              <a:gd name="connsiteX42" fmla="*/ 898439 w 1617340"/>
              <a:gd name="connsiteY42" fmla="*/ 323469 h 1355445"/>
              <a:gd name="connsiteX43" fmla="*/ 908459 w 1617340"/>
              <a:gd name="connsiteY43" fmla="*/ 313439 h 1355445"/>
              <a:gd name="connsiteX44" fmla="*/ 922934 w 1617340"/>
              <a:gd name="connsiteY44" fmla="*/ 308981 h 1355445"/>
              <a:gd name="connsiteX45" fmla="*/ 936295 w 1617340"/>
              <a:gd name="connsiteY45" fmla="*/ 310095 h 1355445"/>
              <a:gd name="connsiteX46" fmla="*/ 947429 w 1617340"/>
              <a:gd name="connsiteY46" fmla="*/ 321240 h 1355445"/>
              <a:gd name="connsiteX47" fmla="*/ 955223 w 1617340"/>
              <a:gd name="connsiteY47" fmla="*/ 335727 h 1355445"/>
              <a:gd name="connsiteX48" fmla="*/ 969698 w 1617340"/>
              <a:gd name="connsiteY48" fmla="*/ 340185 h 1355445"/>
              <a:gd name="connsiteX49" fmla="*/ 976378 w 1617340"/>
              <a:gd name="connsiteY49" fmla="*/ 326812 h 1355445"/>
              <a:gd name="connsiteX50" fmla="*/ 977492 w 1617340"/>
              <a:gd name="connsiteY50" fmla="*/ 325697 h 1355445"/>
              <a:gd name="connsiteX51" fmla="*/ 1005327 w 1617340"/>
              <a:gd name="connsiteY51" fmla="*/ 330155 h 1355445"/>
              <a:gd name="connsiteX52" fmla="*/ 1028709 w 1617340"/>
              <a:gd name="connsiteY52" fmla="*/ 340185 h 1355445"/>
              <a:gd name="connsiteX53" fmla="*/ 1052091 w 1617340"/>
              <a:gd name="connsiteY53" fmla="*/ 351330 h 1355445"/>
              <a:gd name="connsiteX54" fmla="*/ 1060998 w 1617340"/>
              <a:gd name="connsiteY54" fmla="*/ 369161 h 1355445"/>
              <a:gd name="connsiteX55" fmla="*/ 1055431 w 1617340"/>
              <a:gd name="connsiteY55" fmla="*/ 391450 h 1355445"/>
              <a:gd name="connsiteX56" fmla="*/ 1055431 w 1617340"/>
              <a:gd name="connsiteY56" fmla="*/ 409281 h 1355445"/>
              <a:gd name="connsiteX57" fmla="*/ 1076586 w 1617340"/>
              <a:gd name="connsiteY57" fmla="*/ 412624 h 1355445"/>
              <a:gd name="connsiteX58" fmla="*/ 1081040 w 1617340"/>
              <a:gd name="connsiteY58" fmla="*/ 429341 h 1355445"/>
              <a:gd name="connsiteX59" fmla="*/ 1087720 w 1617340"/>
              <a:gd name="connsiteY59" fmla="*/ 442714 h 1355445"/>
              <a:gd name="connsiteX60" fmla="*/ 1099968 w 1617340"/>
              <a:gd name="connsiteY60" fmla="*/ 457202 h 1355445"/>
              <a:gd name="connsiteX61" fmla="*/ 1112216 w 1617340"/>
              <a:gd name="connsiteY61" fmla="*/ 476148 h 1355445"/>
              <a:gd name="connsiteX62" fmla="*/ 1135597 w 1617340"/>
              <a:gd name="connsiteY62" fmla="*/ 477262 h 1355445"/>
              <a:gd name="connsiteX63" fmla="*/ 1140051 w 1617340"/>
              <a:gd name="connsiteY63" fmla="*/ 458317 h 1355445"/>
              <a:gd name="connsiteX64" fmla="*/ 1146732 w 1617340"/>
              <a:gd name="connsiteY64" fmla="*/ 447172 h 1355445"/>
              <a:gd name="connsiteX65" fmla="*/ 1165660 w 1617340"/>
              <a:gd name="connsiteY65" fmla="*/ 442714 h 1355445"/>
              <a:gd name="connsiteX66" fmla="*/ 1182361 w 1617340"/>
              <a:gd name="connsiteY66" fmla="*/ 448287 h 1355445"/>
              <a:gd name="connsiteX67" fmla="*/ 1199063 w 1617340"/>
              <a:gd name="connsiteY67" fmla="*/ 456088 h 1355445"/>
              <a:gd name="connsiteX68" fmla="*/ 1210197 w 1617340"/>
              <a:gd name="connsiteY68" fmla="*/ 476148 h 1355445"/>
              <a:gd name="connsiteX69" fmla="*/ 1226898 w 1617340"/>
              <a:gd name="connsiteY69" fmla="*/ 489521 h 1355445"/>
              <a:gd name="connsiteX70" fmla="*/ 1250280 w 1617340"/>
              <a:gd name="connsiteY70" fmla="*/ 488407 h 1355445"/>
              <a:gd name="connsiteX71" fmla="*/ 1281456 w 1617340"/>
              <a:gd name="connsiteY71" fmla="*/ 486178 h 1355445"/>
              <a:gd name="connsiteX72" fmla="*/ 1300384 w 1617340"/>
              <a:gd name="connsiteY72" fmla="*/ 477262 h 1355445"/>
              <a:gd name="connsiteX73" fmla="*/ 1312632 w 1617340"/>
              <a:gd name="connsiteY73" fmla="*/ 462774 h 1355445"/>
              <a:gd name="connsiteX74" fmla="*/ 1353828 w 1617340"/>
              <a:gd name="connsiteY74" fmla="*/ 457202 h 1355445"/>
              <a:gd name="connsiteX75" fmla="*/ 1363849 w 1617340"/>
              <a:gd name="connsiteY75" fmla="*/ 477262 h 1355445"/>
              <a:gd name="connsiteX76" fmla="*/ 1385004 w 1617340"/>
              <a:gd name="connsiteY76" fmla="*/ 491750 h 1355445"/>
              <a:gd name="connsiteX77" fmla="*/ 1406159 w 1617340"/>
              <a:gd name="connsiteY77" fmla="*/ 500666 h 1355445"/>
              <a:gd name="connsiteX78" fmla="*/ 1412561 w 1617340"/>
              <a:gd name="connsiteY78" fmla="*/ 518497 h 1355445"/>
              <a:gd name="connsiteX79" fmla="*/ 1413264 w 1617340"/>
              <a:gd name="connsiteY79" fmla="*/ 519054 h 1355445"/>
              <a:gd name="connsiteX80" fmla="*/ 1434452 w 1617340"/>
              <a:gd name="connsiteY80" fmla="*/ 514039 h 1355445"/>
              <a:gd name="connsiteX81" fmla="*/ 1454525 w 1617340"/>
              <a:gd name="connsiteY81" fmla="*/ 506237 h 1355445"/>
              <a:gd name="connsiteX82" fmla="*/ 1473483 w 1617340"/>
              <a:gd name="connsiteY82" fmla="*/ 506237 h 1355445"/>
              <a:gd name="connsiteX83" fmla="*/ 1483032 w 1617340"/>
              <a:gd name="connsiteY83" fmla="*/ 524262 h 1355445"/>
              <a:gd name="connsiteX84" fmla="*/ 1484748 w 1617340"/>
              <a:gd name="connsiteY84" fmla="*/ 524395 h 1355445"/>
              <a:gd name="connsiteX85" fmla="*/ 1499132 w 1617340"/>
              <a:gd name="connsiteY85" fmla="*/ 515153 h 1355445"/>
              <a:gd name="connsiteX86" fmla="*/ 1514744 w 1617340"/>
              <a:gd name="connsiteY86" fmla="*/ 502894 h 1355445"/>
              <a:gd name="connsiteX87" fmla="*/ 1527011 w 1617340"/>
              <a:gd name="connsiteY87" fmla="*/ 516267 h 1355445"/>
              <a:gd name="connsiteX88" fmla="*/ 1547084 w 1617340"/>
              <a:gd name="connsiteY88" fmla="*/ 528526 h 1355445"/>
              <a:gd name="connsiteX89" fmla="*/ 1569388 w 1617340"/>
              <a:gd name="connsiteY89" fmla="*/ 528526 h 1355445"/>
              <a:gd name="connsiteX90" fmla="*/ 1589461 w 1617340"/>
              <a:gd name="connsiteY90" fmla="*/ 530755 h 1355445"/>
              <a:gd name="connsiteX91" fmla="*/ 1617340 w 1617340"/>
              <a:gd name="connsiteY91" fmla="*/ 549701 h 1355445"/>
              <a:gd name="connsiteX92" fmla="*/ 1597267 w 1617340"/>
              <a:gd name="connsiteY92" fmla="*/ 555273 h 1355445"/>
              <a:gd name="connsiteX93" fmla="*/ 1587231 w 1617340"/>
              <a:gd name="connsiteY93" fmla="*/ 578676 h 1355445"/>
              <a:gd name="connsiteX94" fmla="*/ 1578309 w 1617340"/>
              <a:gd name="connsiteY94" fmla="*/ 597622 h 1355445"/>
              <a:gd name="connsiteX95" fmla="*/ 1583885 w 1617340"/>
              <a:gd name="connsiteY95" fmla="*/ 625483 h 1355445"/>
              <a:gd name="connsiteX96" fmla="*/ 1574964 w 1617340"/>
              <a:gd name="connsiteY96" fmla="*/ 638857 h 1355445"/>
              <a:gd name="connsiteX97" fmla="*/ 1551545 w 1617340"/>
              <a:gd name="connsiteY97" fmla="*/ 641085 h 1355445"/>
              <a:gd name="connsiteX98" fmla="*/ 1534818 w 1617340"/>
              <a:gd name="connsiteY98" fmla="*/ 663374 h 1355445"/>
              <a:gd name="connsiteX99" fmla="*/ 1537048 w 1617340"/>
              <a:gd name="connsiteY99" fmla="*/ 689007 h 1355445"/>
              <a:gd name="connsiteX100" fmla="*/ 1518090 w 1617340"/>
              <a:gd name="connsiteY100" fmla="*/ 702380 h 1355445"/>
              <a:gd name="connsiteX101" fmla="*/ 1495787 w 1617340"/>
              <a:gd name="connsiteY101" fmla="*/ 714639 h 1355445"/>
              <a:gd name="connsiteX102" fmla="*/ 1490211 w 1617340"/>
              <a:gd name="connsiteY102" fmla="*/ 725783 h 1355445"/>
              <a:gd name="connsiteX103" fmla="*/ 1487980 w 1617340"/>
              <a:gd name="connsiteY103" fmla="*/ 750301 h 1355445"/>
              <a:gd name="connsiteX104" fmla="*/ 1486865 w 1617340"/>
              <a:gd name="connsiteY104" fmla="*/ 779277 h 1355445"/>
              <a:gd name="connsiteX105" fmla="*/ 1476829 w 1617340"/>
              <a:gd name="connsiteY105" fmla="*/ 801566 h 1355445"/>
              <a:gd name="connsiteX106" fmla="*/ 1467907 w 1617340"/>
              <a:gd name="connsiteY106" fmla="*/ 828312 h 1355445"/>
              <a:gd name="connsiteX107" fmla="*/ 1461216 w 1617340"/>
              <a:gd name="connsiteY107" fmla="*/ 843915 h 1355445"/>
              <a:gd name="connsiteX108" fmla="*/ 1461216 w 1617340"/>
              <a:gd name="connsiteY108" fmla="*/ 862860 h 1355445"/>
              <a:gd name="connsiteX109" fmla="*/ 1464562 w 1617340"/>
              <a:gd name="connsiteY109" fmla="*/ 887378 h 1355445"/>
              <a:gd name="connsiteX110" fmla="*/ 1469022 w 1617340"/>
              <a:gd name="connsiteY110" fmla="*/ 904095 h 1355445"/>
              <a:gd name="connsiteX111" fmla="*/ 1456756 w 1617340"/>
              <a:gd name="connsiteY111" fmla="*/ 919697 h 1355445"/>
              <a:gd name="connsiteX112" fmla="*/ 1445604 w 1617340"/>
              <a:gd name="connsiteY112" fmla="*/ 939757 h 1355445"/>
              <a:gd name="connsiteX113" fmla="*/ 1435567 w 1617340"/>
              <a:gd name="connsiteY113" fmla="*/ 960931 h 1355445"/>
              <a:gd name="connsiteX114" fmla="*/ 1423300 w 1617340"/>
              <a:gd name="connsiteY114" fmla="*/ 985449 h 1355445"/>
              <a:gd name="connsiteX115" fmla="*/ 1422989 w 1617340"/>
              <a:gd name="connsiteY115" fmla="*/ 985507 h 1355445"/>
              <a:gd name="connsiteX116" fmla="*/ 1421070 w 1617340"/>
              <a:gd name="connsiteY116" fmla="*/ 1005509 h 1355445"/>
              <a:gd name="connsiteX117" fmla="*/ 1423300 w 1617340"/>
              <a:gd name="connsiteY117" fmla="*/ 1024455 h 1355445"/>
              <a:gd name="connsiteX118" fmla="*/ 1423300 w 1617340"/>
              <a:gd name="connsiteY118" fmla="*/ 1045629 h 1355445"/>
              <a:gd name="connsiteX119" fmla="*/ 1432222 w 1617340"/>
              <a:gd name="connsiteY119" fmla="*/ 1054545 h 1355445"/>
              <a:gd name="connsiteX120" fmla="*/ 1441143 w 1617340"/>
              <a:gd name="connsiteY120" fmla="*/ 1063460 h 1355445"/>
              <a:gd name="connsiteX121" fmla="*/ 1436683 w 1617340"/>
              <a:gd name="connsiteY121" fmla="*/ 1077948 h 1355445"/>
              <a:gd name="connsiteX122" fmla="*/ 1423300 w 1617340"/>
              <a:gd name="connsiteY122" fmla="*/ 1087978 h 1355445"/>
              <a:gd name="connsiteX123" fmla="*/ 1424416 w 1617340"/>
              <a:gd name="connsiteY123" fmla="*/ 1114725 h 1355445"/>
              <a:gd name="connsiteX124" fmla="*/ 1426646 w 1617340"/>
              <a:gd name="connsiteY124" fmla="*/ 1133670 h 1355445"/>
              <a:gd name="connsiteX125" fmla="*/ 1414379 w 1617340"/>
              <a:gd name="connsiteY125" fmla="*/ 1151502 h 1355445"/>
              <a:gd name="connsiteX126" fmla="*/ 1415494 w 1617340"/>
              <a:gd name="connsiteY126" fmla="*/ 1176019 h 1355445"/>
              <a:gd name="connsiteX127" fmla="*/ 1417725 w 1617340"/>
              <a:gd name="connsiteY127" fmla="*/ 1194965 h 1355445"/>
              <a:gd name="connsiteX128" fmla="*/ 1402112 w 1617340"/>
              <a:gd name="connsiteY128" fmla="*/ 1211682 h 1355445"/>
              <a:gd name="connsiteX129" fmla="*/ 1406573 w 1617340"/>
              <a:gd name="connsiteY129" fmla="*/ 1228398 h 1355445"/>
              <a:gd name="connsiteX130" fmla="*/ 1418840 w 1617340"/>
              <a:gd name="connsiteY130" fmla="*/ 1238428 h 1355445"/>
              <a:gd name="connsiteX131" fmla="*/ 1428876 w 1617340"/>
              <a:gd name="connsiteY131" fmla="*/ 1256259 h 1355445"/>
              <a:gd name="connsiteX132" fmla="*/ 1438913 w 1617340"/>
              <a:gd name="connsiteY132" fmla="*/ 1268518 h 1355445"/>
              <a:gd name="connsiteX133" fmla="*/ 1419955 w 1617340"/>
              <a:gd name="connsiteY133" fmla="*/ 1284121 h 1355445"/>
              <a:gd name="connsiteX134" fmla="*/ 1417725 w 1617340"/>
              <a:gd name="connsiteY134" fmla="*/ 1296380 h 1355445"/>
              <a:gd name="connsiteX135" fmla="*/ 1415494 w 1617340"/>
              <a:gd name="connsiteY135" fmla="*/ 1310867 h 1355445"/>
              <a:gd name="connsiteX136" fmla="*/ 1419955 w 1617340"/>
              <a:gd name="connsiteY136" fmla="*/ 1327584 h 1355445"/>
              <a:gd name="connsiteX137" fmla="*/ 1411034 w 1617340"/>
              <a:gd name="connsiteY137" fmla="*/ 1335385 h 1355445"/>
              <a:gd name="connsiteX138" fmla="*/ 1394306 w 1617340"/>
              <a:gd name="connsiteY138" fmla="*/ 1348758 h 1355445"/>
              <a:gd name="connsiteX139" fmla="*/ 1380924 w 1617340"/>
              <a:gd name="connsiteY139" fmla="*/ 1354331 h 1355445"/>
              <a:gd name="connsiteX140" fmla="*/ 1357505 w 1617340"/>
              <a:gd name="connsiteY140" fmla="*/ 1355445 h 1355445"/>
              <a:gd name="connsiteX141" fmla="*/ 1334087 w 1617340"/>
              <a:gd name="connsiteY141" fmla="*/ 1352102 h 1355445"/>
              <a:gd name="connsiteX142" fmla="*/ 1312899 w 1617340"/>
              <a:gd name="connsiteY142" fmla="*/ 1350987 h 1355445"/>
              <a:gd name="connsiteX143" fmla="*/ 1314014 w 1617340"/>
              <a:gd name="connsiteY143" fmla="*/ 1337614 h 1355445"/>
              <a:gd name="connsiteX144" fmla="*/ 1305092 w 1617340"/>
              <a:gd name="connsiteY144" fmla="*/ 1326470 h 1355445"/>
              <a:gd name="connsiteX145" fmla="*/ 1290038 w 1617340"/>
              <a:gd name="connsiteY145" fmla="*/ 1306967 h 1355445"/>
              <a:gd name="connsiteX146" fmla="*/ 1282232 w 1617340"/>
              <a:gd name="connsiteY146" fmla="*/ 1290250 h 1355445"/>
              <a:gd name="connsiteX147" fmla="*/ 1280001 w 1617340"/>
              <a:gd name="connsiteY147" fmla="*/ 1276877 h 1355445"/>
              <a:gd name="connsiteX148" fmla="*/ 1275540 w 1617340"/>
              <a:gd name="connsiteY148" fmla="*/ 1262389 h 1355445"/>
              <a:gd name="connsiteX149" fmla="*/ 1257698 w 1617340"/>
              <a:gd name="connsiteY149" fmla="*/ 1262389 h 1355445"/>
              <a:gd name="connsiteX150" fmla="*/ 1251007 w 1617340"/>
              <a:gd name="connsiteY150" fmla="*/ 1255702 h 1355445"/>
              <a:gd name="connsiteX151" fmla="*/ 1254352 w 1617340"/>
              <a:gd name="connsiteY151" fmla="*/ 1243443 h 1355445"/>
              <a:gd name="connsiteX152" fmla="*/ 1259928 w 1617340"/>
              <a:gd name="connsiteY152" fmla="*/ 1227841 h 1355445"/>
              <a:gd name="connsiteX153" fmla="*/ 1262158 w 1617340"/>
              <a:gd name="connsiteY153" fmla="*/ 1214468 h 1355445"/>
              <a:gd name="connsiteX154" fmla="*/ 1256583 w 1617340"/>
              <a:gd name="connsiteY154" fmla="*/ 1197751 h 1355445"/>
              <a:gd name="connsiteX155" fmla="*/ 1236509 w 1617340"/>
              <a:gd name="connsiteY155" fmla="*/ 1189950 h 1355445"/>
              <a:gd name="connsiteX156" fmla="*/ 1222012 w 1617340"/>
              <a:gd name="connsiteY156" fmla="*/ 1178806 h 1355445"/>
              <a:gd name="connsiteX157" fmla="*/ 1196363 w 1617340"/>
              <a:gd name="connsiteY157" fmla="*/ 1181034 h 1355445"/>
              <a:gd name="connsiteX158" fmla="*/ 1188292 w 1617340"/>
              <a:gd name="connsiteY158" fmla="*/ 1165738 h 1355445"/>
              <a:gd name="connsiteX159" fmla="*/ 1187928 w 1617340"/>
              <a:gd name="connsiteY159" fmla="*/ 1165990 h 1355445"/>
              <a:gd name="connsiteX160" fmla="*/ 1176794 w 1617340"/>
              <a:gd name="connsiteY160" fmla="*/ 1159303 h 1355445"/>
              <a:gd name="connsiteX161" fmla="*/ 1165660 w 1617340"/>
              <a:gd name="connsiteY161" fmla="*/ 1151502 h 1355445"/>
              <a:gd name="connsiteX162" fmla="*/ 1151185 w 1617340"/>
              <a:gd name="connsiteY162" fmla="*/ 1145930 h 1355445"/>
              <a:gd name="connsiteX163" fmla="*/ 1141165 w 1617340"/>
              <a:gd name="connsiteY163" fmla="*/ 1142587 h 1355445"/>
              <a:gd name="connsiteX164" fmla="*/ 1128917 w 1617340"/>
              <a:gd name="connsiteY164" fmla="*/ 1135900 h 1355445"/>
              <a:gd name="connsiteX165" fmla="*/ 1118896 w 1617340"/>
              <a:gd name="connsiteY165" fmla="*/ 1126985 h 1355445"/>
              <a:gd name="connsiteX166" fmla="*/ 1112216 w 1617340"/>
              <a:gd name="connsiteY166" fmla="*/ 1113611 h 1355445"/>
              <a:gd name="connsiteX167" fmla="*/ 1099968 w 1617340"/>
              <a:gd name="connsiteY167" fmla="*/ 1109153 h 1355445"/>
              <a:gd name="connsiteX168" fmla="*/ 1089947 w 1617340"/>
              <a:gd name="connsiteY168" fmla="*/ 1113611 h 1355445"/>
              <a:gd name="connsiteX169" fmla="*/ 1084380 w 1617340"/>
              <a:gd name="connsiteY169" fmla="*/ 1122527 h 1355445"/>
              <a:gd name="connsiteX170" fmla="*/ 1072132 w 1617340"/>
              <a:gd name="connsiteY170" fmla="*/ 1132557 h 1355445"/>
              <a:gd name="connsiteX171" fmla="*/ 1060998 w 1617340"/>
              <a:gd name="connsiteY171" fmla="*/ 1137015 h 1355445"/>
              <a:gd name="connsiteX172" fmla="*/ 1052091 w 1617340"/>
              <a:gd name="connsiteY172" fmla="*/ 1124756 h 1355445"/>
              <a:gd name="connsiteX173" fmla="*/ 1040957 w 1617340"/>
              <a:gd name="connsiteY173" fmla="*/ 1112497 h 1355445"/>
              <a:gd name="connsiteX174" fmla="*/ 1030936 w 1617340"/>
              <a:gd name="connsiteY174" fmla="*/ 1102467 h 1355445"/>
              <a:gd name="connsiteX175" fmla="*/ 1012008 w 1617340"/>
              <a:gd name="connsiteY175" fmla="*/ 1103581 h 1355445"/>
              <a:gd name="connsiteX176" fmla="*/ 998647 w 1617340"/>
              <a:gd name="connsiteY176" fmla="*/ 1103581 h 1355445"/>
              <a:gd name="connsiteX177" fmla="*/ 989739 w 1617340"/>
              <a:gd name="connsiteY177" fmla="*/ 1111382 h 1355445"/>
              <a:gd name="connsiteX178" fmla="*/ 981945 w 1617340"/>
              <a:gd name="connsiteY178" fmla="*/ 1122527 h 1355445"/>
              <a:gd name="connsiteX179" fmla="*/ 965244 w 1617340"/>
              <a:gd name="connsiteY179" fmla="*/ 1119183 h 1355445"/>
              <a:gd name="connsiteX180" fmla="*/ 954110 w 1617340"/>
              <a:gd name="connsiteY180" fmla="*/ 1109153 h 1355445"/>
              <a:gd name="connsiteX181" fmla="*/ 945202 w 1617340"/>
              <a:gd name="connsiteY181" fmla="*/ 1099123 h 1355445"/>
              <a:gd name="connsiteX182" fmla="*/ 944089 w 1617340"/>
              <a:gd name="connsiteY182" fmla="*/ 1084636 h 1355445"/>
              <a:gd name="connsiteX183" fmla="*/ 939635 w 1617340"/>
              <a:gd name="connsiteY183" fmla="*/ 1075720 h 1355445"/>
              <a:gd name="connsiteX184" fmla="*/ 925161 w 1617340"/>
              <a:gd name="connsiteY184" fmla="*/ 1075720 h 1355445"/>
              <a:gd name="connsiteX185" fmla="*/ 908459 w 1617340"/>
              <a:gd name="connsiteY185" fmla="*/ 1079063 h 1355445"/>
              <a:gd name="connsiteX186" fmla="*/ 904006 w 1617340"/>
              <a:gd name="connsiteY186" fmla="*/ 1090208 h 1355445"/>
              <a:gd name="connsiteX187" fmla="*/ 901779 w 1617340"/>
              <a:gd name="connsiteY187" fmla="*/ 1101352 h 1355445"/>
              <a:gd name="connsiteX188" fmla="*/ 892872 w 1617340"/>
              <a:gd name="connsiteY188" fmla="*/ 1106924 h 1355445"/>
              <a:gd name="connsiteX189" fmla="*/ 878397 w 1617340"/>
              <a:gd name="connsiteY189" fmla="*/ 1112497 h 1355445"/>
              <a:gd name="connsiteX190" fmla="*/ 873943 w 1617340"/>
              <a:gd name="connsiteY190" fmla="*/ 1094666 h 1355445"/>
              <a:gd name="connsiteX191" fmla="*/ 866149 w 1617340"/>
              <a:gd name="connsiteY191" fmla="*/ 1102467 h 1355445"/>
              <a:gd name="connsiteX192" fmla="*/ 868376 w 1617340"/>
              <a:gd name="connsiteY192" fmla="*/ 1113611 h 1355445"/>
              <a:gd name="connsiteX193" fmla="*/ 857242 w 1617340"/>
              <a:gd name="connsiteY193" fmla="*/ 1122527 h 1355445"/>
              <a:gd name="connsiteX194" fmla="*/ 847221 w 1617340"/>
              <a:gd name="connsiteY194" fmla="*/ 1109153 h 1355445"/>
              <a:gd name="connsiteX195" fmla="*/ 846598 w 1617340"/>
              <a:gd name="connsiteY195" fmla="*/ 1109097 h 1355445"/>
              <a:gd name="connsiteX196" fmla="*/ 855343 w 1617340"/>
              <a:gd name="connsiteY196" fmla="*/ 1121133 h 1355445"/>
              <a:gd name="connsiteX197" fmla="*/ 860910 w 1617340"/>
              <a:gd name="connsiteY197" fmla="*/ 1136735 h 1355445"/>
              <a:gd name="connsiteX198" fmla="*/ 837530 w 1617340"/>
              <a:gd name="connsiteY198" fmla="*/ 1143422 h 1355445"/>
              <a:gd name="connsiteX199" fmla="*/ 837530 w 1617340"/>
              <a:gd name="connsiteY199" fmla="*/ 1169054 h 1355445"/>
              <a:gd name="connsiteX200" fmla="*/ 824169 w 1617340"/>
              <a:gd name="connsiteY200" fmla="*/ 1167940 h 1355445"/>
              <a:gd name="connsiteX201" fmla="*/ 813035 w 1617340"/>
              <a:gd name="connsiteY201" fmla="*/ 1166825 h 1355445"/>
              <a:gd name="connsiteX202" fmla="*/ 808582 w 1617340"/>
              <a:gd name="connsiteY202" fmla="*/ 1182428 h 1355445"/>
              <a:gd name="connsiteX203" fmla="*/ 787428 w 1617340"/>
              <a:gd name="connsiteY203" fmla="*/ 1185771 h 1355445"/>
              <a:gd name="connsiteX204" fmla="*/ 789655 w 1617340"/>
              <a:gd name="connsiteY204" fmla="*/ 1196915 h 1355445"/>
              <a:gd name="connsiteX205" fmla="*/ 795222 w 1617340"/>
              <a:gd name="connsiteY205" fmla="*/ 1208060 h 1355445"/>
              <a:gd name="connsiteX206" fmla="*/ 805242 w 1617340"/>
              <a:gd name="connsiteY206" fmla="*/ 1210289 h 1355445"/>
              <a:gd name="connsiteX207" fmla="*/ 795222 w 1617340"/>
              <a:gd name="connsiteY207" fmla="*/ 1223662 h 1355445"/>
              <a:gd name="connsiteX208" fmla="*/ 792995 w 1617340"/>
              <a:gd name="connsiteY208" fmla="*/ 1238150 h 1355445"/>
              <a:gd name="connsiteX209" fmla="*/ 788541 w 1617340"/>
              <a:gd name="connsiteY209" fmla="*/ 1254867 h 1355445"/>
              <a:gd name="connsiteX210" fmla="*/ 769614 w 1617340"/>
              <a:gd name="connsiteY210" fmla="*/ 1257095 h 1355445"/>
              <a:gd name="connsiteX211" fmla="*/ 756254 w 1617340"/>
              <a:gd name="connsiteY211" fmla="*/ 1257095 h 1355445"/>
              <a:gd name="connsiteX212" fmla="*/ 744007 w 1617340"/>
              <a:gd name="connsiteY212" fmla="*/ 1267125 h 1355445"/>
              <a:gd name="connsiteX213" fmla="*/ 732873 w 1617340"/>
              <a:gd name="connsiteY213" fmla="*/ 1257095 h 1355445"/>
              <a:gd name="connsiteX214" fmla="*/ 721739 w 1617340"/>
              <a:gd name="connsiteY214" fmla="*/ 1252638 h 1355445"/>
              <a:gd name="connsiteX215" fmla="*/ 705039 w 1617340"/>
              <a:gd name="connsiteY215" fmla="*/ 1255981 h 1355445"/>
              <a:gd name="connsiteX216" fmla="*/ 693905 w 1617340"/>
              <a:gd name="connsiteY216" fmla="*/ 1266011 h 1355445"/>
              <a:gd name="connsiteX217" fmla="*/ 693905 w 1617340"/>
              <a:gd name="connsiteY217" fmla="*/ 1279384 h 1355445"/>
              <a:gd name="connsiteX218" fmla="*/ 689452 w 1617340"/>
              <a:gd name="connsiteY218" fmla="*/ 1293872 h 1355445"/>
              <a:gd name="connsiteX219" fmla="*/ 679432 w 1617340"/>
              <a:gd name="connsiteY219" fmla="*/ 1302788 h 1355445"/>
              <a:gd name="connsiteX220" fmla="*/ 664958 w 1617340"/>
              <a:gd name="connsiteY220" fmla="*/ 1303902 h 1355445"/>
              <a:gd name="connsiteX221" fmla="*/ 651597 w 1617340"/>
              <a:gd name="connsiteY221" fmla="*/ 1302788 h 1355445"/>
              <a:gd name="connsiteX222" fmla="*/ 640464 w 1617340"/>
              <a:gd name="connsiteY222" fmla="*/ 1290529 h 1355445"/>
              <a:gd name="connsiteX223" fmla="*/ 630443 w 1617340"/>
              <a:gd name="connsiteY223" fmla="*/ 1278270 h 1355445"/>
              <a:gd name="connsiteX224" fmla="*/ 615970 w 1617340"/>
              <a:gd name="connsiteY224" fmla="*/ 1263782 h 1355445"/>
              <a:gd name="connsiteX225" fmla="*/ 601496 w 1617340"/>
              <a:gd name="connsiteY225" fmla="*/ 1269354 h 1355445"/>
              <a:gd name="connsiteX226" fmla="*/ 592589 w 1617340"/>
              <a:gd name="connsiteY226" fmla="*/ 1272698 h 1355445"/>
              <a:gd name="connsiteX227" fmla="*/ 578115 w 1617340"/>
              <a:gd name="connsiteY227" fmla="*/ 1271583 h 1355445"/>
              <a:gd name="connsiteX228" fmla="*/ 571435 w 1617340"/>
              <a:gd name="connsiteY228" fmla="*/ 1253752 h 1355445"/>
              <a:gd name="connsiteX229" fmla="*/ 558075 w 1617340"/>
              <a:gd name="connsiteY229" fmla="*/ 1254867 h 1355445"/>
              <a:gd name="connsiteX230" fmla="*/ 545828 w 1617340"/>
              <a:gd name="connsiteY230" fmla="*/ 1258210 h 1355445"/>
              <a:gd name="connsiteX231" fmla="*/ 542488 w 1617340"/>
              <a:gd name="connsiteY231" fmla="*/ 1240379 h 1355445"/>
              <a:gd name="connsiteX232" fmla="*/ 542488 w 1617340"/>
              <a:gd name="connsiteY232" fmla="*/ 1229234 h 1355445"/>
              <a:gd name="connsiteX233" fmla="*/ 532467 w 1617340"/>
              <a:gd name="connsiteY233" fmla="*/ 1225891 h 1355445"/>
              <a:gd name="connsiteX234" fmla="*/ 523560 w 1617340"/>
              <a:gd name="connsiteY234" fmla="*/ 1213632 h 1355445"/>
              <a:gd name="connsiteX235" fmla="*/ 538034 w 1617340"/>
              <a:gd name="connsiteY235" fmla="*/ 1202488 h 1355445"/>
              <a:gd name="connsiteX236" fmla="*/ 550281 w 1617340"/>
              <a:gd name="connsiteY236" fmla="*/ 1192458 h 1355445"/>
              <a:gd name="connsiteX237" fmla="*/ 532467 w 1617340"/>
              <a:gd name="connsiteY237" fmla="*/ 1167940 h 1355445"/>
              <a:gd name="connsiteX238" fmla="*/ 517994 w 1617340"/>
              <a:gd name="connsiteY238" fmla="*/ 1152338 h 1355445"/>
              <a:gd name="connsiteX239" fmla="*/ 504633 w 1617340"/>
              <a:gd name="connsiteY239" fmla="*/ 1135621 h 1355445"/>
              <a:gd name="connsiteX240" fmla="*/ 492386 w 1617340"/>
              <a:gd name="connsiteY240" fmla="*/ 1118904 h 1355445"/>
              <a:gd name="connsiteX241" fmla="*/ 476799 w 1617340"/>
              <a:gd name="connsiteY241" fmla="*/ 1107760 h 1355445"/>
              <a:gd name="connsiteX242" fmla="*/ 464552 w 1617340"/>
              <a:gd name="connsiteY242" fmla="*/ 1098844 h 1355445"/>
              <a:gd name="connsiteX243" fmla="*/ 453418 w 1617340"/>
              <a:gd name="connsiteY243" fmla="*/ 1091043 h 1355445"/>
              <a:gd name="connsiteX244" fmla="*/ 453140 w 1617340"/>
              <a:gd name="connsiteY244" fmla="*/ 1090486 h 1355445"/>
              <a:gd name="connsiteX245" fmla="*/ 434491 w 1617340"/>
              <a:gd name="connsiteY245" fmla="*/ 1087700 h 1355445"/>
              <a:gd name="connsiteX246" fmla="*/ 420017 w 1617340"/>
              <a:gd name="connsiteY246" fmla="*/ 1089929 h 1355445"/>
              <a:gd name="connsiteX247" fmla="*/ 407770 w 1617340"/>
              <a:gd name="connsiteY247" fmla="*/ 1088814 h 1355445"/>
              <a:gd name="connsiteX248" fmla="*/ 399977 w 1617340"/>
              <a:gd name="connsiteY248" fmla="*/ 1098844 h 1355445"/>
              <a:gd name="connsiteX249" fmla="*/ 396637 w 1617340"/>
              <a:gd name="connsiteY249" fmla="*/ 1113332 h 1355445"/>
              <a:gd name="connsiteX250" fmla="*/ 388843 w 1617340"/>
              <a:gd name="connsiteY250" fmla="*/ 1118904 h 1355445"/>
              <a:gd name="connsiteX251" fmla="*/ 377709 w 1617340"/>
              <a:gd name="connsiteY251" fmla="*/ 1124476 h 1355445"/>
              <a:gd name="connsiteX252" fmla="*/ 364349 w 1617340"/>
              <a:gd name="connsiteY252" fmla="*/ 1127820 h 1355445"/>
              <a:gd name="connsiteX253" fmla="*/ 350989 w 1617340"/>
              <a:gd name="connsiteY253" fmla="*/ 1126705 h 1355445"/>
              <a:gd name="connsiteX254" fmla="*/ 330948 w 1617340"/>
              <a:gd name="connsiteY254" fmla="*/ 1127820 h 1355445"/>
              <a:gd name="connsiteX255" fmla="*/ 314248 w 1617340"/>
              <a:gd name="connsiteY255" fmla="*/ 1131163 h 1355445"/>
              <a:gd name="connsiteX256" fmla="*/ 313134 w 1617340"/>
              <a:gd name="connsiteY256" fmla="*/ 1144536 h 1355445"/>
              <a:gd name="connsiteX257" fmla="*/ 294207 w 1617340"/>
              <a:gd name="connsiteY257" fmla="*/ 1145651 h 1355445"/>
              <a:gd name="connsiteX258" fmla="*/ 283073 w 1617340"/>
              <a:gd name="connsiteY258" fmla="*/ 1125591 h 1355445"/>
              <a:gd name="connsiteX259" fmla="*/ 271940 w 1617340"/>
              <a:gd name="connsiteY259" fmla="*/ 1132277 h 1355445"/>
              <a:gd name="connsiteX260" fmla="*/ 259693 w 1617340"/>
              <a:gd name="connsiteY260" fmla="*/ 1135621 h 1355445"/>
              <a:gd name="connsiteX261" fmla="*/ 248559 w 1617340"/>
              <a:gd name="connsiteY261" fmla="*/ 1143422 h 1355445"/>
              <a:gd name="connsiteX262" fmla="*/ 224065 w 1617340"/>
              <a:gd name="connsiteY262" fmla="*/ 1144536 h 1355445"/>
              <a:gd name="connsiteX263" fmla="*/ 202911 w 1617340"/>
              <a:gd name="connsiteY263" fmla="*/ 1143422 h 1355445"/>
              <a:gd name="connsiteX264" fmla="*/ 183984 w 1617340"/>
              <a:gd name="connsiteY264" fmla="*/ 1142308 h 1355445"/>
              <a:gd name="connsiteX265" fmla="*/ 175077 w 1617340"/>
              <a:gd name="connsiteY265" fmla="*/ 1130049 h 1355445"/>
              <a:gd name="connsiteX266" fmla="*/ 165057 w 1617340"/>
              <a:gd name="connsiteY266" fmla="*/ 1113332 h 1355445"/>
              <a:gd name="connsiteX267" fmla="*/ 152810 w 1617340"/>
              <a:gd name="connsiteY267" fmla="*/ 1095501 h 1355445"/>
              <a:gd name="connsiteX268" fmla="*/ 146129 w 1617340"/>
              <a:gd name="connsiteY268" fmla="*/ 1082127 h 1355445"/>
              <a:gd name="connsiteX269" fmla="*/ 147243 w 1617340"/>
              <a:gd name="connsiteY269" fmla="*/ 1067640 h 1355445"/>
              <a:gd name="connsiteX270" fmla="*/ 132769 w 1617340"/>
              <a:gd name="connsiteY270" fmla="*/ 1044236 h 1355445"/>
              <a:gd name="connsiteX271" fmla="*/ 120522 w 1617340"/>
              <a:gd name="connsiteY271" fmla="*/ 1028634 h 1355445"/>
              <a:gd name="connsiteX272" fmla="*/ 109388 w 1617340"/>
              <a:gd name="connsiteY272" fmla="*/ 1033092 h 1355445"/>
              <a:gd name="connsiteX273" fmla="*/ 100481 w 1617340"/>
              <a:gd name="connsiteY273" fmla="*/ 1040893 h 1355445"/>
              <a:gd name="connsiteX274" fmla="*/ 87121 w 1617340"/>
              <a:gd name="connsiteY274" fmla="*/ 1029748 h 1355445"/>
              <a:gd name="connsiteX275" fmla="*/ 73761 w 1617340"/>
              <a:gd name="connsiteY275" fmla="*/ 1018604 h 1355445"/>
              <a:gd name="connsiteX276" fmla="*/ 73761 w 1617340"/>
              <a:gd name="connsiteY276" fmla="*/ 1006345 h 1355445"/>
              <a:gd name="connsiteX277" fmla="*/ 73761 w 1617340"/>
              <a:gd name="connsiteY277" fmla="*/ 986285 h 1355445"/>
              <a:gd name="connsiteX278" fmla="*/ 74874 w 1617340"/>
              <a:gd name="connsiteY278" fmla="*/ 965111 h 1355445"/>
              <a:gd name="connsiteX279" fmla="*/ 60400 w 1617340"/>
              <a:gd name="connsiteY279" fmla="*/ 949508 h 1355445"/>
              <a:gd name="connsiteX280" fmla="*/ 45926 w 1617340"/>
              <a:gd name="connsiteY280" fmla="*/ 939478 h 1355445"/>
              <a:gd name="connsiteX281" fmla="*/ 35906 w 1617340"/>
              <a:gd name="connsiteY281" fmla="*/ 926105 h 1355445"/>
              <a:gd name="connsiteX282" fmla="*/ 24773 w 1617340"/>
              <a:gd name="connsiteY282" fmla="*/ 921647 h 1355445"/>
              <a:gd name="connsiteX283" fmla="*/ 10299 w 1617340"/>
              <a:gd name="connsiteY283" fmla="*/ 924990 h 1355445"/>
              <a:gd name="connsiteX284" fmla="*/ 0 w 1617340"/>
              <a:gd name="connsiteY284" fmla="*/ 908831 h 1355445"/>
              <a:gd name="connsiteX285" fmla="*/ 1392 w 1617340"/>
              <a:gd name="connsiteY285" fmla="*/ 894900 h 1355445"/>
              <a:gd name="connsiteX286" fmla="*/ 3619 w 1617340"/>
              <a:gd name="connsiteY286" fmla="*/ 882642 h 1355445"/>
              <a:gd name="connsiteX287" fmla="*/ 5845 w 1617340"/>
              <a:gd name="connsiteY287" fmla="*/ 865925 h 1355445"/>
              <a:gd name="connsiteX288" fmla="*/ 9185 w 1617340"/>
              <a:gd name="connsiteY288" fmla="*/ 854780 h 1355445"/>
              <a:gd name="connsiteX289" fmla="*/ 16979 w 1617340"/>
              <a:gd name="connsiteY289" fmla="*/ 842521 h 1355445"/>
              <a:gd name="connsiteX290" fmla="*/ 24773 w 1617340"/>
              <a:gd name="connsiteY290" fmla="*/ 832491 h 1355445"/>
              <a:gd name="connsiteX291" fmla="*/ 23659 w 1617340"/>
              <a:gd name="connsiteY291" fmla="*/ 820233 h 1355445"/>
              <a:gd name="connsiteX292" fmla="*/ 24773 w 1617340"/>
              <a:gd name="connsiteY292" fmla="*/ 809088 h 1355445"/>
              <a:gd name="connsiteX293" fmla="*/ 34793 w 1617340"/>
              <a:gd name="connsiteY293" fmla="*/ 811317 h 1355445"/>
              <a:gd name="connsiteX294" fmla="*/ 42586 w 1617340"/>
              <a:gd name="connsiteY294" fmla="*/ 806859 h 1355445"/>
              <a:gd name="connsiteX295" fmla="*/ 53163 w 1617340"/>
              <a:gd name="connsiteY295" fmla="*/ 791814 h 1355445"/>
              <a:gd name="connsiteX296" fmla="*/ 45926 w 1617340"/>
              <a:gd name="connsiteY296" fmla="*/ 785685 h 1355445"/>
              <a:gd name="connsiteX297" fmla="*/ 37020 w 1617340"/>
              <a:gd name="connsiteY297" fmla="*/ 785685 h 1355445"/>
              <a:gd name="connsiteX298" fmla="*/ 24773 w 1617340"/>
              <a:gd name="connsiteY298" fmla="*/ 789028 h 1355445"/>
              <a:gd name="connsiteX299" fmla="*/ 15866 w 1617340"/>
              <a:gd name="connsiteY299" fmla="*/ 775655 h 1355445"/>
              <a:gd name="connsiteX300" fmla="*/ 24773 w 1617340"/>
              <a:gd name="connsiteY300" fmla="*/ 768968 h 1355445"/>
              <a:gd name="connsiteX301" fmla="*/ 26999 w 1617340"/>
              <a:gd name="connsiteY301" fmla="*/ 754480 h 1355445"/>
              <a:gd name="connsiteX302" fmla="*/ 26999 w 1617340"/>
              <a:gd name="connsiteY302" fmla="*/ 743336 h 1355445"/>
              <a:gd name="connsiteX303" fmla="*/ 19206 w 1617340"/>
              <a:gd name="connsiteY303" fmla="*/ 734420 h 1355445"/>
              <a:gd name="connsiteX304" fmla="*/ 8072 w 1617340"/>
              <a:gd name="connsiteY304" fmla="*/ 725505 h 1355445"/>
              <a:gd name="connsiteX305" fmla="*/ 8072 w 1617340"/>
              <a:gd name="connsiteY305" fmla="*/ 713246 h 1355445"/>
              <a:gd name="connsiteX306" fmla="*/ 10299 w 1617340"/>
              <a:gd name="connsiteY306" fmla="*/ 700987 h 1355445"/>
              <a:gd name="connsiteX307" fmla="*/ 23659 w 1617340"/>
              <a:gd name="connsiteY307" fmla="*/ 694300 h 1355445"/>
              <a:gd name="connsiteX308" fmla="*/ 25886 w 1617340"/>
              <a:gd name="connsiteY308" fmla="*/ 675355 h 1355445"/>
              <a:gd name="connsiteX309" fmla="*/ 33679 w 1617340"/>
              <a:gd name="connsiteY309" fmla="*/ 659752 h 1355445"/>
              <a:gd name="connsiteX310" fmla="*/ 43700 w 1617340"/>
              <a:gd name="connsiteY310" fmla="*/ 648608 h 1355445"/>
              <a:gd name="connsiteX311" fmla="*/ 60400 w 1617340"/>
              <a:gd name="connsiteY311" fmla="*/ 644150 h 1355445"/>
              <a:gd name="connsiteX312" fmla="*/ 65967 w 1617340"/>
              <a:gd name="connsiteY312" fmla="*/ 628548 h 1355445"/>
              <a:gd name="connsiteX313" fmla="*/ 71534 w 1617340"/>
              <a:gd name="connsiteY313" fmla="*/ 612946 h 1355445"/>
              <a:gd name="connsiteX314" fmla="*/ 80441 w 1617340"/>
              <a:gd name="connsiteY314" fmla="*/ 604030 h 1355445"/>
              <a:gd name="connsiteX315" fmla="*/ 94915 w 1617340"/>
              <a:gd name="connsiteY315" fmla="*/ 596229 h 1355445"/>
              <a:gd name="connsiteX316" fmla="*/ 91574 w 1617340"/>
              <a:gd name="connsiteY316" fmla="*/ 581741 h 1355445"/>
              <a:gd name="connsiteX317" fmla="*/ 80441 w 1617340"/>
              <a:gd name="connsiteY317" fmla="*/ 582856 h 1355445"/>
              <a:gd name="connsiteX318" fmla="*/ 64854 w 1617340"/>
              <a:gd name="connsiteY318" fmla="*/ 583970 h 1355445"/>
              <a:gd name="connsiteX319" fmla="*/ 58173 w 1617340"/>
              <a:gd name="connsiteY319" fmla="*/ 572825 h 1355445"/>
              <a:gd name="connsiteX320" fmla="*/ 64854 w 1617340"/>
              <a:gd name="connsiteY320" fmla="*/ 563910 h 1355445"/>
              <a:gd name="connsiteX321" fmla="*/ 78214 w 1617340"/>
              <a:gd name="connsiteY321" fmla="*/ 560567 h 1355445"/>
              <a:gd name="connsiteX322" fmla="*/ 81554 w 1617340"/>
              <a:gd name="connsiteY322" fmla="*/ 549422 h 1355445"/>
              <a:gd name="connsiteX323" fmla="*/ 72647 w 1617340"/>
              <a:gd name="connsiteY323" fmla="*/ 546079 h 1355445"/>
              <a:gd name="connsiteX324" fmla="*/ 64854 w 1617340"/>
              <a:gd name="connsiteY324" fmla="*/ 538278 h 1355445"/>
              <a:gd name="connsiteX325" fmla="*/ 70421 w 1617340"/>
              <a:gd name="connsiteY325" fmla="*/ 526019 h 1355445"/>
              <a:gd name="connsiteX326" fmla="*/ 88234 w 1617340"/>
              <a:gd name="connsiteY326" fmla="*/ 526019 h 1355445"/>
              <a:gd name="connsiteX327" fmla="*/ 112728 w 1617340"/>
              <a:gd name="connsiteY327" fmla="*/ 524904 h 1355445"/>
              <a:gd name="connsiteX328" fmla="*/ 110502 w 1617340"/>
              <a:gd name="connsiteY328" fmla="*/ 511531 h 1355445"/>
              <a:gd name="connsiteX329" fmla="*/ 101595 w 1617340"/>
              <a:gd name="connsiteY329" fmla="*/ 499272 h 1355445"/>
              <a:gd name="connsiteX330" fmla="*/ 83781 w 1617340"/>
              <a:gd name="connsiteY330" fmla="*/ 488128 h 1355445"/>
              <a:gd name="connsiteX331" fmla="*/ 80441 w 1617340"/>
              <a:gd name="connsiteY331" fmla="*/ 472525 h 1355445"/>
              <a:gd name="connsiteX332" fmla="*/ 79327 w 1617340"/>
              <a:gd name="connsiteY332" fmla="*/ 443550 h 1355445"/>
              <a:gd name="connsiteX333" fmla="*/ 93801 w 1617340"/>
              <a:gd name="connsiteY333" fmla="*/ 432405 h 1355445"/>
              <a:gd name="connsiteX334" fmla="*/ 111615 w 1617340"/>
              <a:gd name="connsiteY334" fmla="*/ 416803 h 1355445"/>
              <a:gd name="connsiteX335" fmla="*/ 128316 w 1617340"/>
              <a:gd name="connsiteY335" fmla="*/ 419032 h 1355445"/>
              <a:gd name="connsiteX336" fmla="*/ 152810 w 1617340"/>
              <a:gd name="connsiteY336" fmla="*/ 416803 h 1355445"/>
              <a:gd name="connsiteX337" fmla="*/ 147243 w 1617340"/>
              <a:gd name="connsiteY337" fmla="*/ 400086 h 1355445"/>
              <a:gd name="connsiteX338" fmla="*/ 163943 w 1617340"/>
              <a:gd name="connsiteY338" fmla="*/ 391171 h 1355445"/>
              <a:gd name="connsiteX339" fmla="*/ 177304 w 1617340"/>
              <a:gd name="connsiteY339" fmla="*/ 398972 h 1355445"/>
              <a:gd name="connsiteX340" fmla="*/ 190664 w 1617340"/>
              <a:gd name="connsiteY340" fmla="*/ 409002 h 1355445"/>
              <a:gd name="connsiteX341" fmla="*/ 208478 w 1617340"/>
              <a:gd name="connsiteY341" fmla="*/ 410116 h 1355445"/>
              <a:gd name="connsiteX342" fmla="*/ 212653 w 1617340"/>
              <a:gd name="connsiteY342" fmla="*/ 392564 h 1355445"/>
              <a:gd name="connsiteX343" fmla="*/ 208478 w 1617340"/>
              <a:gd name="connsiteY343" fmla="*/ 378912 h 1355445"/>
              <a:gd name="connsiteX344" fmla="*/ 202911 w 1617340"/>
              <a:gd name="connsiteY344" fmla="*/ 362195 h 1355445"/>
              <a:gd name="connsiteX345" fmla="*/ 209591 w 1617340"/>
              <a:gd name="connsiteY345" fmla="*/ 339906 h 1355445"/>
              <a:gd name="connsiteX346" fmla="*/ 215158 w 1617340"/>
              <a:gd name="connsiteY346" fmla="*/ 318732 h 1355445"/>
              <a:gd name="connsiteX347" fmla="*/ 219612 w 1617340"/>
              <a:gd name="connsiteY347" fmla="*/ 307587 h 1355445"/>
              <a:gd name="connsiteX348" fmla="*/ 214045 w 1617340"/>
              <a:gd name="connsiteY348" fmla="*/ 298672 h 1355445"/>
              <a:gd name="connsiteX349" fmla="*/ 198458 w 1617340"/>
              <a:gd name="connsiteY349" fmla="*/ 291985 h 1355445"/>
              <a:gd name="connsiteX350" fmla="*/ 204024 w 1617340"/>
              <a:gd name="connsiteY350" fmla="*/ 274154 h 1355445"/>
              <a:gd name="connsiteX351" fmla="*/ 234085 w 1617340"/>
              <a:gd name="connsiteY351" fmla="*/ 270811 h 1355445"/>
              <a:gd name="connsiteX352" fmla="*/ 232972 w 1617340"/>
              <a:gd name="connsiteY352" fmla="*/ 247407 h 1355445"/>
              <a:gd name="connsiteX353" fmla="*/ 246332 w 1617340"/>
              <a:gd name="connsiteY353" fmla="*/ 237377 h 1355445"/>
              <a:gd name="connsiteX354" fmla="*/ 260806 w 1617340"/>
              <a:gd name="connsiteY354" fmla="*/ 230690 h 1355445"/>
              <a:gd name="connsiteX355" fmla="*/ 268600 w 1617340"/>
              <a:gd name="connsiteY355" fmla="*/ 215088 h 1355445"/>
              <a:gd name="connsiteX356" fmla="*/ 261919 w 1617340"/>
              <a:gd name="connsiteY356" fmla="*/ 203944 h 1355445"/>
              <a:gd name="connsiteX357" fmla="*/ 260806 w 1617340"/>
              <a:gd name="connsiteY357" fmla="*/ 170510 h 1355445"/>
              <a:gd name="connsiteX358" fmla="*/ 276393 w 1617340"/>
              <a:gd name="connsiteY358" fmla="*/ 160480 h 1355445"/>
              <a:gd name="connsiteX359" fmla="*/ 273053 w 1617340"/>
              <a:gd name="connsiteY359" fmla="*/ 143764 h 1355445"/>
              <a:gd name="connsiteX360" fmla="*/ 264146 w 1617340"/>
              <a:gd name="connsiteY360" fmla="*/ 131505 h 1355445"/>
              <a:gd name="connsiteX361" fmla="*/ 263033 w 1617340"/>
              <a:gd name="connsiteY361" fmla="*/ 115902 h 1355445"/>
              <a:gd name="connsiteX362" fmla="*/ 271940 w 1617340"/>
              <a:gd name="connsiteY362" fmla="*/ 94728 h 1355445"/>
              <a:gd name="connsiteX363" fmla="*/ 288640 w 1617340"/>
              <a:gd name="connsiteY363" fmla="*/ 93614 h 1355445"/>
              <a:gd name="connsiteX364" fmla="*/ 305341 w 1617340"/>
              <a:gd name="connsiteY364" fmla="*/ 96957 h 1355445"/>
              <a:gd name="connsiteX365" fmla="*/ 316474 w 1617340"/>
              <a:gd name="connsiteY365" fmla="*/ 109216 h 1355445"/>
              <a:gd name="connsiteX366" fmla="*/ 326495 w 1617340"/>
              <a:gd name="connsiteY366" fmla="*/ 115902 h 1355445"/>
              <a:gd name="connsiteX367" fmla="*/ 347649 w 1617340"/>
              <a:gd name="connsiteY367" fmla="*/ 105872 h 1355445"/>
              <a:gd name="connsiteX368" fmla="*/ 373256 w 1617340"/>
              <a:gd name="connsiteY368" fmla="*/ 98071 h 1355445"/>
              <a:gd name="connsiteX369" fmla="*/ 403317 w 1617340"/>
              <a:gd name="connsiteY369" fmla="*/ 85812 h 1355445"/>
              <a:gd name="connsiteX370" fmla="*/ 404430 w 1617340"/>
              <a:gd name="connsiteY370" fmla="*/ 47921 h 1355445"/>
              <a:gd name="connsiteX371" fmla="*/ 421131 w 1617340"/>
              <a:gd name="connsiteY371" fmla="*/ 26747 h 1355445"/>
              <a:gd name="connsiteX372" fmla="*/ 436718 w 1617340"/>
              <a:gd name="connsiteY372" fmla="*/ 0 h 1355445"/>
              <a:gd name="connsiteX0" fmla="*/ 436718 w 1617340"/>
              <a:gd name="connsiteY0" fmla="*/ 0 h 1355445"/>
              <a:gd name="connsiteX1" fmla="*/ 460099 w 1617340"/>
              <a:gd name="connsiteY1" fmla="*/ 0 h 1355445"/>
              <a:gd name="connsiteX2" fmla="*/ 473459 w 1617340"/>
              <a:gd name="connsiteY2" fmla="*/ 7801 h 1355445"/>
              <a:gd name="connsiteX3" fmla="*/ 473459 w 1617340"/>
              <a:gd name="connsiteY3" fmla="*/ 23403 h 1355445"/>
              <a:gd name="connsiteX4" fmla="*/ 474572 w 1617340"/>
              <a:gd name="connsiteY4" fmla="*/ 37891 h 1355445"/>
              <a:gd name="connsiteX5" fmla="*/ 452305 w 1617340"/>
              <a:gd name="connsiteY5" fmla="*/ 54608 h 1355445"/>
              <a:gd name="connsiteX6" fmla="*/ 465665 w 1617340"/>
              <a:gd name="connsiteY6" fmla="*/ 65752 h 1355445"/>
              <a:gd name="connsiteX7" fmla="*/ 453418 w 1617340"/>
              <a:gd name="connsiteY7" fmla="*/ 98071 h 1355445"/>
              <a:gd name="connsiteX8" fmla="*/ 467892 w 1617340"/>
              <a:gd name="connsiteY8" fmla="*/ 112559 h 1355445"/>
              <a:gd name="connsiteX9" fmla="*/ 480139 w 1617340"/>
              <a:gd name="connsiteY9" fmla="*/ 119246 h 1355445"/>
              <a:gd name="connsiteX10" fmla="*/ 481252 w 1617340"/>
              <a:gd name="connsiteY10" fmla="*/ 133734 h 1355445"/>
              <a:gd name="connsiteX11" fmla="*/ 469005 w 1617340"/>
              <a:gd name="connsiteY11" fmla="*/ 147107 h 1355445"/>
              <a:gd name="connsiteX12" fmla="*/ 473459 w 1617340"/>
              <a:gd name="connsiteY12" fmla="*/ 171625 h 1355445"/>
              <a:gd name="connsiteX13" fmla="*/ 481252 w 1617340"/>
              <a:gd name="connsiteY13" fmla="*/ 188342 h 1355445"/>
              <a:gd name="connsiteX14" fmla="*/ 503520 w 1617340"/>
              <a:gd name="connsiteY14" fmla="*/ 188342 h 1355445"/>
              <a:gd name="connsiteX15" fmla="*/ 531354 w 1617340"/>
              <a:gd name="connsiteY15" fmla="*/ 188342 h 1355445"/>
              <a:gd name="connsiteX16" fmla="*/ 545828 w 1617340"/>
              <a:gd name="connsiteY16" fmla="*/ 196143 h 1355445"/>
              <a:gd name="connsiteX17" fmla="*/ 552508 w 1617340"/>
              <a:gd name="connsiteY17" fmla="*/ 209516 h 1355445"/>
              <a:gd name="connsiteX18" fmla="*/ 559188 w 1617340"/>
              <a:gd name="connsiteY18" fmla="*/ 227347 h 1355445"/>
              <a:gd name="connsiteX19" fmla="*/ 581455 w 1617340"/>
              <a:gd name="connsiteY19" fmla="*/ 226233 h 1355445"/>
              <a:gd name="connsiteX20" fmla="*/ 602609 w 1617340"/>
              <a:gd name="connsiteY20" fmla="*/ 228462 h 1355445"/>
              <a:gd name="connsiteX21" fmla="*/ 623763 w 1617340"/>
              <a:gd name="connsiteY21" fmla="*/ 236263 h 1355445"/>
              <a:gd name="connsiteX22" fmla="*/ 623763 w 1617340"/>
              <a:gd name="connsiteY22" fmla="*/ 254094 h 1355445"/>
              <a:gd name="connsiteX23" fmla="*/ 625990 w 1617340"/>
              <a:gd name="connsiteY23" fmla="*/ 270811 h 1355445"/>
              <a:gd name="connsiteX24" fmla="*/ 638515 w 1617340"/>
              <a:gd name="connsiteY24" fmla="*/ 279726 h 1355445"/>
              <a:gd name="connsiteX25" fmla="*/ 631557 w 1617340"/>
              <a:gd name="connsiteY25" fmla="*/ 290871 h 1355445"/>
              <a:gd name="connsiteX26" fmla="*/ 625659 w 1617340"/>
              <a:gd name="connsiteY26" fmla="*/ 297513 h 1355445"/>
              <a:gd name="connsiteX27" fmla="*/ 639290 w 1617340"/>
              <a:gd name="connsiteY27" fmla="*/ 280005 h 1355445"/>
              <a:gd name="connsiteX28" fmla="*/ 676868 w 1617340"/>
              <a:gd name="connsiteY28" fmla="*/ 325697 h 1355445"/>
              <a:gd name="connsiteX29" fmla="*/ 692455 w 1617340"/>
              <a:gd name="connsiteY29" fmla="*/ 317896 h 1355445"/>
              <a:gd name="connsiteX30" fmla="*/ 718064 w 1617340"/>
              <a:gd name="connsiteY30" fmla="*/ 316782 h 1355445"/>
              <a:gd name="connsiteX31" fmla="*/ 732539 w 1617340"/>
              <a:gd name="connsiteY31" fmla="*/ 305637 h 1355445"/>
              <a:gd name="connsiteX32" fmla="*/ 745900 w 1617340"/>
              <a:gd name="connsiteY32" fmla="*/ 295607 h 1355445"/>
              <a:gd name="connsiteX33" fmla="*/ 762601 w 1617340"/>
              <a:gd name="connsiteY33" fmla="*/ 292264 h 1355445"/>
              <a:gd name="connsiteX34" fmla="*/ 787096 w 1617340"/>
              <a:gd name="connsiteY34" fmla="*/ 292264 h 1355445"/>
              <a:gd name="connsiteX35" fmla="*/ 803798 w 1617340"/>
              <a:gd name="connsiteY35" fmla="*/ 310095 h 1355445"/>
              <a:gd name="connsiteX36" fmla="*/ 812705 w 1617340"/>
              <a:gd name="connsiteY36" fmla="*/ 327926 h 1355445"/>
              <a:gd name="connsiteX37" fmla="*/ 847221 w 1617340"/>
              <a:gd name="connsiteY37" fmla="*/ 331270 h 1355445"/>
              <a:gd name="connsiteX38" fmla="*/ 865036 w 1617340"/>
              <a:gd name="connsiteY38" fmla="*/ 343529 h 1355445"/>
              <a:gd name="connsiteX39" fmla="*/ 881737 w 1617340"/>
              <a:gd name="connsiteY39" fmla="*/ 344643 h 1355445"/>
              <a:gd name="connsiteX40" fmla="*/ 889531 w 1617340"/>
              <a:gd name="connsiteY40" fmla="*/ 333499 h 1355445"/>
              <a:gd name="connsiteX41" fmla="*/ 898439 w 1617340"/>
              <a:gd name="connsiteY41" fmla="*/ 323469 h 1355445"/>
              <a:gd name="connsiteX42" fmla="*/ 908459 w 1617340"/>
              <a:gd name="connsiteY42" fmla="*/ 313439 h 1355445"/>
              <a:gd name="connsiteX43" fmla="*/ 922934 w 1617340"/>
              <a:gd name="connsiteY43" fmla="*/ 308981 h 1355445"/>
              <a:gd name="connsiteX44" fmla="*/ 936295 w 1617340"/>
              <a:gd name="connsiteY44" fmla="*/ 310095 h 1355445"/>
              <a:gd name="connsiteX45" fmla="*/ 947429 w 1617340"/>
              <a:gd name="connsiteY45" fmla="*/ 321240 h 1355445"/>
              <a:gd name="connsiteX46" fmla="*/ 955223 w 1617340"/>
              <a:gd name="connsiteY46" fmla="*/ 335727 h 1355445"/>
              <a:gd name="connsiteX47" fmla="*/ 969698 w 1617340"/>
              <a:gd name="connsiteY47" fmla="*/ 340185 h 1355445"/>
              <a:gd name="connsiteX48" fmla="*/ 976378 w 1617340"/>
              <a:gd name="connsiteY48" fmla="*/ 326812 h 1355445"/>
              <a:gd name="connsiteX49" fmla="*/ 977492 w 1617340"/>
              <a:gd name="connsiteY49" fmla="*/ 325697 h 1355445"/>
              <a:gd name="connsiteX50" fmla="*/ 1005327 w 1617340"/>
              <a:gd name="connsiteY50" fmla="*/ 330155 h 1355445"/>
              <a:gd name="connsiteX51" fmla="*/ 1028709 w 1617340"/>
              <a:gd name="connsiteY51" fmla="*/ 340185 h 1355445"/>
              <a:gd name="connsiteX52" fmla="*/ 1052091 w 1617340"/>
              <a:gd name="connsiteY52" fmla="*/ 351330 h 1355445"/>
              <a:gd name="connsiteX53" fmla="*/ 1060998 w 1617340"/>
              <a:gd name="connsiteY53" fmla="*/ 369161 h 1355445"/>
              <a:gd name="connsiteX54" fmla="*/ 1055431 w 1617340"/>
              <a:gd name="connsiteY54" fmla="*/ 391450 h 1355445"/>
              <a:gd name="connsiteX55" fmla="*/ 1055431 w 1617340"/>
              <a:gd name="connsiteY55" fmla="*/ 409281 h 1355445"/>
              <a:gd name="connsiteX56" fmla="*/ 1076586 w 1617340"/>
              <a:gd name="connsiteY56" fmla="*/ 412624 h 1355445"/>
              <a:gd name="connsiteX57" fmla="*/ 1081040 w 1617340"/>
              <a:gd name="connsiteY57" fmla="*/ 429341 h 1355445"/>
              <a:gd name="connsiteX58" fmla="*/ 1087720 w 1617340"/>
              <a:gd name="connsiteY58" fmla="*/ 442714 h 1355445"/>
              <a:gd name="connsiteX59" fmla="*/ 1099968 w 1617340"/>
              <a:gd name="connsiteY59" fmla="*/ 457202 h 1355445"/>
              <a:gd name="connsiteX60" fmla="*/ 1112216 w 1617340"/>
              <a:gd name="connsiteY60" fmla="*/ 476148 h 1355445"/>
              <a:gd name="connsiteX61" fmla="*/ 1135597 w 1617340"/>
              <a:gd name="connsiteY61" fmla="*/ 477262 h 1355445"/>
              <a:gd name="connsiteX62" fmla="*/ 1140051 w 1617340"/>
              <a:gd name="connsiteY62" fmla="*/ 458317 h 1355445"/>
              <a:gd name="connsiteX63" fmla="*/ 1146732 w 1617340"/>
              <a:gd name="connsiteY63" fmla="*/ 447172 h 1355445"/>
              <a:gd name="connsiteX64" fmla="*/ 1165660 w 1617340"/>
              <a:gd name="connsiteY64" fmla="*/ 442714 h 1355445"/>
              <a:gd name="connsiteX65" fmla="*/ 1182361 w 1617340"/>
              <a:gd name="connsiteY65" fmla="*/ 448287 h 1355445"/>
              <a:gd name="connsiteX66" fmla="*/ 1199063 w 1617340"/>
              <a:gd name="connsiteY66" fmla="*/ 456088 h 1355445"/>
              <a:gd name="connsiteX67" fmla="*/ 1210197 w 1617340"/>
              <a:gd name="connsiteY67" fmla="*/ 476148 h 1355445"/>
              <a:gd name="connsiteX68" fmla="*/ 1226898 w 1617340"/>
              <a:gd name="connsiteY68" fmla="*/ 489521 h 1355445"/>
              <a:gd name="connsiteX69" fmla="*/ 1250280 w 1617340"/>
              <a:gd name="connsiteY69" fmla="*/ 488407 h 1355445"/>
              <a:gd name="connsiteX70" fmla="*/ 1281456 w 1617340"/>
              <a:gd name="connsiteY70" fmla="*/ 486178 h 1355445"/>
              <a:gd name="connsiteX71" fmla="*/ 1300384 w 1617340"/>
              <a:gd name="connsiteY71" fmla="*/ 477262 h 1355445"/>
              <a:gd name="connsiteX72" fmla="*/ 1312632 w 1617340"/>
              <a:gd name="connsiteY72" fmla="*/ 462774 h 1355445"/>
              <a:gd name="connsiteX73" fmla="*/ 1353828 w 1617340"/>
              <a:gd name="connsiteY73" fmla="*/ 457202 h 1355445"/>
              <a:gd name="connsiteX74" fmla="*/ 1363849 w 1617340"/>
              <a:gd name="connsiteY74" fmla="*/ 477262 h 1355445"/>
              <a:gd name="connsiteX75" fmla="*/ 1385004 w 1617340"/>
              <a:gd name="connsiteY75" fmla="*/ 491750 h 1355445"/>
              <a:gd name="connsiteX76" fmla="*/ 1406159 w 1617340"/>
              <a:gd name="connsiteY76" fmla="*/ 500666 h 1355445"/>
              <a:gd name="connsiteX77" fmla="*/ 1412561 w 1617340"/>
              <a:gd name="connsiteY77" fmla="*/ 518497 h 1355445"/>
              <a:gd name="connsiteX78" fmla="*/ 1413264 w 1617340"/>
              <a:gd name="connsiteY78" fmla="*/ 519054 h 1355445"/>
              <a:gd name="connsiteX79" fmla="*/ 1434452 w 1617340"/>
              <a:gd name="connsiteY79" fmla="*/ 514039 h 1355445"/>
              <a:gd name="connsiteX80" fmla="*/ 1454525 w 1617340"/>
              <a:gd name="connsiteY80" fmla="*/ 506237 h 1355445"/>
              <a:gd name="connsiteX81" fmla="*/ 1473483 w 1617340"/>
              <a:gd name="connsiteY81" fmla="*/ 506237 h 1355445"/>
              <a:gd name="connsiteX82" fmla="*/ 1483032 w 1617340"/>
              <a:gd name="connsiteY82" fmla="*/ 524262 h 1355445"/>
              <a:gd name="connsiteX83" fmla="*/ 1484748 w 1617340"/>
              <a:gd name="connsiteY83" fmla="*/ 524395 h 1355445"/>
              <a:gd name="connsiteX84" fmla="*/ 1499132 w 1617340"/>
              <a:gd name="connsiteY84" fmla="*/ 515153 h 1355445"/>
              <a:gd name="connsiteX85" fmla="*/ 1514744 w 1617340"/>
              <a:gd name="connsiteY85" fmla="*/ 502894 h 1355445"/>
              <a:gd name="connsiteX86" fmla="*/ 1527011 w 1617340"/>
              <a:gd name="connsiteY86" fmla="*/ 516267 h 1355445"/>
              <a:gd name="connsiteX87" fmla="*/ 1547084 w 1617340"/>
              <a:gd name="connsiteY87" fmla="*/ 528526 h 1355445"/>
              <a:gd name="connsiteX88" fmla="*/ 1569388 w 1617340"/>
              <a:gd name="connsiteY88" fmla="*/ 528526 h 1355445"/>
              <a:gd name="connsiteX89" fmla="*/ 1589461 w 1617340"/>
              <a:gd name="connsiteY89" fmla="*/ 530755 h 1355445"/>
              <a:gd name="connsiteX90" fmla="*/ 1617340 w 1617340"/>
              <a:gd name="connsiteY90" fmla="*/ 549701 h 1355445"/>
              <a:gd name="connsiteX91" fmla="*/ 1597267 w 1617340"/>
              <a:gd name="connsiteY91" fmla="*/ 555273 h 1355445"/>
              <a:gd name="connsiteX92" fmla="*/ 1587231 w 1617340"/>
              <a:gd name="connsiteY92" fmla="*/ 578676 h 1355445"/>
              <a:gd name="connsiteX93" fmla="*/ 1578309 w 1617340"/>
              <a:gd name="connsiteY93" fmla="*/ 597622 h 1355445"/>
              <a:gd name="connsiteX94" fmla="*/ 1583885 w 1617340"/>
              <a:gd name="connsiteY94" fmla="*/ 625483 h 1355445"/>
              <a:gd name="connsiteX95" fmla="*/ 1574964 w 1617340"/>
              <a:gd name="connsiteY95" fmla="*/ 638857 h 1355445"/>
              <a:gd name="connsiteX96" fmla="*/ 1551545 w 1617340"/>
              <a:gd name="connsiteY96" fmla="*/ 641085 h 1355445"/>
              <a:gd name="connsiteX97" fmla="*/ 1534818 w 1617340"/>
              <a:gd name="connsiteY97" fmla="*/ 663374 h 1355445"/>
              <a:gd name="connsiteX98" fmla="*/ 1537048 w 1617340"/>
              <a:gd name="connsiteY98" fmla="*/ 689007 h 1355445"/>
              <a:gd name="connsiteX99" fmla="*/ 1518090 w 1617340"/>
              <a:gd name="connsiteY99" fmla="*/ 702380 h 1355445"/>
              <a:gd name="connsiteX100" fmla="*/ 1495787 w 1617340"/>
              <a:gd name="connsiteY100" fmla="*/ 714639 h 1355445"/>
              <a:gd name="connsiteX101" fmla="*/ 1490211 w 1617340"/>
              <a:gd name="connsiteY101" fmla="*/ 725783 h 1355445"/>
              <a:gd name="connsiteX102" fmla="*/ 1487980 w 1617340"/>
              <a:gd name="connsiteY102" fmla="*/ 750301 h 1355445"/>
              <a:gd name="connsiteX103" fmla="*/ 1486865 w 1617340"/>
              <a:gd name="connsiteY103" fmla="*/ 779277 h 1355445"/>
              <a:gd name="connsiteX104" fmla="*/ 1476829 w 1617340"/>
              <a:gd name="connsiteY104" fmla="*/ 801566 h 1355445"/>
              <a:gd name="connsiteX105" fmla="*/ 1467907 w 1617340"/>
              <a:gd name="connsiteY105" fmla="*/ 828312 h 1355445"/>
              <a:gd name="connsiteX106" fmla="*/ 1461216 w 1617340"/>
              <a:gd name="connsiteY106" fmla="*/ 843915 h 1355445"/>
              <a:gd name="connsiteX107" fmla="*/ 1461216 w 1617340"/>
              <a:gd name="connsiteY107" fmla="*/ 862860 h 1355445"/>
              <a:gd name="connsiteX108" fmla="*/ 1464562 w 1617340"/>
              <a:gd name="connsiteY108" fmla="*/ 887378 h 1355445"/>
              <a:gd name="connsiteX109" fmla="*/ 1469022 w 1617340"/>
              <a:gd name="connsiteY109" fmla="*/ 904095 h 1355445"/>
              <a:gd name="connsiteX110" fmla="*/ 1456756 w 1617340"/>
              <a:gd name="connsiteY110" fmla="*/ 919697 h 1355445"/>
              <a:gd name="connsiteX111" fmla="*/ 1445604 w 1617340"/>
              <a:gd name="connsiteY111" fmla="*/ 939757 h 1355445"/>
              <a:gd name="connsiteX112" fmla="*/ 1435567 w 1617340"/>
              <a:gd name="connsiteY112" fmla="*/ 960931 h 1355445"/>
              <a:gd name="connsiteX113" fmla="*/ 1423300 w 1617340"/>
              <a:gd name="connsiteY113" fmla="*/ 985449 h 1355445"/>
              <a:gd name="connsiteX114" fmla="*/ 1422989 w 1617340"/>
              <a:gd name="connsiteY114" fmla="*/ 985507 h 1355445"/>
              <a:gd name="connsiteX115" fmla="*/ 1421070 w 1617340"/>
              <a:gd name="connsiteY115" fmla="*/ 1005509 h 1355445"/>
              <a:gd name="connsiteX116" fmla="*/ 1423300 w 1617340"/>
              <a:gd name="connsiteY116" fmla="*/ 1024455 h 1355445"/>
              <a:gd name="connsiteX117" fmla="*/ 1423300 w 1617340"/>
              <a:gd name="connsiteY117" fmla="*/ 1045629 h 1355445"/>
              <a:gd name="connsiteX118" fmla="*/ 1432222 w 1617340"/>
              <a:gd name="connsiteY118" fmla="*/ 1054545 h 1355445"/>
              <a:gd name="connsiteX119" fmla="*/ 1441143 w 1617340"/>
              <a:gd name="connsiteY119" fmla="*/ 1063460 h 1355445"/>
              <a:gd name="connsiteX120" fmla="*/ 1436683 w 1617340"/>
              <a:gd name="connsiteY120" fmla="*/ 1077948 h 1355445"/>
              <a:gd name="connsiteX121" fmla="*/ 1423300 w 1617340"/>
              <a:gd name="connsiteY121" fmla="*/ 1087978 h 1355445"/>
              <a:gd name="connsiteX122" fmla="*/ 1424416 w 1617340"/>
              <a:gd name="connsiteY122" fmla="*/ 1114725 h 1355445"/>
              <a:gd name="connsiteX123" fmla="*/ 1426646 w 1617340"/>
              <a:gd name="connsiteY123" fmla="*/ 1133670 h 1355445"/>
              <a:gd name="connsiteX124" fmla="*/ 1414379 w 1617340"/>
              <a:gd name="connsiteY124" fmla="*/ 1151502 h 1355445"/>
              <a:gd name="connsiteX125" fmla="*/ 1415494 w 1617340"/>
              <a:gd name="connsiteY125" fmla="*/ 1176019 h 1355445"/>
              <a:gd name="connsiteX126" fmla="*/ 1417725 w 1617340"/>
              <a:gd name="connsiteY126" fmla="*/ 1194965 h 1355445"/>
              <a:gd name="connsiteX127" fmla="*/ 1402112 w 1617340"/>
              <a:gd name="connsiteY127" fmla="*/ 1211682 h 1355445"/>
              <a:gd name="connsiteX128" fmla="*/ 1406573 w 1617340"/>
              <a:gd name="connsiteY128" fmla="*/ 1228398 h 1355445"/>
              <a:gd name="connsiteX129" fmla="*/ 1418840 w 1617340"/>
              <a:gd name="connsiteY129" fmla="*/ 1238428 h 1355445"/>
              <a:gd name="connsiteX130" fmla="*/ 1428876 w 1617340"/>
              <a:gd name="connsiteY130" fmla="*/ 1256259 h 1355445"/>
              <a:gd name="connsiteX131" fmla="*/ 1438913 w 1617340"/>
              <a:gd name="connsiteY131" fmla="*/ 1268518 h 1355445"/>
              <a:gd name="connsiteX132" fmla="*/ 1419955 w 1617340"/>
              <a:gd name="connsiteY132" fmla="*/ 1284121 h 1355445"/>
              <a:gd name="connsiteX133" fmla="*/ 1417725 w 1617340"/>
              <a:gd name="connsiteY133" fmla="*/ 1296380 h 1355445"/>
              <a:gd name="connsiteX134" fmla="*/ 1415494 w 1617340"/>
              <a:gd name="connsiteY134" fmla="*/ 1310867 h 1355445"/>
              <a:gd name="connsiteX135" fmla="*/ 1419955 w 1617340"/>
              <a:gd name="connsiteY135" fmla="*/ 1327584 h 1355445"/>
              <a:gd name="connsiteX136" fmla="*/ 1411034 w 1617340"/>
              <a:gd name="connsiteY136" fmla="*/ 1335385 h 1355445"/>
              <a:gd name="connsiteX137" fmla="*/ 1394306 w 1617340"/>
              <a:gd name="connsiteY137" fmla="*/ 1348758 h 1355445"/>
              <a:gd name="connsiteX138" fmla="*/ 1380924 w 1617340"/>
              <a:gd name="connsiteY138" fmla="*/ 1354331 h 1355445"/>
              <a:gd name="connsiteX139" fmla="*/ 1357505 w 1617340"/>
              <a:gd name="connsiteY139" fmla="*/ 1355445 h 1355445"/>
              <a:gd name="connsiteX140" fmla="*/ 1334087 w 1617340"/>
              <a:gd name="connsiteY140" fmla="*/ 1352102 h 1355445"/>
              <a:gd name="connsiteX141" fmla="*/ 1312899 w 1617340"/>
              <a:gd name="connsiteY141" fmla="*/ 1350987 h 1355445"/>
              <a:gd name="connsiteX142" fmla="*/ 1314014 w 1617340"/>
              <a:gd name="connsiteY142" fmla="*/ 1337614 h 1355445"/>
              <a:gd name="connsiteX143" fmla="*/ 1305092 w 1617340"/>
              <a:gd name="connsiteY143" fmla="*/ 1326470 h 1355445"/>
              <a:gd name="connsiteX144" fmla="*/ 1290038 w 1617340"/>
              <a:gd name="connsiteY144" fmla="*/ 1306967 h 1355445"/>
              <a:gd name="connsiteX145" fmla="*/ 1282232 w 1617340"/>
              <a:gd name="connsiteY145" fmla="*/ 1290250 h 1355445"/>
              <a:gd name="connsiteX146" fmla="*/ 1280001 w 1617340"/>
              <a:gd name="connsiteY146" fmla="*/ 1276877 h 1355445"/>
              <a:gd name="connsiteX147" fmla="*/ 1275540 w 1617340"/>
              <a:gd name="connsiteY147" fmla="*/ 1262389 h 1355445"/>
              <a:gd name="connsiteX148" fmla="*/ 1257698 w 1617340"/>
              <a:gd name="connsiteY148" fmla="*/ 1262389 h 1355445"/>
              <a:gd name="connsiteX149" fmla="*/ 1251007 w 1617340"/>
              <a:gd name="connsiteY149" fmla="*/ 1255702 h 1355445"/>
              <a:gd name="connsiteX150" fmla="*/ 1254352 w 1617340"/>
              <a:gd name="connsiteY150" fmla="*/ 1243443 h 1355445"/>
              <a:gd name="connsiteX151" fmla="*/ 1259928 w 1617340"/>
              <a:gd name="connsiteY151" fmla="*/ 1227841 h 1355445"/>
              <a:gd name="connsiteX152" fmla="*/ 1262158 w 1617340"/>
              <a:gd name="connsiteY152" fmla="*/ 1214468 h 1355445"/>
              <a:gd name="connsiteX153" fmla="*/ 1256583 w 1617340"/>
              <a:gd name="connsiteY153" fmla="*/ 1197751 h 1355445"/>
              <a:gd name="connsiteX154" fmla="*/ 1236509 w 1617340"/>
              <a:gd name="connsiteY154" fmla="*/ 1189950 h 1355445"/>
              <a:gd name="connsiteX155" fmla="*/ 1222012 w 1617340"/>
              <a:gd name="connsiteY155" fmla="*/ 1178806 h 1355445"/>
              <a:gd name="connsiteX156" fmla="*/ 1196363 w 1617340"/>
              <a:gd name="connsiteY156" fmla="*/ 1181034 h 1355445"/>
              <a:gd name="connsiteX157" fmla="*/ 1188292 w 1617340"/>
              <a:gd name="connsiteY157" fmla="*/ 1165738 h 1355445"/>
              <a:gd name="connsiteX158" fmla="*/ 1187928 w 1617340"/>
              <a:gd name="connsiteY158" fmla="*/ 1165990 h 1355445"/>
              <a:gd name="connsiteX159" fmla="*/ 1176794 w 1617340"/>
              <a:gd name="connsiteY159" fmla="*/ 1159303 h 1355445"/>
              <a:gd name="connsiteX160" fmla="*/ 1165660 w 1617340"/>
              <a:gd name="connsiteY160" fmla="*/ 1151502 h 1355445"/>
              <a:gd name="connsiteX161" fmla="*/ 1151185 w 1617340"/>
              <a:gd name="connsiteY161" fmla="*/ 1145930 h 1355445"/>
              <a:gd name="connsiteX162" fmla="*/ 1141165 w 1617340"/>
              <a:gd name="connsiteY162" fmla="*/ 1142587 h 1355445"/>
              <a:gd name="connsiteX163" fmla="*/ 1128917 w 1617340"/>
              <a:gd name="connsiteY163" fmla="*/ 1135900 h 1355445"/>
              <a:gd name="connsiteX164" fmla="*/ 1118896 w 1617340"/>
              <a:gd name="connsiteY164" fmla="*/ 1126985 h 1355445"/>
              <a:gd name="connsiteX165" fmla="*/ 1112216 w 1617340"/>
              <a:gd name="connsiteY165" fmla="*/ 1113611 h 1355445"/>
              <a:gd name="connsiteX166" fmla="*/ 1099968 w 1617340"/>
              <a:gd name="connsiteY166" fmla="*/ 1109153 h 1355445"/>
              <a:gd name="connsiteX167" fmla="*/ 1089947 w 1617340"/>
              <a:gd name="connsiteY167" fmla="*/ 1113611 h 1355445"/>
              <a:gd name="connsiteX168" fmla="*/ 1084380 w 1617340"/>
              <a:gd name="connsiteY168" fmla="*/ 1122527 h 1355445"/>
              <a:gd name="connsiteX169" fmla="*/ 1072132 w 1617340"/>
              <a:gd name="connsiteY169" fmla="*/ 1132557 h 1355445"/>
              <a:gd name="connsiteX170" fmla="*/ 1060998 w 1617340"/>
              <a:gd name="connsiteY170" fmla="*/ 1137015 h 1355445"/>
              <a:gd name="connsiteX171" fmla="*/ 1052091 w 1617340"/>
              <a:gd name="connsiteY171" fmla="*/ 1124756 h 1355445"/>
              <a:gd name="connsiteX172" fmla="*/ 1040957 w 1617340"/>
              <a:gd name="connsiteY172" fmla="*/ 1112497 h 1355445"/>
              <a:gd name="connsiteX173" fmla="*/ 1030936 w 1617340"/>
              <a:gd name="connsiteY173" fmla="*/ 1102467 h 1355445"/>
              <a:gd name="connsiteX174" fmla="*/ 1012008 w 1617340"/>
              <a:gd name="connsiteY174" fmla="*/ 1103581 h 1355445"/>
              <a:gd name="connsiteX175" fmla="*/ 998647 w 1617340"/>
              <a:gd name="connsiteY175" fmla="*/ 1103581 h 1355445"/>
              <a:gd name="connsiteX176" fmla="*/ 989739 w 1617340"/>
              <a:gd name="connsiteY176" fmla="*/ 1111382 h 1355445"/>
              <a:gd name="connsiteX177" fmla="*/ 981945 w 1617340"/>
              <a:gd name="connsiteY177" fmla="*/ 1122527 h 1355445"/>
              <a:gd name="connsiteX178" fmla="*/ 965244 w 1617340"/>
              <a:gd name="connsiteY178" fmla="*/ 1119183 h 1355445"/>
              <a:gd name="connsiteX179" fmla="*/ 954110 w 1617340"/>
              <a:gd name="connsiteY179" fmla="*/ 1109153 h 1355445"/>
              <a:gd name="connsiteX180" fmla="*/ 945202 w 1617340"/>
              <a:gd name="connsiteY180" fmla="*/ 1099123 h 1355445"/>
              <a:gd name="connsiteX181" fmla="*/ 944089 w 1617340"/>
              <a:gd name="connsiteY181" fmla="*/ 1084636 h 1355445"/>
              <a:gd name="connsiteX182" fmla="*/ 939635 w 1617340"/>
              <a:gd name="connsiteY182" fmla="*/ 1075720 h 1355445"/>
              <a:gd name="connsiteX183" fmla="*/ 925161 w 1617340"/>
              <a:gd name="connsiteY183" fmla="*/ 1075720 h 1355445"/>
              <a:gd name="connsiteX184" fmla="*/ 908459 w 1617340"/>
              <a:gd name="connsiteY184" fmla="*/ 1079063 h 1355445"/>
              <a:gd name="connsiteX185" fmla="*/ 904006 w 1617340"/>
              <a:gd name="connsiteY185" fmla="*/ 1090208 h 1355445"/>
              <a:gd name="connsiteX186" fmla="*/ 901779 w 1617340"/>
              <a:gd name="connsiteY186" fmla="*/ 1101352 h 1355445"/>
              <a:gd name="connsiteX187" fmla="*/ 892872 w 1617340"/>
              <a:gd name="connsiteY187" fmla="*/ 1106924 h 1355445"/>
              <a:gd name="connsiteX188" fmla="*/ 878397 w 1617340"/>
              <a:gd name="connsiteY188" fmla="*/ 1112497 h 1355445"/>
              <a:gd name="connsiteX189" fmla="*/ 873943 w 1617340"/>
              <a:gd name="connsiteY189" fmla="*/ 1094666 h 1355445"/>
              <a:gd name="connsiteX190" fmla="*/ 866149 w 1617340"/>
              <a:gd name="connsiteY190" fmla="*/ 1102467 h 1355445"/>
              <a:gd name="connsiteX191" fmla="*/ 868376 w 1617340"/>
              <a:gd name="connsiteY191" fmla="*/ 1113611 h 1355445"/>
              <a:gd name="connsiteX192" fmla="*/ 857242 w 1617340"/>
              <a:gd name="connsiteY192" fmla="*/ 1122527 h 1355445"/>
              <a:gd name="connsiteX193" fmla="*/ 847221 w 1617340"/>
              <a:gd name="connsiteY193" fmla="*/ 1109153 h 1355445"/>
              <a:gd name="connsiteX194" fmla="*/ 846598 w 1617340"/>
              <a:gd name="connsiteY194" fmla="*/ 1109097 h 1355445"/>
              <a:gd name="connsiteX195" fmla="*/ 855343 w 1617340"/>
              <a:gd name="connsiteY195" fmla="*/ 1121133 h 1355445"/>
              <a:gd name="connsiteX196" fmla="*/ 860910 w 1617340"/>
              <a:gd name="connsiteY196" fmla="*/ 1136735 h 1355445"/>
              <a:gd name="connsiteX197" fmla="*/ 837530 w 1617340"/>
              <a:gd name="connsiteY197" fmla="*/ 1143422 h 1355445"/>
              <a:gd name="connsiteX198" fmla="*/ 837530 w 1617340"/>
              <a:gd name="connsiteY198" fmla="*/ 1169054 h 1355445"/>
              <a:gd name="connsiteX199" fmla="*/ 824169 w 1617340"/>
              <a:gd name="connsiteY199" fmla="*/ 1167940 h 1355445"/>
              <a:gd name="connsiteX200" fmla="*/ 813035 w 1617340"/>
              <a:gd name="connsiteY200" fmla="*/ 1166825 h 1355445"/>
              <a:gd name="connsiteX201" fmla="*/ 808582 w 1617340"/>
              <a:gd name="connsiteY201" fmla="*/ 1182428 h 1355445"/>
              <a:gd name="connsiteX202" fmla="*/ 787428 w 1617340"/>
              <a:gd name="connsiteY202" fmla="*/ 1185771 h 1355445"/>
              <a:gd name="connsiteX203" fmla="*/ 789655 w 1617340"/>
              <a:gd name="connsiteY203" fmla="*/ 1196915 h 1355445"/>
              <a:gd name="connsiteX204" fmla="*/ 795222 w 1617340"/>
              <a:gd name="connsiteY204" fmla="*/ 1208060 h 1355445"/>
              <a:gd name="connsiteX205" fmla="*/ 805242 w 1617340"/>
              <a:gd name="connsiteY205" fmla="*/ 1210289 h 1355445"/>
              <a:gd name="connsiteX206" fmla="*/ 795222 w 1617340"/>
              <a:gd name="connsiteY206" fmla="*/ 1223662 h 1355445"/>
              <a:gd name="connsiteX207" fmla="*/ 792995 w 1617340"/>
              <a:gd name="connsiteY207" fmla="*/ 1238150 h 1355445"/>
              <a:gd name="connsiteX208" fmla="*/ 788541 w 1617340"/>
              <a:gd name="connsiteY208" fmla="*/ 1254867 h 1355445"/>
              <a:gd name="connsiteX209" fmla="*/ 769614 w 1617340"/>
              <a:gd name="connsiteY209" fmla="*/ 1257095 h 1355445"/>
              <a:gd name="connsiteX210" fmla="*/ 756254 w 1617340"/>
              <a:gd name="connsiteY210" fmla="*/ 1257095 h 1355445"/>
              <a:gd name="connsiteX211" fmla="*/ 744007 w 1617340"/>
              <a:gd name="connsiteY211" fmla="*/ 1267125 h 1355445"/>
              <a:gd name="connsiteX212" fmla="*/ 732873 w 1617340"/>
              <a:gd name="connsiteY212" fmla="*/ 1257095 h 1355445"/>
              <a:gd name="connsiteX213" fmla="*/ 721739 w 1617340"/>
              <a:gd name="connsiteY213" fmla="*/ 1252638 h 1355445"/>
              <a:gd name="connsiteX214" fmla="*/ 705039 w 1617340"/>
              <a:gd name="connsiteY214" fmla="*/ 1255981 h 1355445"/>
              <a:gd name="connsiteX215" fmla="*/ 693905 w 1617340"/>
              <a:gd name="connsiteY215" fmla="*/ 1266011 h 1355445"/>
              <a:gd name="connsiteX216" fmla="*/ 693905 w 1617340"/>
              <a:gd name="connsiteY216" fmla="*/ 1279384 h 1355445"/>
              <a:gd name="connsiteX217" fmla="*/ 689452 w 1617340"/>
              <a:gd name="connsiteY217" fmla="*/ 1293872 h 1355445"/>
              <a:gd name="connsiteX218" fmla="*/ 679432 w 1617340"/>
              <a:gd name="connsiteY218" fmla="*/ 1302788 h 1355445"/>
              <a:gd name="connsiteX219" fmla="*/ 664958 w 1617340"/>
              <a:gd name="connsiteY219" fmla="*/ 1303902 h 1355445"/>
              <a:gd name="connsiteX220" fmla="*/ 651597 w 1617340"/>
              <a:gd name="connsiteY220" fmla="*/ 1302788 h 1355445"/>
              <a:gd name="connsiteX221" fmla="*/ 640464 w 1617340"/>
              <a:gd name="connsiteY221" fmla="*/ 1290529 h 1355445"/>
              <a:gd name="connsiteX222" fmla="*/ 630443 w 1617340"/>
              <a:gd name="connsiteY222" fmla="*/ 1278270 h 1355445"/>
              <a:gd name="connsiteX223" fmla="*/ 615970 w 1617340"/>
              <a:gd name="connsiteY223" fmla="*/ 1263782 h 1355445"/>
              <a:gd name="connsiteX224" fmla="*/ 601496 w 1617340"/>
              <a:gd name="connsiteY224" fmla="*/ 1269354 h 1355445"/>
              <a:gd name="connsiteX225" fmla="*/ 592589 w 1617340"/>
              <a:gd name="connsiteY225" fmla="*/ 1272698 h 1355445"/>
              <a:gd name="connsiteX226" fmla="*/ 578115 w 1617340"/>
              <a:gd name="connsiteY226" fmla="*/ 1271583 h 1355445"/>
              <a:gd name="connsiteX227" fmla="*/ 571435 w 1617340"/>
              <a:gd name="connsiteY227" fmla="*/ 1253752 h 1355445"/>
              <a:gd name="connsiteX228" fmla="*/ 558075 w 1617340"/>
              <a:gd name="connsiteY228" fmla="*/ 1254867 h 1355445"/>
              <a:gd name="connsiteX229" fmla="*/ 545828 w 1617340"/>
              <a:gd name="connsiteY229" fmla="*/ 1258210 h 1355445"/>
              <a:gd name="connsiteX230" fmla="*/ 542488 w 1617340"/>
              <a:gd name="connsiteY230" fmla="*/ 1240379 h 1355445"/>
              <a:gd name="connsiteX231" fmla="*/ 542488 w 1617340"/>
              <a:gd name="connsiteY231" fmla="*/ 1229234 h 1355445"/>
              <a:gd name="connsiteX232" fmla="*/ 532467 w 1617340"/>
              <a:gd name="connsiteY232" fmla="*/ 1225891 h 1355445"/>
              <a:gd name="connsiteX233" fmla="*/ 523560 w 1617340"/>
              <a:gd name="connsiteY233" fmla="*/ 1213632 h 1355445"/>
              <a:gd name="connsiteX234" fmla="*/ 538034 w 1617340"/>
              <a:gd name="connsiteY234" fmla="*/ 1202488 h 1355445"/>
              <a:gd name="connsiteX235" fmla="*/ 550281 w 1617340"/>
              <a:gd name="connsiteY235" fmla="*/ 1192458 h 1355445"/>
              <a:gd name="connsiteX236" fmla="*/ 532467 w 1617340"/>
              <a:gd name="connsiteY236" fmla="*/ 1167940 h 1355445"/>
              <a:gd name="connsiteX237" fmla="*/ 517994 w 1617340"/>
              <a:gd name="connsiteY237" fmla="*/ 1152338 h 1355445"/>
              <a:gd name="connsiteX238" fmla="*/ 504633 w 1617340"/>
              <a:gd name="connsiteY238" fmla="*/ 1135621 h 1355445"/>
              <a:gd name="connsiteX239" fmla="*/ 492386 w 1617340"/>
              <a:gd name="connsiteY239" fmla="*/ 1118904 h 1355445"/>
              <a:gd name="connsiteX240" fmla="*/ 476799 w 1617340"/>
              <a:gd name="connsiteY240" fmla="*/ 1107760 h 1355445"/>
              <a:gd name="connsiteX241" fmla="*/ 464552 w 1617340"/>
              <a:gd name="connsiteY241" fmla="*/ 1098844 h 1355445"/>
              <a:gd name="connsiteX242" fmla="*/ 453418 w 1617340"/>
              <a:gd name="connsiteY242" fmla="*/ 1091043 h 1355445"/>
              <a:gd name="connsiteX243" fmla="*/ 453140 w 1617340"/>
              <a:gd name="connsiteY243" fmla="*/ 1090486 h 1355445"/>
              <a:gd name="connsiteX244" fmla="*/ 434491 w 1617340"/>
              <a:gd name="connsiteY244" fmla="*/ 1087700 h 1355445"/>
              <a:gd name="connsiteX245" fmla="*/ 420017 w 1617340"/>
              <a:gd name="connsiteY245" fmla="*/ 1089929 h 1355445"/>
              <a:gd name="connsiteX246" fmla="*/ 407770 w 1617340"/>
              <a:gd name="connsiteY246" fmla="*/ 1088814 h 1355445"/>
              <a:gd name="connsiteX247" fmla="*/ 399977 w 1617340"/>
              <a:gd name="connsiteY247" fmla="*/ 1098844 h 1355445"/>
              <a:gd name="connsiteX248" fmla="*/ 396637 w 1617340"/>
              <a:gd name="connsiteY248" fmla="*/ 1113332 h 1355445"/>
              <a:gd name="connsiteX249" fmla="*/ 388843 w 1617340"/>
              <a:gd name="connsiteY249" fmla="*/ 1118904 h 1355445"/>
              <a:gd name="connsiteX250" fmla="*/ 377709 w 1617340"/>
              <a:gd name="connsiteY250" fmla="*/ 1124476 h 1355445"/>
              <a:gd name="connsiteX251" fmla="*/ 364349 w 1617340"/>
              <a:gd name="connsiteY251" fmla="*/ 1127820 h 1355445"/>
              <a:gd name="connsiteX252" fmla="*/ 350989 w 1617340"/>
              <a:gd name="connsiteY252" fmla="*/ 1126705 h 1355445"/>
              <a:gd name="connsiteX253" fmla="*/ 330948 w 1617340"/>
              <a:gd name="connsiteY253" fmla="*/ 1127820 h 1355445"/>
              <a:gd name="connsiteX254" fmla="*/ 314248 w 1617340"/>
              <a:gd name="connsiteY254" fmla="*/ 1131163 h 1355445"/>
              <a:gd name="connsiteX255" fmla="*/ 313134 w 1617340"/>
              <a:gd name="connsiteY255" fmla="*/ 1144536 h 1355445"/>
              <a:gd name="connsiteX256" fmla="*/ 294207 w 1617340"/>
              <a:gd name="connsiteY256" fmla="*/ 1145651 h 1355445"/>
              <a:gd name="connsiteX257" fmla="*/ 283073 w 1617340"/>
              <a:gd name="connsiteY257" fmla="*/ 1125591 h 1355445"/>
              <a:gd name="connsiteX258" fmla="*/ 271940 w 1617340"/>
              <a:gd name="connsiteY258" fmla="*/ 1132277 h 1355445"/>
              <a:gd name="connsiteX259" fmla="*/ 259693 w 1617340"/>
              <a:gd name="connsiteY259" fmla="*/ 1135621 h 1355445"/>
              <a:gd name="connsiteX260" fmla="*/ 248559 w 1617340"/>
              <a:gd name="connsiteY260" fmla="*/ 1143422 h 1355445"/>
              <a:gd name="connsiteX261" fmla="*/ 224065 w 1617340"/>
              <a:gd name="connsiteY261" fmla="*/ 1144536 h 1355445"/>
              <a:gd name="connsiteX262" fmla="*/ 202911 w 1617340"/>
              <a:gd name="connsiteY262" fmla="*/ 1143422 h 1355445"/>
              <a:gd name="connsiteX263" fmla="*/ 183984 w 1617340"/>
              <a:gd name="connsiteY263" fmla="*/ 1142308 h 1355445"/>
              <a:gd name="connsiteX264" fmla="*/ 175077 w 1617340"/>
              <a:gd name="connsiteY264" fmla="*/ 1130049 h 1355445"/>
              <a:gd name="connsiteX265" fmla="*/ 165057 w 1617340"/>
              <a:gd name="connsiteY265" fmla="*/ 1113332 h 1355445"/>
              <a:gd name="connsiteX266" fmla="*/ 152810 w 1617340"/>
              <a:gd name="connsiteY266" fmla="*/ 1095501 h 1355445"/>
              <a:gd name="connsiteX267" fmla="*/ 146129 w 1617340"/>
              <a:gd name="connsiteY267" fmla="*/ 1082127 h 1355445"/>
              <a:gd name="connsiteX268" fmla="*/ 147243 w 1617340"/>
              <a:gd name="connsiteY268" fmla="*/ 1067640 h 1355445"/>
              <a:gd name="connsiteX269" fmla="*/ 132769 w 1617340"/>
              <a:gd name="connsiteY269" fmla="*/ 1044236 h 1355445"/>
              <a:gd name="connsiteX270" fmla="*/ 120522 w 1617340"/>
              <a:gd name="connsiteY270" fmla="*/ 1028634 h 1355445"/>
              <a:gd name="connsiteX271" fmla="*/ 109388 w 1617340"/>
              <a:gd name="connsiteY271" fmla="*/ 1033092 h 1355445"/>
              <a:gd name="connsiteX272" fmla="*/ 100481 w 1617340"/>
              <a:gd name="connsiteY272" fmla="*/ 1040893 h 1355445"/>
              <a:gd name="connsiteX273" fmla="*/ 87121 w 1617340"/>
              <a:gd name="connsiteY273" fmla="*/ 1029748 h 1355445"/>
              <a:gd name="connsiteX274" fmla="*/ 73761 w 1617340"/>
              <a:gd name="connsiteY274" fmla="*/ 1018604 h 1355445"/>
              <a:gd name="connsiteX275" fmla="*/ 73761 w 1617340"/>
              <a:gd name="connsiteY275" fmla="*/ 1006345 h 1355445"/>
              <a:gd name="connsiteX276" fmla="*/ 73761 w 1617340"/>
              <a:gd name="connsiteY276" fmla="*/ 986285 h 1355445"/>
              <a:gd name="connsiteX277" fmla="*/ 74874 w 1617340"/>
              <a:gd name="connsiteY277" fmla="*/ 965111 h 1355445"/>
              <a:gd name="connsiteX278" fmla="*/ 60400 w 1617340"/>
              <a:gd name="connsiteY278" fmla="*/ 949508 h 1355445"/>
              <a:gd name="connsiteX279" fmla="*/ 45926 w 1617340"/>
              <a:gd name="connsiteY279" fmla="*/ 939478 h 1355445"/>
              <a:gd name="connsiteX280" fmla="*/ 35906 w 1617340"/>
              <a:gd name="connsiteY280" fmla="*/ 926105 h 1355445"/>
              <a:gd name="connsiteX281" fmla="*/ 24773 w 1617340"/>
              <a:gd name="connsiteY281" fmla="*/ 921647 h 1355445"/>
              <a:gd name="connsiteX282" fmla="*/ 10299 w 1617340"/>
              <a:gd name="connsiteY282" fmla="*/ 924990 h 1355445"/>
              <a:gd name="connsiteX283" fmla="*/ 0 w 1617340"/>
              <a:gd name="connsiteY283" fmla="*/ 908831 h 1355445"/>
              <a:gd name="connsiteX284" fmla="*/ 1392 w 1617340"/>
              <a:gd name="connsiteY284" fmla="*/ 894900 h 1355445"/>
              <a:gd name="connsiteX285" fmla="*/ 3619 w 1617340"/>
              <a:gd name="connsiteY285" fmla="*/ 882642 h 1355445"/>
              <a:gd name="connsiteX286" fmla="*/ 5845 w 1617340"/>
              <a:gd name="connsiteY286" fmla="*/ 865925 h 1355445"/>
              <a:gd name="connsiteX287" fmla="*/ 9185 w 1617340"/>
              <a:gd name="connsiteY287" fmla="*/ 854780 h 1355445"/>
              <a:gd name="connsiteX288" fmla="*/ 16979 w 1617340"/>
              <a:gd name="connsiteY288" fmla="*/ 842521 h 1355445"/>
              <a:gd name="connsiteX289" fmla="*/ 24773 w 1617340"/>
              <a:gd name="connsiteY289" fmla="*/ 832491 h 1355445"/>
              <a:gd name="connsiteX290" fmla="*/ 23659 w 1617340"/>
              <a:gd name="connsiteY290" fmla="*/ 820233 h 1355445"/>
              <a:gd name="connsiteX291" fmla="*/ 24773 w 1617340"/>
              <a:gd name="connsiteY291" fmla="*/ 809088 h 1355445"/>
              <a:gd name="connsiteX292" fmla="*/ 34793 w 1617340"/>
              <a:gd name="connsiteY292" fmla="*/ 811317 h 1355445"/>
              <a:gd name="connsiteX293" fmla="*/ 42586 w 1617340"/>
              <a:gd name="connsiteY293" fmla="*/ 806859 h 1355445"/>
              <a:gd name="connsiteX294" fmla="*/ 53163 w 1617340"/>
              <a:gd name="connsiteY294" fmla="*/ 791814 h 1355445"/>
              <a:gd name="connsiteX295" fmla="*/ 45926 w 1617340"/>
              <a:gd name="connsiteY295" fmla="*/ 785685 h 1355445"/>
              <a:gd name="connsiteX296" fmla="*/ 37020 w 1617340"/>
              <a:gd name="connsiteY296" fmla="*/ 785685 h 1355445"/>
              <a:gd name="connsiteX297" fmla="*/ 24773 w 1617340"/>
              <a:gd name="connsiteY297" fmla="*/ 789028 h 1355445"/>
              <a:gd name="connsiteX298" fmla="*/ 15866 w 1617340"/>
              <a:gd name="connsiteY298" fmla="*/ 775655 h 1355445"/>
              <a:gd name="connsiteX299" fmla="*/ 24773 w 1617340"/>
              <a:gd name="connsiteY299" fmla="*/ 768968 h 1355445"/>
              <a:gd name="connsiteX300" fmla="*/ 26999 w 1617340"/>
              <a:gd name="connsiteY300" fmla="*/ 754480 h 1355445"/>
              <a:gd name="connsiteX301" fmla="*/ 26999 w 1617340"/>
              <a:gd name="connsiteY301" fmla="*/ 743336 h 1355445"/>
              <a:gd name="connsiteX302" fmla="*/ 19206 w 1617340"/>
              <a:gd name="connsiteY302" fmla="*/ 734420 h 1355445"/>
              <a:gd name="connsiteX303" fmla="*/ 8072 w 1617340"/>
              <a:gd name="connsiteY303" fmla="*/ 725505 h 1355445"/>
              <a:gd name="connsiteX304" fmla="*/ 8072 w 1617340"/>
              <a:gd name="connsiteY304" fmla="*/ 713246 h 1355445"/>
              <a:gd name="connsiteX305" fmla="*/ 10299 w 1617340"/>
              <a:gd name="connsiteY305" fmla="*/ 700987 h 1355445"/>
              <a:gd name="connsiteX306" fmla="*/ 23659 w 1617340"/>
              <a:gd name="connsiteY306" fmla="*/ 694300 h 1355445"/>
              <a:gd name="connsiteX307" fmla="*/ 25886 w 1617340"/>
              <a:gd name="connsiteY307" fmla="*/ 675355 h 1355445"/>
              <a:gd name="connsiteX308" fmla="*/ 33679 w 1617340"/>
              <a:gd name="connsiteY308" fmla="*/ 659752 h 1355445"/>
              <a:gd name="connsiteX309" fmla="*/ 43700 w 1617340"/>
              <a:gd name="connsiteY309" fmla="*/ 648608 h 1355445"/>
              <a:gd name="connsiteX310" fmla="*/ 60400 w 1617340"/>
              <a:gd name="connsiteY310" fmla="*/ 644150 h 1355445"/>
              <a:gd name="connsiteX311" fmla="*/ 65967 w 1617340"/>
              <a:gd name="connsiteY311" fmla="*/ 628548 h 1355445"/>
              <a:gd name="connsiteX312" fmla="*/ 71534 w 1617340"/>
              <a:gd name="connsiteY312" fmla="*/ 612946 h 1355445"/>
              <a:gd name="connsiteX313" fmla="*/ 80441 w 1617340"/>
              <a:gd name="connsiteY313" fmla="*/ 604030 h 1355445"/>
              <a:gd name="connsiteX314" fmla="*/ 94915 w 1617340"/>
              <a:gd name="connsiteY314" fmla="*/ 596229 h 1355445"/>
              <a:gd name="connsiteX315" fmla="*/ 91574 w 1617340"/>
              <a:gd name="connsiteY315" fmla="*/ 581741 h 1355445"/>
              <a:gd name="connsiteX316" fmla="*/ 80441 w 1617340"/>
              <a:gd name="connsiteY316" fmla="*/ 582856 h 1355445"/>
              <a:gd name="connsiteX317" fmla="*/ 64854 w 1617340"/>
              <a:gd name="connsiteY317" fmla="*/ 583970 h 1355445"/>
              <a:gd name="connsiteX318" fmla="*/ 58173 w 1617340"/>
              <a:gd name="connsiteY318" fmla="*/ 572825 h 1355445"/>
              <a:gd name="connsiteX319" fmla="*/ 64854 w 1617340"/>
              <a:gd name="connsiteY319" fmla="*/ 563910 h 1355445"/>
              <a:gd name="connsiteX320" fmla="*/ 78214 w 1617340"/>
              <a:gd name="connsiteY320" fmla="*/ 560567 h 1355445"/>
              <a:gd name="connsiteX321" fmla="*/ 81554 w 1617340"/>
              <a:gd name="connsiteY321" fmla="*/ 549422 h 1355445"/>
              <a:gd name="connsiteX322" fmla="*/ 72647 w 1617340"/>
              <a:gd name="connsiteY322" fmla="*/ 546079 h 1355445"/>
              <a:gd name="connsiteX323" fmla="*/ 64854 w 1617340"/>
              <a:gd name="connsiteY323" fmla="*/ 538278 h 1355445"/>
              <a:gd name="connsiteX324" fmla="*/ 70421 w 1617340"/>
              <a:gd name="connsiteY324" fmla="*/ 526019 h 1355445"/>
              <a:gd name="connsiteX325" fmla="*/ 88234 w 1617340"/>
              <a:gd name="connsiteY325" fmla="*/ 526019 h 1355445"/>
              <a:gd name="connsiteX326" fmla="*/ 112728 w 1617340"/>
              <a:gd name="connsiteY326" fmla="*/ 524904 h 1355445"/>
              <a:gd name="connsiteX327" fmla="*/ 110502 w 1617340"/>
              <a:gd name="connsiteY327" fmla="*/ 511531 h 1355445"/>
              <a:gd name="connsiteX328" fmla="*/ 101595 w 1617340"/>
              <a:gd name="connsiteY328" fmla="*/ 499272 h 1355445"/>
              <a:gd name="connsiteX329" fmla="*/ 83781 w 1617340"/>
              <a:gd name="connsiteY329" fmla="*/ 488128 h 1355445"/>
              <a:gd name="connsiteX330" fmla="*/ 80441 w 1617340"/>
              <a:gd name="connsiteY330" fmla="*/ 472525 h 1355445"/>
              <a:gd name="connsiteX331" fmla="*/ 79327 w 1617340"/>
              <a:gd name="connsiteY331" fmla="*/ 443550 h 1355445"/>
              <a:gd name="connsiteX332" fmla="*/ 93801 w 1617340"/>
              <a:gd name="connsiteY332" fmla="*/ 432405 h 1355445"/>
              <a:gd name="connsiteX333" fmla="*/ 111615 w 1617340"/>
              <a:gd name="connsiteY333" fmla="*/ 416803 h 1355445"/>
              <a:gd name="connsiteX334" fmla="*/ 128316 w 1617340"/>
              <a:gd name="connsiteY334" fmla="*/ 419032 h 1355445"/>
              <a:gd name="connsiteX335" fmla="*/ 152810 w 1617340"/>
              <a:gd name="connsiteY335" fmla="*/ 416803 h 1355445"/>
              <a:gd name="connsiteX336" fmla="*/ 147243 w 1617340"/>
              <a:gd name="connsiteY336" fmla="*/ 400086 h 1355445"/>
              <a:gd name="connsiteX337" fmla="*/ 163943 w 1617340"/>
              <a:gd name="connsiteY337" fmla="*/ 391171 h 1355445"/>
              <a:gd name="connsiteX338" fmla="*/ 177304 w 1617340"/>
              <a:gd name="connsiteY338" fmla="*/ 398972 h 1355445"/>
              <a:gd name="connsiteX339" fmla="*/ 190664 w 1617340"/>
              <a:gd name="connsiteY339" fmla="*/ 409002 h 1355445"/>
              <a:gd name="connsiteX340" fmla="*/ 208478 w 1617340"/>
              <a:gd name="connsiteY340" fmla="*/ 410116 h 1355445"/>
              <a:gd name="connsiteX341" fmla="*/ 212653 w 1617340"/>
              <a:gd name="connsiteY341" fmla="*/ 392564 h 1355445"/>
              <a:gd name="connsiteX342" fmla="*/ 208478 w 1617340"/>
              <a:gd name="connsiteY342" fmla="*/ 378912 h 1355445"/>
              <a:gd name="connsiteX343" fmla="*/ 202911 w 1617340"/>
              <a:gd name="connsiteY343" fmla="*/ 362195 h 1355445"/>
              <a:gd name="connsiteX344" fmla="*/ 209591 w 1617340"/>
              <a:gd name="connsiteY344" fmla="*/ 339906 h 1355445"/>
              <a:gd name="connsiteX345" fmla="*/ 215158 w 1617340"/>
              <a:gd name="connsiteY345" fmla="*/ 318732 h 1355445"/>
              <a:gd name="connsiteX346" fmla="*/ 219612 w 1617340"/>
              <a:gd name="connsiteY346" fmla="*/ 307587 h 1355445"/>
              <a:gd name="connsiteX347" fmla="*/ 214045 w 1617340"/>
              <a:gd name="connsiteY347" fmla="*/ 298672 h 1355445"/>
              <a:gd name="connsiteX348" fmla="*/ 198458 w 1617340"/>
              <a:gd name="connsiteY348" fmla="*/ 291985 h 1355445"/>
              <a:gd name="connsiteX349" fmla="*/ 204024 w 1617340"/>
              <a:gd name="connsiteY349" fmla="*/ 274154 h 1355445"/>
              <a:gd name="connsiteX350" fmla="*/ 234085 w 1617340"/>
              <a:gd name="connsiteY350" fmla="*/ 270811 h 1355445"/>
              <a:gd name="connsiteX351" fmla="*/ 232972 w 1617340"/>
              <a:gd name="connsiteY351" fmla="*/ 247407 h 1355445"/>
              <a:gd name="connsiteX352" fmla="*/ 246332 w 1617340"/>
              <a:gd name="connsiteY352" fmla="*/ 237377 h 1355445"/>
              <a:gd name="connsiteX353" fmla="*/ 260806 w 1617340"/>
              <a:gd name="connsiteY353" fmla="*/ 230690 h 1355445"/>
              <a:gd name="connsiteX354" fmla="*/ 268600 w 1617340"/>
              <a:gd name="connsiteY354" fmla="*/ 215088 h 1355445"/>
              <a:gd name="connsiteX355" fmla="*/ 261919 w 1617340"/>
              <a:gd name="connsiteY355" fmla="*/ 203944 h 1355445"/>
              <a:gd name="connsiteX356" fmla="*/ 260806 w 1617340"/>
              <a:gd name="connsiteY356" fmla="*/ 170510 h 1355445"/>
              <a:gd name="connsiteX357" fmla="*/ 276393 w 1617340"/>
              <a:gd name="connsiteY357" fmla="*/ 160480 h 1355445"/>
              <a:gd name="connsiteX358" fmla="*/ 273053 w 1617340"/>
              <a:gd name="connsiteY358" fmla="*/ 143764 h 1355445"/>
              <a:gd name="connsiteX359" fmla="*/ 264146 w 1617340"/>
              <a:gd name="connsiteY359" fmla="*/ 131505 h 1355445"/>
              <a:gd name="connsiteX360" fmla="*/ 263033 w 1617340"/>
              <a:gd name="connsiteY360" fmla="*/ 115902 h 1355445"/>
              <a:gd name="connsiteX361" fmla="*/ 271940 w 1617340"/>
              <a:gd name="connsiteY361" fmla="*/ 94728 h 1355445"/>
              <a:gd name="connsiteX362" fmla="*/ 288640 w 1617340"/>
              <a:gd name="connsiteY362" fmla="*/ 93614 h 1355445"/>
              <a:gd name="connsiteX363" fmla="*/ 305341 w 1617340"/>
              <a:gd name="connsiteY363" fmla="*/ 96957 h 1355445"/>
              <a:gd name="connsiteX364" fmla="*/ 316474 w 1617340"/>
              <a:gd name="connsiteY364" fmla="*/ 109216 h 1355445"/>
              <a:gd name="connsiteX365" fmla="*/ 326495 w 1617340"/>
              <a:gd name="connsiteY365" fmla="*/ 115902 h 1355445"/>
              <a:gd name="connsiteX366" fmla="*/ 347649 w 1617340"/>
              <a:gd name="connsiteY366" fmla="*/ 105872 h 1355445"/>
              <a:gd name="connsiteX367" fmla="*/ 373256 w 1617340"/>
              <a:gd name="connsiteY367" fmla="*/ 98071 h 1355445"/>
              <a:gd name="connsiteX368" fmla="*/ 403317 w 1617340"/>
              <a:gd name="connsiteY368" fmla="*/ 85812 h 1355445"/>
              <a:gd name="connsiteX369" fmla="*/ 404430 w 1617340"/>
              <a:gd name="connsiteY369" fmla="*/ 47921 h 1355445"/>
              <a:gd name="connsiteX370" fmla="*/ 421131 w 1617340"/>
              <a:gd name="connsiteY370" fmla="*/ 26747 h 1355445"/>
              <a:gd name="connsiteX371" fmla="*/ 436718 w 1617340"/>
              <a:gd name="connsiteY371" fmla="*/ 0 h 1355445"/>
              <a:gd name="connsiteX0" fmla="*/ 436718 w 1617340"/>
              <a:gd name="connsiteY0" fmla="*/ 0 h 1355445"/>
              <a:gd name="connsiteX1" fmla="*/ 460099 w 1617340"/>
              <a:gd name="connsiteY1" fmla="*/ 0 h 1355445"/>
              <a:gd name="connsiteX2" fmla="*/ 473459 w 1617340"/>
              <a:gd name="connsiteY2" fmla="*/ 7801 h 1355445"/>
              <a:gd name="connsiteX3" fmla="*/ 473459 w 1617340"/>
              <a:gd name="connsiteY3" fmla="*/ 23403 h 1355445"/>
              <a:gd name="connsiteX4" fmla="*/ 474572 w 1617340"/>
              <a:gd name="connsiteY4" fmla="*/ 37891 h 1355445"/>
              <a:gd name="connsiteX5" fmla="*/ 452305 w 1617340"/>
              <a:gd name="connsiteY5" fmla="*/ 54608 h 1355445"/>
              <a:gd name="connsiteX6" fmla="*/ 465665 w 1617340"/>
              <a:gd name="connsiteY6" fmla="*/ 65752 h 1355445"/>
              <a:gd name="connsiteX7" fmla="*/ 453418 w 1617340"/>
              <a:gd name="connsiteY7" fmla="*/ 98071 h 1355445"/>
              <a:gd name="connsiteX8" fmla="*/ 467892 w 1617340"/>
              <a:gd name="connsiteY8" fmla="*/ 112559 h 1355445"/>
              <a:gd name="connsiteX9" fmla="*/ 480139 w 1617340"/>
              <a:gd name="connsiteY9" fmla="*/ 119246 h 1355445"/>
              <a:gd name="connsiteX10" fmla="*/ 481252 w 1617340"/>
              <a:gd name="connsiteY10" fmla="*/ 133734 h 1355445"/>
              <a:gd name="connsiteX11" fmla="*/ 469005 w 1617340"/>
              <a:gd name="connsiteY11" fmla="*/ 147107 h 1355445"/>
              <a:gd name="connsiteX12" fmla="*/ 473459 w 1617340"/>
              <a:gd name="connsiteY12" fmla="*/ 171625 h 1355445"/>
              <a:gd name="connsiteX13" fmla="*/ 481252 w 1617340"/>
              <a:gd name="connsiteY13" fmla="*/ 188342 h 1355445"/>
              <a:gd name="connsiteX14" fmla="*/ 503520 w 1617340"/>
              <a:gd name="connsiteY14" fmla="*/ 188342 h 1355445"/>
              <a:gd name="connsiteX15" fmla="*/ 531354 w 1617340"/>
              <a:gd name="connsiteY15" fmla="*/ 188342 h 1355445"/>
              <a:gd name="connsiteX16" fmla="*/ 545828 w 1617340"/>
              <a:gd name="connsiteY16" fmla="*/ 196143 h 1355445"/>
              <a:gd name="connsiteX17" fmla="*/ 552508 w 1617340"/>
              <a:gd name="connsiteY17" fmla="*/ 209516 h 1355445"/>
              <a:gd name="connsiteX18" fmla="*/ 559188 w 1617340"/>
              <a:gd name="connsiteY18" fmla="*/ 227347 h 1355445"/>
              <a:gd name="connsiteX19" fmla="*/ 581455 w 1617340"/>
              <a:gd name="connsiteY19" fmla="*/ 226233 h 1355445"/>
              <a:gd name="connsiteX20" fmla="*/ 602609 w 1617340"/>
              <a:gd name="connsiteY20" fmla="*/ 228462 h 1355445"/>
              <a:gd name="connsiteX21" fmla="*/ 623763 w 1617340"/>
              <a:gd name="connsiteY21" fmla="*/ 236263 h 1355445"/>
              <a:gd name="connsiteX22" fmla="*/ 623763 w 1617340"/>
              <a:gd name="connsiteY22" fmla="*/ 254094 h 1355445"/>
              <a:gd name="connsiteX23" fmla="*/ 625990 w 1617340"/>
              <a:gd name="connsiteY23" fmla="*/ 270811 h 1355445"/>
              <a:gd name="connsiteX24" fmla="*/ 638515 w 1617340"/>
              <a:gd name="connsiteY24" fmla="*/ 279726 h 1355445"/>
              <a:gd name="connsiteX25" fmla="*/ 631557 w 1617340"/>
              <a:gd name="connsiteY25" fmla="*/ 290871 h 1355445"/>
              <a:gd name="connsiteX26" fmla="*/ 639290 w 1617340"/>
              <a:gd name="connsiteY26" fmla="*/ 280005 h 1355445"/>
              <a:gd name="connsiteX27" fmla="*/ 676868 w 1617340"/>
              <a:gd name="connsiteY27" fmla="*/ 325697 h 1355445"/>
              <a:gd name="connsiteX28" fmla="*/ 692455 w 1617340"/>
              <a:gd name="connsiteY28" fmla="*/ 317896 h 1355445"/>
              <a:gd name="connsiteX29" fmla="*/ 718064 w 1617340"/>
              <a:gd name="connsiteY29" fmla="*/ 316782 h 1355445"/>
              <a:gd name="connsiteX30" fmla="*/ 732539 w 1617340"/>
              <a:gd name="connsiteY30" fmla="*/ 305637 h 1355445"/>
              <a:gd name="connsiteX31" fmla="*/ 745900 w 1617340"/>
              <a:gd name="connsiteY31" fmla="*/ 295607 h 1355445"/>
              <a:gd name="connsiteX32" fmla="*/ 762601 w 1617340"/>
              <a:gd name="connsiteY32" fmla="*/ 292264 h 1355445"/>
              <a:gd name="connsiteX33" fmla="*/ 787096 w 1617340"/>
              <a:gd name="connsiteY33" fmla="*/ 292264 h 1355445"/>
              <a:gd name="connsiteX34" fmla="*/ 803798 w 1617340"/>
              <a:gd name="connsiteY34" fmla="*/ 310095 h 1355445"/>
              <a:gd name="connsiteX35" fmla="*/ 812705 w 1617340"/>
              <a:gd name="connsiteY35" fmla="*/ 327926 h 1355445"/>
              <a:gd name="connsiteX36" fmla="*/ 847221 w 1617340"/>
              <a:gd name="connsiteY36" fmla="*/ 331270 h 1355445"/>
              <a:gd name="connsiteX37" fmla="*/ 865036 w 1617340"/>
              <a:gd name="connsiteY37" fmla="*/ 343529 h 1355445"/>
              <a:gd name="connsiteX38" fmla="*/ 881737 w 1617340"/>
              <a:gd name="connsiteY38" fmla="*/ 344643 h 1355445"/>
              <a:gd name="connsiteX39" fmla="*/ 889531 w 1617340"/>
              <a:gd name="connsiteY39" fmla="*/ 333499 h 1355445"/>
              <a:gd name="connsiteX40" fmla="*/ 898439 w 1617340"/>
              <a:gd name="connsiteY40" fmla="*/ 323469 h 1355445"/>
              <a:gd name="connsiteX41" fmla="*/ 908459 w 1617340"/>
              <a:gd name="connsiteY41" fmla="*/ 313439 h 1355445"/>
              <a:gd name="connsiteX42" fmla="*/ 922934 w 1617340"/>
              <a:gd name="connsiteY42" fmla="*/ 308981 h 1355445"/>
              <a:gd name="connsiteX43" fmla="*/ 936295 w 1617340"/>
              <a:gd name="connsiteY43" fmla="*/ 310095 h 1355445"/>
              <a:gd name="connsiteX44" fmla="*/ 947429 w 1617340"/>
              <a:gd name="connsiteY44" fmla="*/ 321240 h 1355445"/>
              <a:gd name="connsiteX45" fmla="*/ 955223 w 1617340"/>
              <a:gd name="connsiteY45" fmla="*/ 335727 h 1355445"/>
              <a:gd name="connsiteX46" fmla="*/ 969698 w 1617340"/>
              <a:gd name="connsiteY46" fmla="*/ 340185 h 1355445"/>
              <a:gd name="connsiteX47" fmla="*/ 976378 w 1617340"/>
              <a:gd name="connsiteY47" fmla="*/ 326812 h 1355445"/>
              <a:gd name="connsiteX48" fmla="*/ 977492 w 1617340"/>
              <a:gd name="connsiteY48" fmla="*/ 325697 h 1355445"/>
              <a:gd name="connsiteX49" fmla="*/ 1005327 w 1617340"/>
              <a:gd name="connsiteY49" fmla="*/ 330155 h 1355445"/>
              <a:gd name="connsiteX50" fmla="*/ 1028709 w 1617340"/>
              <a:gd name="connsiteY50" fmla="*/ 340185 h 1355445"/>
              <a:gd name="connsiteX51" fmla="*/ 1052091 w 1617340"/>
              <a:gd name="connsiteY51" fmla="*/ 351330 h 1355445"/>
              <a:gd name="connsiteX52" fmla="*/ 1060998 w 1617340"/>
              <a:gd name="connsiteY52" fmla="*/ 369161 h 1355445"/>
              <a:gd name="connsiteX53" fmla="*/ 1055431 w 1617340"/>
              <a:gd name="connsiteY53" fmla="*/ 391450 h 1355445"/>
              <a:gd name="connsiteX54" fmla="*/ 1055431 w 1617340"/>
              <a:gd name="connsiteY54" fmla="*/ 409281 h 1355445"/>
              <a:gd name="connsiteX55" fmla="*/ 1076586 w 1617340"/>
              <a:gd name="connsiteY55" fmla="*/ 412624 h 1355445"/>
              <a:gd name="connsiteX56" fmla="*/ 1081040 w 1617340"/>
              <a:gd name="connsiteY56" fmla="*/ 429341 h 1355445"/>
              <a:gd name="connsiteX57" fmla="*/ 1087720 w 1617340"/>
              <a:gd name="connsiteY57" fmla="*/ 442714 h 1355445"/>
              <a:gd name="connsiteX58" fmla="*/ 1099968 w 1617340"/>
              <a:gd name="connsiteY58" fmla="*/ 457202 h 1355445"/>
              <a:gd name="connsiteX59" fmla="*/ 1112216 w 1617340"/>
              <a:gd name="connsiteY59" fmla="*/ 476148 h 1355445"/>
              <a:gd name="connsiteX60" fmla="*/ 1135597 w 1617340"/>
              <a:gd name="connsiteY60" fmla="*/ 477262 h 1355445"/>
              <a:gd name="connsiteX61" fmla="*/ 1140051 w 1617340"/>
              <a:gd name="connsiteY61" fmla="*/ 458317 h 1355445"/>
              <a:gd name="connsiteX62" fmla="*/ 1146732 w 1617340"/>
              <a:gd name="connsiteY62" fmla="*/ 447172 h 1355445"/>
              <a:gd name="connsiteX63" fmla="*/ 1165660 w 1617340"/>
              <a:gd name="connsiteY63" fmla="*/ 442714 h 1355445"/>
              <a:gd name="connsiteX64" fmla="*/ 1182361 w 1617340"/>
              <a:gd name="connsiteY64" fmla="*/ 448287 h 1355445"/>
              <a:gd name="connsiteX65" fmla="*/ 1199063 w 1617340"/>
              <a:gd name="connsiteY65" fmla="*/ 456088 h 1355445"/>
              <a:gd name="connsiteX66" fmla="*/ 1210197 w 1617340"/>
              <a:gd name="connsiteY66" fmla="*/ 476148 h 1355445"/>
              <a:gd name="connsiteX67" fmla="*/ 1226898 w 1617340"/>
              <a:gd name="connsiteY67" fmla="*/ 489521 h 1355445"/>
              <a:gd name="connsiteX68" fmla="*/ 1250280 w 1617340"/>
              <a:gd name="connsiteY68" fmla="*/ 488407 h 1355445"/>
              <a:gd name="connsiteX69" fmla="*/ 1281456 w 1617340"/>
              <a:gd name="connsiteY69" fmla="*/ 486178 h 1355445"/>
              <a:gd name="connsiteX70" fmla="*/ 1300384 w 1617340"/>
              <a:gd name="connsiteY70" fmla="*/ 477262 h 1355445"/>
              <a:gd name="connsiteX71" fmla="*/ 1312632 w 1617340"/>
              <a:gd name="connsiteY71" fmla="*/ 462774 h 1355445"/>
              <a:gd name="connsiteX72" fmla="*/ 1353828 w 1617340"/>
              <a:gd name="connsiteY72" fmla="*/ 457202 h 1355445"/>
              <a:gd name="connsiteX73" fmla="*/ 1363849 w 1617340"/>
              <a:gd name="connsiteY73" fmla="*/ 477262 h 1355445"/>
              <a:gd name="connsiteX74" fmla="*/ 1385004 w 1617340"/>
              <a:gd name="connsiteY74" fmla="*/ 491750 h 1355445"/>
              <a:gd name="connsiteX75" fmla="*/ 1406159 w 1617340"/>
              <a:gd name="connsiteY75" fmla="*/ 500666 h 1355445"/>
              <a:gd name="connsiteX76" fmla="*/ 1412561 w 1617340"/>
              <a:gd name="connsiteY76" fmla="*/ 518497 h 1355445"/>
              <a:gd name="connsiteX77" fmla="*/ 1413264 w 1617340"/>
              <a:gd name="connsiteY77" fmla="*/ 519054 h 1355445"/>
              <a:gd name="connsiteX78" fmla="*/ 1434452 w 1617340"/>
              <a:gd name="connsiteY78" fmla="*/ 514039 h 1355445"/>
              <a:gd name="connsiteX79" fmla="*/ 1454525 w 1617340"/>
              <a:gd name="connsiteY79" fmla="*/ 506237 h 1355445"/>
              <a:gd name="connsiteX80" fmla="*/ 1473483 w 1617340"/>
              <a:gd name="connsiteY80" fmla="*/ 506237 h 1355445"/>
              <a:gd name="connsiteX81" fmla="*/ 1483032 w 1617340"/>
              <a:gd name="connsiteY81" fmla="*/ 524262 h 1355445"/>
              <a:gd name="connsiteX82" fmla="*/ 1484748 w 1617340"/>
              <a:gd name="connsiteY82" fmla="*/ 524395 h 1355445"/>
              <a:gd name="connsiteX83" fmla="*/ 1499132 w 1617340"/>
              <a:gd name="connsiteY83" fmla="*/ 515153 h 1355445"/>
              <a:gd name="connsiteX84" fmla="*/ 1514744 w 1617340"/>
              <a:gd name="connsiteY84" fmla="*/ 502894 h 1355445"/>
              <a:gd name="connsiteX85" fmla="*/ 1527011 w 1617340"/>
              <a:gd name="connsiteY85" fmla="*/ 516267 h 1355445"/>
              <a:gd name="connsiteX86" fmla="*/ 1547084 w 1617340"/>
              <a:gd name="connsiteY86" fmla="*/ 528526 h 1355445"/>
              <a:gd name="connsiteX87" fmla="*/ 1569388 w 1617340"/>
              <a:gd name="connsiteY87" fmla="*/ 528526 h 1355445"/>
              <a:gd name="connsiteX88" fmla="*/ 1589461 w 1617340"/>
              <a:gd name="connsiteY88" fmla="*/ 530755 h 1355445"/>
              <a:gd name="connsiteX89" fmla="*/ 1617340 w 1617340"/>
              <a:gd name="connsiteY89" fmla="*/ 549701 h 1355445"/>
              <a:gd name="connsiteX90" fmla="*/ 1597267 w 1617340"/>
              <a:gd name="connsiteY90" fmla="*/ 555273 h 1355445"/>
              <a:gd name="connsiteX91" fmla="*/ 1587231 w 1617340"/>
              <a:gd name="connsiteY91" fmla="*/ 578676 h 1355445"/>
              <a:gd name="connsiteX92" fmla="*/ 1578309 w 1617340"/>
              <a:gd name="connsiteY92" fmla="*/ 597622 h 1355445"/>
              <a:gd name="connsiteX93" fmla="*/ 1583885 w 1617340"/>
              <a:gd name="connsiteY93" fmla="*/ 625483 h 1355445"/>
              <a:gd name="connsiteX94" fmla="*/ 1574964 w 1617340"/>
              <a:gd name="connsiteY94" fmla="*/ 638857 h 1355445"/>
              <a:gd name="connsiteX95" fmla="*/ 1551545 w 1617340"/>
              <a:gd name="connsiteY95" fmla="*/ 641085 h 1355445"/>
              <a:gd name="connsiteX96" fmla="*/ 1534818 w 1617340"/>
              <a:gd name="connsiteY96" fmla="*/ 663374 h 1355445"/>
              <a:gd name="connsiteX97" fmla="*/ 1537048 w 1617340"/>
              <a:gd name="connsiteY97" fmla="*/ 689007 h 1355445"/>
              <a:gd name="connsiteX98" fmla="*/ 1518090 w 1617340"/>
              <a:gd name="connsiteY98" fmla="*/ 702380 h 1355445"/>
              <a:gd name="connsiteX99" fmla="*/ 1495787 w 1617340"/>
              <a:gd name="connsiteY99" fmla="*/ 714639 h 1355445"/>
              <a:gd name="connsiteX100" fmla="*/ 1490211 w 1617340"/>
              <a:gd name="connsiteY100" fmla="*/ 725783 h 1355445"/>
              <a:gd name="connsiteX101" fmla="*/ 1487980 w 1617340"/>
              <a:gd name="connsiteY101" fmla="*/ 750301 h 1355445"/>
              <a:gd name="connsiteX102" fmla="*/ 1486865 w 1617340"/>
              <a:gd name="connsiteY102" fmla="*/ 779277 h 1355445"/>
              <a:gd name="connsiteX103" fmla="*/ 1476829 w 1617340"/>
              <a:gd name="connsiteY103" fmla="*/ 801566 h 1355445"/>
              <a:gd name="connsiteX104" fmla="*/ 1467907 w 1617340"/>
              <a:gd name="connsiteY104" fmla="*/ 828312 h 1355445"/>
              <a:gd name="connsiteX105" fmla="*/ 1461216 w 1617340"/>
              <a:gd name="connsiteY105" fmla="*/ 843915 h 1355445"/>
              <a:gd name="connsiteX106" fmla="*/ 1461216 w 1617340"/>
              <a:gd name="connsiteY106" fmla="*/ 862860 h 1355445"/>
              <a:gd name="connsiteX107" fmla="*/ 1464562 w 1617340"/>
              <a:gd name="connsiteY107" fmla="*/ 887378 h 1355445"/>
              <a:gd name="connsiteX108" fmla="*/ 1469022 w 1617340"/>
              <a:gd name="connsiteY108" fmla="*/ 904095 h 1355445"/>
              <a:gd name="connsiteX109" fmla="*/ 1456756 w 1617340"/>
              <a:gd name="connsiteY109" fmla="*/ 919697 h 1355445"/>
              <a:gd name="connsiteX110" fmla="*/ 1445604 w 1617340"/>
              <a:gd name="connsiteY110" fmla="*/ 939757 h 1355445"/>
              <a:gd name="connsiteX111" fmla="*/ 1435567 w 1617340"/>
              <a:gd name="connsiteY111" fmla="*/ 960931 h 1355445"/>
              <a:gd name="connsiteX112" fmla="*/ 1423300 w 1617340"/>
              <a:gd name="connsiteY112" fmla="*/ 985449 h 1355445"/>
              <a:gd name="connsiteX113" fmla="*/ 1422989 w 1617340"/>
              <a:gd name="connsiteY113" fmla="*/ 985507 h 1355445"/>
              <a:gd name="connsiteX114" fmla="*/ 1421070 w 1617340"/>
              <a:gd name="connsiteY114" fmla="*/ 1005509 h 1355445"/>
              <a:gd name="connsiteX115" fmla="*/ 1423300 w 1617340"/>
              <a:gd name="connsiteY115" fmla="*/ 1024455 h 1355445"/>
              <a:gd name="connsiteX116" fmla="*/ 1423300 w 1617340"/>
              <a:gd name="connsiteY116" fmla="*/ 1045629 h 1355445"/>
              <a:gd name="connsiteX117" fmla="*/ 1432222 w 1617340"/>
              <a:gd name="connsiteY117" fmla="*/ 1054545 h 1355445"/>
              <a:gd name="connsiteX118" fmla="*/ 1441143 w 1617340"/>
              <a:gd name="connsiteY118" fmla="*/ 1063460 h 1355445"/>
              <a:gd name="connsiteX119" fmla="*/ 1436683 w 1617340"/>
              <a:gd name="connsiteY119" fmla="*/ 1077948 h 1355445"/>
              <a:gd name="connsiteX120" fmla="*/ 1423300 w 1617340"/>
              <a:gd name="connsiteY120" fmla="*/ 1087978 h 1355445"/>
              <a:gd name="connsiteX121" fmla="*/ 1424416 w 1617340"/>
              <a:gd name="connsiteY121" fmla="*/ 1114725 h 1355445"/>
              <a:gd name="connsiteX122" fmla="*/ 1426646 w 1617340"/>
              <a:gd name="connsiteY122" fmla="*/ 1133670 h 1355445"/>
              <a:gd name="connsiteX123" fmla="*/ 1414379 w 1617340"/>
              <a:gd name="connsiteY123" fmla="*/ 1151502 h 1355445"/>
              <a:gd name="connsiteX124" fmla="*/ 1415494 w 1617340"/>
              <a:gd name="connsiteY124" fmla="*/ 1176019 h 1355445"/>
              <a:gd name="connsiteX125" fmla="*/ 1417725 w 1617340"/>
              <a:gd name="connsiteY125" fmla="*/ 1194965 h 1355445"/>
              <a:gd name="connsiteX126" fmla="*/ 1402112 w 1617340"/>
              <a:gd name="connsiteY126" fmla="*/ 1211682 h 1355445"/>
              <a:gd name="connsiteX127" fmla="*/ 1406573 w 1617340"/>
              <a:gd name="connsiteY127" fmla="*/ 1228398 h 1355445"/>
              <a:gd name="connsiteX128" fmla="*/ 1418840 w 1617340"/>
              <a:gd name="connsiteY128" fmla="*/ 1238428 h 1355445"/>
              <a:gd name="connsiteX129" fmla="*/ 1428876 w 1617340"/>
              <a:gd name="connsiteY129" fmla="*/ 1256259 h 1355445"/>
              <a:gd name="connsiteX130" fmla="*/ 1438913 w 1617340"/>
              <a:gd name="connsiteY130" fmla="*/ 1268518 h 1355445"/>
              <a:gd name="connsiteX131" fmla="*/ 1419955 w 1617340"/>
              <a:gd name="connsiteY131" fmla="*/ 1284121 h 1355445"/>
              <a:gd name="connsiteX132" fmla="*/ 1417725 w 1617340"/>
              <a:gd name="connsiteY132" fmla="*/ 1296380 h 1355445"/>
              <a:gd name="connsiteX133" fmla="*/ 1415494 w 1617340"/>
              <a:gd name="connsiteY133" fmla="*/ 1310867 h 1355445"/>
              <a:gd name="connsiteX134" fmla="*/ 1419955 w 1617340"/>
              <a:gd name="connsiteY134" fmla="*/ 1327584 h 1355445"/>
              <a:gd name="connsiteX135" fmla="*/ 1411034 w 1617340"/>
              <a:gd name="connsiteY135" fmla="*/ 1335385 h 1355445"/>
              <a:gd name="connsiteX136" fmla="*/ 1394306 w 1617340"/>
              <a:gd name="connsiteY136" fmla="*/ 1348758 h 1355445"/>
              <a:gd name="connsiteX137" fmla="*/ 1380924 w 1617340"/>
              <a:gd name="connsiteY137" fmla="*/ 1354331 h 1355445"/>
              <a:gd name="connsiteX138" fmla="*/ 1357505 w 1617340"/>
              <a:gd name="connsiteY138" fmla="*/ 1355445 h 1355445"/>
              <a:gd name="connsiteX139" fmla="*/ 1334087 w 1617340"/>
              <a:gd name="connsiteY139" fmla="*/ 1352102 h 1355445"/>
              <a:gd name="connsiteX140" fmla="*/ 1312899 w 1617340"/>
              <a:gd name="connsiteY140" fmla="*/ 1350987 h 1355445"/>
              <a:gd name="connsiteX141" fmla="*/ 1314014 w 1617340"/>
              <a:gd name="connsiteY141" fmla="*/ 1337614 h 1355445"/>
              <a:gd name="connsiteX142" fmla="*/ 1305092 w 1617340"/>
              <a:gd name="connsiteY142" fmla="*/ 1326470 h 1355445"/>
              <a:gd name="connsiteX143" fmla="*/ 1290038 w 1617340"/>
              <a:gd name="connsiteY143" fmla="*/ 1306967 h 1355445"/>
              <a:gd name="connsiteX144" fmla="*/ 1282232 w 1617340"/>
              <a:gd name="connsiteY144" fmla="*/ 1290250 h 1355445"/>
              <a:gd name="connsiteX145" fmla="*/ 1280001 w 1617340"/>
              <a:gd name="connsiteY145" fmla="*/ 1276877 h 1355445"/>
              <a:gd name="connsiteX146" fmla="*/ 1275540 w 1617340"/>
              <a:gd name="connsiteY146" fmla="*/ 1262389 h 1355445"/>
              <a:gd name="connsiteX147" fmla="*/ 1257698 w 1617340"/>
              <a:gd name="connsiteY147" fmla="*/ 1262389 h 1355445"/>
              <a:gd name="connsiteX148" fmla="*/ 1251007 w 1617340"/>
              <a:gd name="connsiteY148" fmla="*/ 1255702 h 1355445"/>
              <a:gd name="connsiteX149" fmla="*/ 1254352 w 1617340"/>
              <a:gd name="connsiteY149" fmla="*/ 1243443 h 1355445"/>
              <a:gd name="connsiteX150" fmla="*/ 1259928 w 1617340"/>
              <a:gd name="connsiteY150" fmla="*/ 1227841 h 1355445"/>
              <a:gd name="connsiteX151" fmla="*/ 1262158 w 1617340"/>
              <a:gd name="connsiteY151" fmla="*/ 1214468 h 1355445"/>
              <a:gd name="connsiteX152" fmla="*/ 1256583 w 1617340"/>
              <a:gd name="connsiteY152" fmla="*/ 1197751 h 1355445"/>
              <a:gd name="connsiteX153" fmla="*/ 1236509 w 1617340"/>
              <a:gd name="connsiteY153" fmla="*/ 1189950 h 1355445"/>
              <a:gd name="connsiteX154" fmla="*/ 1222012 w 1617340"/>
              <a:gd name="connsiteY154" fmla="*/ 1178806 h 1355445"/>
              <a:gd name="connsiteX155" fmla="*/ 1196363 w 1617340"/>
              <a:gd name="connsiteY155" fmla="*/ 1181034 h 1355445"/>
              <a:gd name="connsiteX156" fmla="*/ 1188292 w 1617340"/>
              <a:gd name="connsiteY156" fmla="*/ 1165738 h 1355445"/>
              <a:gd name="connsiteX157" fmla="*/ 1187928 w 1617340"/>
              <a:gd name="connsiteY157" fmla="*/ 1165990 h 1355445"/>
              <a:gd name="connsiteX158" fmla="*/ 1176794 w 1617340"/>
              <a:gd name="connsiteY158" fmla="*/ 1159303 h 1355445"/>
              <a:gd name="connsiteX159" fmla="*/ 1165660 w 1617340"/>
              <a:gd name="connsiteY159" fmla="*/ 1151502 h 1355445"/>
              <a:gd name="connsiteX160" fmla="*/ 1151185 w 1617340"/>
              <a:gd name="connsiteY160" fmla="*/ 1145930 h 1355445"/>
              <a:gd name="connsiteX161" fmla="*/ 1141165 w 1617340"/>
              <a:gd name="connsiteY161" fmla="*/ 1142587 h 1355445"/>
              <a:gd name="connsiteX162" fmla="*/ 1128917 w 1617340"/>
              <a:gd name="connsiteY162" fmla="*/ 1135900 h 1355445"/>
              <a:gd name="connsiteX163" fmla="*/ 1118896 w 1617340"/>
              <a:gd name="connsiteY163" fmla="*/ 1126985 h 1355445"/>
              <a:gd name="connsiteX164" fmla="*/ 1112216 w 1617340"/>
              <a:gd name="connsiteY164" fmla="*/ 1113611 h 1355445"/>
              <a:gd name="connsiteX165" fmla="*/ 1099968 w 1617340"/>
              <a:gd name="connsiteY165" fmla="*/ 1109153 h 1355445"/>
              <a:gd name="connsiteX166" fmla="*/ 1089947 w 1617340"/>
              <a:gd name="connsiteY166" fmla="*/ 1113611 h 1355445"/>
              <a:gd name="connsiteX167" fmla="*/ 1084380 w 1617340"/>
              <a:gd name="connsiteY167" fmla="*/ 1122527 h 1355445"/>
              <a:gd name="connsiteX168" fmla="*/ 1072132 w 1617340"/>
              <a:gd name="connsiteY168" fmla="*/ 1132557 h 1355445"/>
              <a:gd name="connsiteX169" fmla="*/ 1060998 w 1617340"/>
              <a:gd name="connsiteY169" fmla="*/ 1137015 h 1355445"/>
              <a:gd name="connsiteX170" fmla="*/ 1052091 w 1617340"/>
              <a:gd name="connsiteY170" fmla="*/ 1124756 h 1355445"/>
              <a:gd name="connsiteX171" fmla="*/ 1040957 w 1617340"/>
              <a:gd name="connsiteY171" fmla="*/ 1112497 h 1355445"/>
              <a:gd name="connsiteX172" fmla="*/ 1030936 w 1617340"/>
              <a:gd name="connsiteY172" fmla="*/ 1102467 h 1355445"/>
              <a:gd name="connsiteX173" fmla="*/ 1012008 w 1617340"/>
              <a:gd name="connsiteY173" fmla="*/ 1103581 h 1355445"/>
              <a:gd name="connsiteX174" fmla="*/ 998647 w 1617340"/>
              <a:gd name="connsiteY174" fmla="*/ 1103581 h 1355445"/>
              <a:gd name="connsiteX175" fmla="*/ 989739 w 1617340"/>
              <a:gd name="connsiteY175" fmla="*/ 1111382 h 1355445"/>
              <a:gd name="connsiteX176" fmla="*/ 981945 w 1617340"/>
              <a:gd name="connsiteY176" fmla="*/ 1122527 h 1355445"/>
              <a:gd name="connsiteX177" fmla="*/ 965244 w 1617340"/>
              <a:gd name="connsiteY177" fmla="*/ 1119183 h 1355445"/>
              <a:gd name="connsiteX178" fmla="*/ 954110 w 1617340"/>
              <a:gd name="connsiteY178" fmla="*/ 1109153 h 1355445"/>
              <a:gd name="connsiteX179" fmla="*/ 945202 w 1617340"/>
              <a:gd name="connsiteY179" fmla="*/ 1099123 h 1355445"/>
              <a:gd name="connsiteX180" fmla="*/ 944089 w 1617340"/>
              <a:gd name="connsiteY180" fmla="*/ 1084636 h 1355445"/>
              <a:gd name="connsiteX181" fmla="*/ 939635 w 1617340"/>
              <a:gd name="connsiteY181" fmla="*/ 1075720 h 1355445"/>
              <a:gd name="connsiteX182" fmla="*/ 925161 w 1617340"/>
              <a:gd name="connsiteY182" fmla="*/ 1075720 h 1355445"/>
              <a:gd name="connsiteX183" fmla="*/ 908459 w 1617340"/>
              <a:gd name="connsiteY183" fmla="*/ 1079063 h 1355445"/>
              <a:gd name="connsiteX184" fmla="*/ 904006 w 1617340"/>
              <a:gd name="connsiteY184" fmla="*/ 1090208 h 1355445"/>
              <a:gd name="connsiteX185" fmla="*/ 901779 w 1617340"/>
              <a:gd name="connsiteY185" fmla="*/ 1101352 h 1355445"/>
              <a:gd name="connsiteX186" fmla="*/ 892872 w 1617340"/>
              <a:gd name="connsiteY186" fmla="*/ 1106924 h 1355445"/>
              <a:gd name="connsiteX187" fmla="*/ 878397 w 1617340"/>
              <a:gd name="connsiteY187" fmla="*/ 1112497 h 1355445"/>
              <a:gd name="connsiteX188" fmla="*/ 873943 w 1617340"/>
              <a:gd name="connsiteY188" fmla="*/ 1094666 h 1355445"/>
              <a:gd name="connsiteX189" fmla="*/ 866149 w 1617340"/>
              <a:gd name="connsiteY189" fmla="*/ 1102467 h 1355445"/>
              <a:gd name="connsiteX190" fmla="*/ 868376 w 1617340"/>
              <a:gd name="connsiteY190" fmla="*/ 1113611 h 1355445"/>
              <a:gd name="connsiteX191" fmla="*/ 857242 w 1617340"/>
              <a:gd name="connsiteY191" fmla="*/ 1122527 h 1355445"/>
              <a:gd name="connsiteX192" fmla="*/ 847221 w 1617340"/>
              <a:gd name="connsiteY192" fmla="*/ 1109153 h 1355445"/>
              <a:gd name="connsiteX193" fmla="*/ 846598 w 1617340"/>
              <a:gd name="connsiteY193" fmla="*/ 1109097 h 1355445"/>
              <a:gd name="connsiteX194" fmla="*/ 855343 w 1617340"/>
              <a:gd name="connsiteY194" fmla="*/ 1121133 h 1355445"/>
              <a:gd name="connsiteX195" fmla="*/ 860910 w 1617340"/>
              <a:gd name="connsiteY195" fmla="*/ 1136735 h 1355445"/>
              <a:gd name="connsiteX196" fmla="*/ 837530 w 1617340"/>
              <a:gd name="connsiteY196" fmla="*/ 1143422 h 1355445"/>
              <a:gd name="connsiteX197" fmla="*/ 837530 w 1617340"/>
              <a:gd name="connsiteY197" fmla="*/ 1169054 h 1355445"/>
              <a:gd name="connsiteX198" fmla="*/ 824169 w 1617340"/>
              <a:gd name="connsiteY198" fmla="*/ 1167940 h 1355445"/>
              <a:gd name="connsiteX199" fmla="*/ 813035 w 1617340"/>
              <a:gd name="connsiteY199" fmla="*/ 1166825 h 1355445"/>
              <a:gd name="connsiteX200" fmla="*/ 808582 w 1617340"/>
              <a:gd name="connsiteY200" fmla="*/ 1182428 h 1355445"/>
              <a:gd name="connsiteX201" fmla="*/ 787428 w 1617340"/>
              <a:gd name="connsiteY201" fmla="*/ 1185771 h 1355445"/>
              <a:gd name="connsiteX202" fmla="*/ 789655 w 1617340"/>
              <a:gd name="connsiteY202" fmla="*/ 1196915 h 1355445"/>
              <a:gd name="connsiteX203" fmla="*/ 795222 w 1617340"/>
              <a:gd name="connsiteY203" fmla="*/ 1208060 h 1355445"/>
              <a:gd name="connsiteX204" fmla="*/ 805242 w 1617340"/>
              <a:gd name="connsiteY204" fmla="*/ 1210289 h 1355445"/>
              <a:gd name="connsiteX205" fmla="*/ 795222 w 1617340"/>
              <a:gd name="connsiteY205" fmla="*/ 1223662 h 1355445"/>
              <a:gd name="connsiteX206" fmla="*/ 792995 w 1617340"/>
              <a:gd name="connsiteY206" fmla="*/ 1238150 h 1355445"/>
              <a:gd name="connsiteX207" fmla="*/ 788541 w 1617340"/>
              <a:gd name="connsiteY207" fmla="*/ 1254867 h 1355445"/>
              <a:gd name="connsiteX208" fmla="*/ 769614 w 1617340"/>
              <a:gd name="connsiteY208" fmla="*/ 1257095 h 1355445"/>
              <a:gd name="connsiteX209" fmla="*/ 756254 w 1617340"/>
              <a:gd name="connsiteY209" fmla="*/ 1257095 h 1355445"/>
              <a:gd name="connsiteX210" fmla="*/ 744007 w 1617340"/>
              <a:gd name="connsiteY210" fmla="*/ 1267125 h 1355445"/>
              <a:gd name="connsiteX211" fmla="*/ 732873 w 1617340"/>
              <a:gd name="connsiteY211" fmla="*/ 1257095 h 1355445"/>
              <a:gd name="connsiteX212" fmla="*/ 721739 w 1617340"/>
              <a:gd name="connsiteY212" fmla="*/ 1252638 h 1355445"/>
              <a:gd name="connsiteX213" fmla="*/ 705039 w 1617340"/>
              <a:gd name="connsiteY213" fmla="*/ 1255981 h 1355445"/>
              <a:gd name="connsiteX214" fmla="*/ 693905 w 1617340"/>
              <a:gd name="connsiteY214" fmla="*/ 1266011 h 1355445"/>
              <a:gd name="connsiteX215" fmla="*/ 693905 w 1617340"/>
              <a:gd name="connsiteY215" fmla="*/ 1279384 h 1355445"/>
              <a:gd name="connsiteX216" fmla="*/ 689452 w 1617340"/>
              <a:gd name="connsiteY216" fmla="*/ 1293872 h 1355445"/>
              <a:gd name="connsiteX217" fmla="*/ 679432 w 1617340"/>
              <a:gd name="connsiteY217" fmla="*/ 1302788 h 1355445"/>
              <a:gd name="connsiteX218" fmla="*/ 664958 w 1617340"/>
              <a:gd name="connsiteY218" fmla="*/ 1303902 h 1355445"/>
              <a:gd name="connsiteX219" fmla="*/ 651597 w 1617340"/>
              <a:gd name="connsiteY219" fmla="*/ 1302788 h 1355445"/>
              <a:gd name="connsiteX220" fmla="*/ 640464 w 1617340"/>
              <a:gd name="connsiteY220" fmla="*/ 1290529 h 1355445"/>
              <a:gd name="connsiteX221" fmla="*/ 630443 w 1617340"/>
              <a:gd name="connsiteY221" fmla="*/ 1278270 h 1355445"/>
              <a:gd name="connsiteX222" fmla="*/ 615970 w 1617340"/>
              <a:gd name="connsiteY222" fmla="*/ 1263782 h 1355445"/>
              <a:gd name="connsiteX223" fmla="*/ 601496 w 1617340"/>
              <a:gd name="connsiteY223" fmla="*/ 1269354 h 1355445"/>
              <a:gd name="connsiteX224" fmla="*/ 592589 w 1617340"/>
              <a:gd name="connsiteY224" fmla="*/ 1272698 h 1355445"/>
              <a:gd name="connsiteX225" fmla="*/ 578115 w 1617340"/>
              <a:gd name="connsiteY225" fmla="*/ 1271583 h 1355445"/>
              <a:gd name="connsiteX226" fmla="*/ 571435 w 1617340"/>
              <a:gd name="connsiteY226" fmla="*/ 1253752 h 1355445"/>
              <a:gd name="connsiteX227" fmla="*/ 558075 w 1617340"/>
              <a:gd name="connsiteY227" fmla="*/ 1254867 h 1355445"/>
              <a:gd name="connsiteX228" fmla="*/ 545828 w 1617340"/>
              <a:gd name="connsiteY228" fmla="*/ 1258210 h 1355445"/>
              <a:gd name="connsiteX229" fmla="*/ 542488 w 1617340"/>
              <a:gd name="connsiteY229" fmla="*/ 1240379 h 1355445"/>
              <a:gd name="connsiteX230" fmla="*/ 542488 w 1617340"/>
              <a:gd name="connsiteY230" fmla="*/ 1229234 h 1355445"/>
              <a:gd name="connsiteX231" fmla="*/ 532467 w 1617340"/>
              <a:gd name="connsiteY231" fmla="*/ 1225891 h 1355445"/>
              <a:gd name="connsiteX232" fmla="*/ 523560 w 1617340"/>
              <a:gd name="connsiteY232" fmla="*/ 1213632 h 1355445"/>
              <a:gd name="connsiteX233" fmla="*/ 538034 w 1617340"/>
              <a:gd name="connsiteY233" fmla="*/ 1202488 h 1355445"/>
              <a:gd name="connsiteX234" fmla="*/ 550281 w 1617340"/>
              <a:gd name="connsiteY234" fmla="*/ 1192458 h 1355445"/>
              <a:gd name="connsiteX235" fmla="*/ 532467 w 1617340"/>
              <a:gd name="connsiteY235" fmla="*/ 1167940 h 1355445"/>
              <a:gd name="connsiteX236" fmla="*/ 517994 w 1617340"/>
              <a:gd name="connsiteY236" fmla="*/ 1152338 h 1355445"/>
              <a:gd name="connsiteX237" fmla="*/ 504633 w 1617340"/>
              <a:gd name="connsiteY237" fmla="*/ 1135621 h 1355445"/>
              <a:gd name="connsiteX238" fmla="*/ 492386 w 1617340"/>
              <a:gd name="connsiteY238" fmla="*/ 1118904 h 1355445"/>
              <a:gd name="connsiteX239" fmla="*/ 476799 w 1617340"/>
              <a:gd name="connsiteY239" fmla="*/ 1107760 h 1355445"/>
              <a:gd name="connsiteX240" fmla="*/ 464552 w 1617340"/>
              <a:gd name="connsiteY240" fmla="*/ 1098844 h 1355445"/>
              <a:gd name="connsiteX241" fmla="*/ 453418 w 1617340"/>
              <a:gd name="connsiteY241" fmla="*/ 1091043 h 1355445"/>
              <a:gd name="connsiteX242" fmla="*/ 453140 w 1617340"/>
              <a:gd name="connsiteY242" fmla="*/ 1090486 h 1355445"/>
              <a:gd name="connsiteX243" fmla="*/ 434491 w 1617340"/>
              <a:gd name="connsiteY243" fmla="*/ 1087700 h 1355445"/>
              <a:gd name="connsiteX244" fmla="*/ 420017 w 1617340"/>
              <a:gd name="connsiteY244" fmla="*/ 1089929 h 1355445"/>
              <a:gd name="connsiteX245" fmla="*/ 407770 w 1617340"/>
              <a:gd name="connsiteY245" fmla="*/ 1088814 h 1355445"/>
              <a:gd name="connsiteX246" fmla="*/ 399977 w 1617340"/>
              <a:gd name="connsiteY246" fmla="*/ 1098844 h 1355445"/>
              <a:gd name="connsiteX247" fmla="*/ 396637 w 1617340"/>
              <a:gd name="connsiteY247" fmla="*/ 1113332 h 1355445"/>
              <a:gd name="connsiteX248" fmla="*/ 388843 w 1617340"/>
              <a:gd name="connsiteY248" fmla="*/ 1118904 h 1355445"/>
              <a:gd name="connsiteX249" fmla="*/ 377709 w 1617340"/>
              <a:gd name="connsiteY249" fmla="*/ 1124476 h 1355445"/>
              <a:gd name="connsiteX250" fmla="*/ 364349 w 1617340"/>
              <a:gd name="connsiteY250" fmla="*/ 1127820 h 1355445"/>
              <a:gd name="connsiteX251" fmla="*/ 350989 w 1617340"/>
              <a:gd name="connsiteY251" fmla="*/ 1126705 h 1355445"/>
              <a:gd name="connsiteX252" fmla="*/ 330948 w 1617340"/>
              <a:gd name="connsiteY252" fmla="*/ 1127820 h 1355445"/>
              <a:gd name="connsiteX253" fmla="*/ 314248 w 1617340"/>
              <a:gd name="connsiteY253" fmla="*/ 1131163 h 1355445"/>
              <a:gd name="connsiteX254" fmla="*/ 313134 w 1617340"/>
              <a:gd name="connsiteY254" fmla="*/ 1144536 h 1355445"/>
              <a:gd name="connsiteX255" fmla="*/ 294207 w 1617340"/>
              <a:gd name="connsiteY255" fmla="*/ 1145651 h 1355445"/>
              <a:gd name="connsiteX256" fmla="*/ 283073 w 1617340"/>
              <a:gd name="connsiteY256" fmla="*/ 1125591 h 1355445"/>
              <a:gd name="connsiteX257" fmla="*/ 271940 w 1617340"/>
              <a:gd name="connsiteY257" fmla="*/ 1132277 h 1355445"/>
              <a:gd name="connsiteX258" fmla="*/ 259693 w 1617340"/>
              <a:gd name="connsiteY258" fmla="*/ 1135621 h 1355445"/>
              <a:gd name="connsiteX259" fmla="*/ 248559 w 1617340"/>
              <a:gd name="connsiteY259" fmla="*/ 1143422 h 1355445"/>
              <a:gd name="connsiteX260" fmla="*/ 224065 w 1617340"/>
              <a:gd name="connsiteY260" fmla="*/ 1144536 h 1355445"/>
              <a:gd name="connsiteX261" fmla="*/ 202911 w 1617340"/>
              <a:gd name="connsiteY261" fmla="*/ 1143422 h 1355445"/>
              <a:gd name="connsiteX262" fmla="*/ 183984 w 1617340"/>
              <a:gd name="connsiteY262" fmla="*/ 1142308 h 1355445"/>
              <a:gd name="connsiteX263" fmla="*/ 175077 w 1617340"/>
              <a:gd name="connsiteY263" fmla="*/ 1130049 h 1355445"/>
              <a:gd name="connsiteX264" fmla="*/ 165057 w 1617340"/>
              <a:gd name="connsiteY264" fmla="*/ 1113332 h 1355445"/>
              <a:gd name="connsiteX265" fmla="*/ 152810 w 1617340"/>
              <a:gd name="connsiteY265" fmla="*/ 1095501 h 1355445"/>
              <a:gd name="connsiteX266" fmla="*/ 146129 w 1617340"/>
              <a:gd name="connsiteY266" fmla="*/ 1082127 h 1355445"/>
              <a:gd name="connsiteX267" fmla="*/ 147243 w 1617340"/>
              <a:gd name="connsiteY267" fmla="*/ 1067640 h 1355445"/>
              <a:gd name="connsiteX268" fmla="*/ 132769 w 1617340"/>
              <a:gd name="connsiteY268" fmla="*/ 1044236 h 1355445"/>
              <a:gd name="connsiteX269" fmla="*/ 120522 w 1617340"/>
              <a:gd name="connsiteY269" fmla="*/ 1028634 h 1355445"/>
              <a:gd name="connsiteX270" fmla="*/ 109388 w 1617340"/>
              <a:gd name="connsiteY270" fmla="*/ 1033092 h 1355445"/>
              <a:gd name="connsiteX271" fmla="*/ 100481 w 1617340"/>
              <a:gd name="connsiteY271" fmla="*/ 1040893 h 1355445"/>
              <a:gd name="connsiteX272" fmla="*/ 87121 w 1617340"/>
              <a:gd name="connsiteY272" fmla="*/ 1029748 h 1355445"/>
              <a:gd name="connsiteX273" fmla="*/ 73761 w 1617340"/>
              <a:gd name="connsiteY273" fmla="*/ 1018604 h 1355445"/>
              <a:gd name="connsiteX274" fmla="*/ 73761 w 1617340"/>
              <a:gd name="connsiteY274" fmla="*/ 1006345 h 1355445"/>
              <a:gd name="connsiteX275" fmla="*/ 73761 w 1617340"/>
              <a:gd name="connsiteY275" fmla="*/ 986285 h 1355445"/>
              <a:gd name="connsiteX276" fmla="*/ 74874 w 1617340"/>
              <a:gd name="connsiteY276" fmla="*/ 965111 h 1355445"/>
              <a:gd name="connsiteX277" fmla="*/ 60400 w 1617340"/>
              <a:gd name="connsiteY277" fmla="*/ 949508 h 1355445"/>
              <a:gd name="connsiteX278" fmla="*/ 45926 w 1617340"/>
              <a:gd name="connsiteY278" fmla="*/ 939478 h 1355445"/>
              <a:gd name="connsiteX279" fmla="*/ 35906 w 1617340"/>
              <a:gd name="connsiteY279" fmla="*/ 926105 h 1355445"/>
              <a:gd name="connsiteX280" fmla="*/ 24773 w 1617340"/>
              <a:gd name="connsiteY280" fmla="*/ 921647 h 1355445"/>
              <a:gd name="connsiteX281" fmla="*/ 10299 w 1617340"/>
              <a:gd name="connsiteY281" fmla="*/ 924990 h 1355445"/>
              <a:gd name="connsiteX282" fmla="*/ 0 w 1617340"/>
              <a:gd name="connsiteY282" fmla="*/ 908831 h 1355445"/>
              <a:gd name="connsiteX283" fmla="*/ 1392 w 1617340"/>
              <a:gd name="connsiteY283" fmla="*/ 894900 h 1355445"/>
              <a:gd name="connsiteX284" fmla="*/ 3619 w 1617340"/>
              <a:gd name="connsiteY284" fmla="*/ 882642 h 1355445"/>
              <a:gd name="connsiteX285" fmla="*/ 5845 w 1617340"/>
              <a:gd name="connsiteY285" fmla="*/ 865925 h 1355445"/>
              <a:gd name="connsiteX286" fmla="*/ 9185 w 1617340"/>
              <a:gd name="connsiteY286" fmla="*/ 854780 h 1355445"/>
              <a:gd name="connsiteX287" fmla="*/ 16979 w 1617340"/>
              <a:gd name="connsiteY287" fmla="*/ 842521 h 1355445"/>
              <a:gd name="connsiteX288" fmla="*/ 24773 w 1617340"/>
              <a:gd name="connsiteY288" fmla="*/ 832491 h 1355445"/>
              <a:gd name="connsiteX289" fmla="*/ 23659 w 1617340"/>
              <a:gd name="connsiteY289" fmla="*/ 820233 h 1355445"/>
              <a:gd name="connsiteX290" fmla="*/ 24773 w 1617340"/>
              <a:gd name="connsiteY290" fmla="*/ 809088 h 1355445"/>
              <a:gd name="connsiteX291" fmla="*/ 34793 w 1617340"/>
              <a:gd name="connsiteY291" fmla="*/ 811317 h 1355445"/>
              <a:gd name="connsiteX292" fmla="*/ 42586 w 1617340"/>
              <a:gd name="connsiteY292" fmla="*/ 806859 h 1355445"/>
              <a:gd name="connsiteX293" fmla="*/ 53163 w 1617340"/>
              <a:gd name="connsiteY293" fmla="*/ 791814 h 1355445"/>
              <a:gd name="connsiteX294" fmla="*/ 45926 w 1617340"/>
              <a:gd name="connsiteY294" fmla="*/ 785685 h 1355445"/>
              <a:gd name="connsiteX295" fmla="*/ 37020 w 1617340"/>
              <a:gd name="connsiteY295" fmla="*/ 785685 h 1355445"/>
              <a:gd name="connsiteX296" fmla="*/ 24773 w 1617340"/>
              <a:gd name="connsiteY296" fmla="*/ 789028 h 1355445"/>
              <a:gd name="connsiteX297" fmla="*/ 15866 w 1617340"/>
              <a:gd name="connsiteY297" fmla="*/ 775655 h 1355445"/>
              <a:gd name="connsiteX298" fmla="*/ 24773 w 1617340"/>
              <a:gd name="connsiteY298" fmla="*/ 768968 h 1355445"/>
              <a:gd name="connsiteX299" fmla="*/ 26999 w 1617340"/>
              <a:gd name="connsiteY299" fmla="*/ 754480 h 1355445"/>
              <a:gd name="connsiteX300" fmla="*/ 26999 w 1617340"/>
              <a:gd name="connsiteY300" fmla="*/ 743336 h 1355445"/>
              <a:gd name="connsiteX301" fmla="*/ 19206 w 1617340"/>
              <a:gd name="connsiteY301" fmla="*/ 734420 h 1355445"/>
              <a:gd name="connsiteX302" fmla="*/ 8072 w 1617340"/>
              <a:gd name="connsiteY302" fmla="*/ 725505 h 1355445"/>
              <a:gd name="connsiteX303" fmla="*/ 8072 w 1617340"/>
              <a:gd name="connsiteY303" fmla="*/ 713246 h 1355445"/>
              <a:gd name="connsiteX304" fmla="*/ 10299 w 1617340"/>
              <a:gd name="connsiteY304" fmla="*/ 700987 h 1355445"/>
              <a:gd name="connsiteX305" fmla="*/ 23659 w 1617340"/>
              <a:gd name="connsiteY305" fmla="*/ 694300 h 1355445"/>
              <a:gd name="connsiteX306" fmla="*/ 25886 w 1617340"/>
              <a:gd name="connsiteY306" fmla="*/ 675355 h 1355445"/>
              <a:gd name="connsiteX307" fmla="*/ 33679 w 1617340"/>
              <a:gd name="connsiteY307" fmla="*/ 659752 h 1355445"/>
              <a:gd name="connsiteX308" fmla="*/ 43700 w 1617340"/>
              <a:gd name="connsiteY308" fmla="*/ 648608 h 1355445"/>
              <a:gd name="connsiteX309" fmla="*/ 60400 w 1617340"/>
              <a:gd name="connsiteY309" fmla="*/ 644150 h 1355445"/>
              <a:gd name="connsiteX310" fmla="*/ 65967 w 1617340"/>
              <a:gd name="connsiteY310" fmla="*/ 628548 h 1355445"/>
              <a:gd name="connsiteX311" fmla="*/ 71534 w 1617340"/>
              <a:gd name="connsiteY311" fmla="*/ 612946 h 1355445"/>
              <a:gd name="connsiteX312" fmla="*/ 80441 w 1617340"/>
              <a:gd name="connsiteY312" fmla="*/ 604030 h 1355445"/>
              <a:gd name="connsiteX313" fmla="*/ 94915 w 1617340"/>
              <a:gd name="connsiteY313" fmla="*/ 596229 h 1355445"/>
              <a:gd name="connsiteX314" fmla="*/ 91574 w 1617340"/>
              <a:gd name="connsiteY314" fmla="*/ 581741 h 1355445"/>
              <a:gd name="connsiteX315" fmla="*/ 80441 w 1617340"/>
              <a:gd name="connsiteY315" fmla="*/ 582856 h 1355445"/>
              <a:gd name="connsiteX316" fmla="*/ 64854 w 1617340"/>
              <a:gd name="connsiteY316" fmla="*/ 583970 h 1355445"/>
              <a:gd name="connsiteX317" fmla="*/ 58173 w 1617340"/>
              <a:gd name="connsiteY317" fmla="*/ 572825 h 1355445"/>
              <a:gd name="connsiteX318" fmla="*/ 64854 w 1617340"/>
              <a:gd name="connsiteY318" fmla="*/ 563910 h 1355445"/>
              <a:gd name="connsiteX319" fmla="*/ 78214 w 1617340"/>
              <a:gd name="connsiteY319" fmla="*/ 560567 h 1355445"/>
              <a:gd name="connsiteX320" fmla="*/ 81554 w 1617340"/>
              <a:gd name="connsiteY320" fmla="*/ 549422 h 1355445"/>
              <a:gd name="connsiteX321" fmla="*/ 72647 w 1617340"/>
              <a:gd name="connsiteY321" fmla="*/ 546079 h 1355445"/>
              <a:gd name="connsiteX322" fmla="*/ 64854 w 1617340"/>
              <a:gd name="connsiteY322" fmla="*/ 538278 h 1355445"/>
              <a:gd name="connsiteX323" fmla="*/ 70421 w 1617340"/>
              <a:gd name="connsiteY323" fmla="*/ 526019 h 1355445"/>
              <a:gd name="connsiteX324" fmla="*/ 88234 w 1617340"/>
              <a:gd name="connsiteY324" fmla="*/ 526019 h 1355445"/>
              <a:gd name="connsiteX325" fmla="*/ 112728 w 1617340"/>
              <a:gd name="connsiteY325" fmla="*/ 524904 h 1355445"/>
              <a:gd name="connsiteX326" fmla="*/ 110502 w 1617340"/>
              <a:gd name="connsiteY326" fmla="*/ 511531 h 1355445"/>
              <a:gd name="connsiteX327" fmla="*/ 101595 w 1617340"/>
              <a:gd name="connsiteY327" fmla="*/ 499272 h 1355445"/>
              <a:gd name="connsiteX328" fmla="*/ 83781 w 1617340"/>
              <a:gd name="connsiteY328" fmla="*/ 488128 h 1355445"/>
              <a:gd name="connsiteX329" fmla="*/ 80441 w 1617340"/>
              <a:gd name="connsiteY329" fmla="*/ 472525 h 1355445"/>
              <a:gd name="connsiteX330" fmla="*/ 79327 w 1617340"/>
              <a:gd name="connsiteY330" fmla="*/ 443550 h 1355445"/>
              <a:gd name="connsiteX331" fmla="*/ 93801 w 1617340"/>
              <a:gd name="connsiteY331" fmla="*/ 432405 h 1355445"/>
              <a:gd name="connsiteX332" fmla="*/ 111615 w 1617340"/>
              <a:gd name="connsiteY332" fmla="*/ 416803 h 1355445"/>
              <a:gd name="connsiteX333" fmla="*/ 128316 w 1617340"/>
              <a:gd name="connsiteY333" fmla="*/ 419032 h 1355445"/>
              <a:gd name="connsiteX334" fmla="*/ 152810 w 1617340"/>
              <a:gd name="connsiteY334" fmla="*/ 416803 h 1355445"/>
              <a:gd name="connsiteX335" fmla="*/ 147243 w 1617340"/>
              <a:gd name="connsiteY335" fmla="*/ 400086 h 1355445"/>
              <a:gd name="connsiteX336" fmla="*/ 163943 w 1617340"/>
              <a:gd name="connsiteY336" fmla="*/ 391171 h 1355445"/>
              <a:gd name="connsiteX337" fmla="*/ 177304 w 1617340"/>
              <a:gd name="connsiteY337" fmla="*/ 398972 h 1355445"/>
              <a:gd name="connsiteX338" fmla="*/ 190664 w 1617340"/>
              <a:gd name="connsiteY338" fmla="*/ 409002 h 1355445"/>
              <a:gd name="connsiteX339" fmla="*/ 208478 w 1617340"/>
              <a:gd name="connsiteY339" fmla="*/ 410116 h 1355445"/>
              <a:gd name="connsiteX340" fmla="*/ 212653 w 1617340"/>
              <a:gd name="connsiteY340" fmla="*/ 392564 h 1355445"/>
              <a:gd name="connsiteX341" fmla="*/ 208478 w 1617340"/>
              <a:gd name="connsiteY341" fmla="*/ 378912 h 1355445"/>
              <a:gd name="connsiteX342" fmla="*/ 202911 w 1617340"/>
              <a:gd name="connsiteY342" fmla="*/ 362195 h 1355445"/>
              <a:gd name="connsiteX343" fmla="*/ 209591 w 1617340"/>
              <a:gd name="connsiteY343" fmla="*/ 339906 h 1355445"/>
              <a:gd name="connsiteX344" fmla="*/ 215158 w 1617340"/>
              <a:gd name="connsiteY344" fmla="*/ 318732 h 1355445"/>
              <a:gd name="connsiteX345" fmla="*/ 219612 w 1617340"/>
              <a:gd name="connsiteY345" fmla="*/ 307587 h 1355445"/>
              <a:gd name="connsiteX346" fmla="*/ 214045 w 1617340"/>
              <a:gd name="connsiteY346" fmla="*/ 298672 h 1355445"/>
              <a:gd name="connsiteX347" fmla="*/ 198458 w 1617340"/>
              <a:gd name="connsiteY347" fmla="*/ 291985 h 1355445"/>
              <a:gd name="connsiteX348" fmla="*/ 204024 w 1617340"/>
              <a:gd name="connsiteY348" fmla="*/ 274154 h 1355445"/>
              <a:gd name="connsiteX349" fmla="*/ 234085 w 1617340"/>
              <a:gd name="connsiteY349" fmla="*/ 270811 h 1355445"/>
              <a:gd name="connsiteX350" fmla="*/ 232972 w 1617340"/>
              <a:gd name="connsiteY350" fmla="*/ 247407 h 1355445"/>
              <a:gd name="connsiteX351" fmla="*/ 246332 w 1617340"/>
              <a:gd name="connsiteY351" fmla="*/ 237377 h 1355445"/>
              <a:gd name="connsiteX352" fmla="*/ 260806 w 1617340"/>
              <a:gd name="connsiteY352" fmla="*/ 230690 h 1355445"/>
              <a:gd name="connsiteX353" fmla="*/ 268600 w 1617340"/>
              <a:gd name="connsiteY353" fmla="*/ 215088 h 1355445"/>
              <a:gd name="connsiteX354" fmla="*/ 261919 w 1617340"/>
              <a:gd name="connsiteY354" fmla="*/ 203944 h 1355445"/>
              <a:gd name="connsiteX355" fmla="*/ 260806 w 1617340"/>
              <a:gd name="connsiteY355" fmla="*/ 170510 h 1355445"/>
              <a:gd name="connsiteX356" fmla="*/ 276393 w 1617340"/>
              <a:gd name="connsiteY356" fmla="*/ 160480 h 1355445"/>
              <a:gd name="connsiteX357" fmla="*/ 273053 w 1617340"/>
              <a:gd name="connsiteY357" fmla="*/ 143764 h 1355445"/>
              <a:gd name="connsiteX358" fmla="*/ 264146 w 1617340"/>
              <a:gd name="connsiteY358" fmla="*/ 131505 h 1355445"/>
              <a:gd name="connsiteX359" fmla="*/ 263033 w 1617340"/>
              <a:gd name="connsiteY359" fmla="*/ 115902 h 1355445"/>
              <a:gd name="connsiteX360" fmla="*/ 271940 w 1617340"/>
              <a:gd name="connsiteY360" fmla="*/ 94728 h 1355445"/>
              <a:gd name="connsiteX361" fmla="*/ 288640 w 1617340"/>
              <a:gd name="connsiteY361" fmla="*/ 93614 h 1355445"/>
              <a:gd name="connsiteX362" fmla="*/ 305341 w 1617340"/>
              <a:gd name="connsiteY362" fmla="*/ 96957 h 1355445"/>
              <a:gd name="connsiteX363" fmla="*/ 316474 w 1617340"/>
              <a:gd name="connsiteY363" fmla="*/ 109216 h 1355445"/>
              <a:gd name="connsiteX364" fmla="*/ 326495 w 1617340"/>
              <a:gd name="connsiteY364" fmla="*/ 115902 h 1355445"/>
              <a:gd name="connsiteX365" fmla="*/ 347649 w 1617340"/>
              <a:gd name="connsiteY365" fmla="*/ 105872 h 1355445"/>
              <a:gd name="connsiteX366" fmla="*/ 373256 w 1617340"/>
              <a:gd name="connsiteY366" fmla="*/ 98071 h 1355445"/>
              <a:gd name="connsiteX367" fmla="*/ 403317 w 1617340"/>
              <a:gd name="connsiteY367" fmla="*/ 85812 h 1355445"/>
              <a:gd name="connsiteX368" fmla="*/ 404430 w 1617340"/>
              <a:gd name="connsiteY368" fmla="*/ 47921 h 1355445"/>
              <a:gd name="connsiteX369" fmla="*/ 421131 w 1617340"/>
              <a:gd name="connsiteY369" fmla="*/ 26747 h 1355445"/>
              <a:gd name="connsiteX370" fmla="*/ 436718 w 1617340"/>
              <a:gd name="connsiteY370" fmla="*/ 0 h 1355445"/>
              <a:gd name="connsiteX0" fmla="*/ 436718 w 1617340"/>
              <a:gd name="connsiteY0" fmla="*/ 0 h 1355445"/>
              <a:gd name="connsiteX1" fmla="*/ 460099 w 1617340"/>
              <a:gd name="connsiteY1" fmla="*/ 0 h 1355445"/>
              <a:gd name="connsiteX2" fmla="*/ 473459 w 1617340"/>
              <a:gd name="connsiteY2" fmla="*/ 7801 h 1355445"/>
              <a:gd name="connsiteX3" fmla="*/ 473459 w 1617340"/>
              <a:gd name="connsiteY3" fmla="*/ 23403 h 1355445"/>
              <a:gd name="connsiteX4" fmla="*/ 474572 w 1617340"/>
              <a:gd name="connsiteY4" fmla="*/ 37891 h 1355445"/>
              <a:gd name="connsiteX5" fmla="*/ 452305 w 1617340"/>
              <a:gd name="connsiteY5" fmla="*/ 54608 h 1355445"/>
              <a:gd name="connsiteX6" fmla="*/ 465665 w 1617340"/>
              <a:gd name="connsiteY6" fmla="*/ 65752 h 1355445"/>
              <a:gd name="connsiteX7" fmla="*/ 453418 w 1617340"/>
              <a:gd name="connsiteY7" fmla="*/ 98071 h 1355445"/>
              <a:gd name="connsiteX8" fmla="*/ 467892 w 1617340"/>
              <a:gd name="connsiteY8" fmla="*/ 112559 h 1355445"/>
              <a:gd name="connsiteX9" fmla="*/ 480139 w 1617340"/>
              <a:gd name="connsiteY9" fmla="*/ 119246 h 1355445"/>
              <a:gd name="connsiteX10" fmla="*/ 481252 w 1617340"/>
              <a:gd name="connsiteY10" fmla="*/ 133734 h 1355445"/>
              <a:gd name="connsiteX11" fmla="*/ 469005 w 1617340"/>
              <a:gd name="connsiteY11" fmla="*/ 147107 h 1355445"/>
              <a:gd name="connsiteX12" fmla="*/ 473459 w 1617340"/>
              <a:gd name="connsiteY12" fmla="*/ 171625 h 1355445"/>
              <a:gd name="connsiteX13" fmla="*/ 481252 w 1617340"/>
              <a:gd name="connsiteY13" fmla="*/ 188342 h 1355445"/>
              <a:gd name="connsiteX14" fmla="*/ 503520 w 1617340"/>
              <a:gd name="connsiteY14" fmla="*/ 188342 h 1355445"/>
              <a:gd name="connsiteX15" fmla="*/ 531354 w 1617340"/>
              <a:gd name="connsiteY15" fmla="*/ 188342 h 1355445"/>
              <a:gd name="connsiteX16" fmla="*/ 545828 w 1617340"/>
              <a:gd name="connsiteY16" fmla="*/ 196143 h 1355445"/>
              <a:gd name="connsiteX17" fmla="*/ 552508 w 1617340"/>
              <a:gd name="connsiteY17" fmla="*/ 209516 h 1355445"/>
              <a:gd name="connsiteX18" fmla="*/ 559188 w 1617340"/>
              <a:gd name="connsiteY18" fmla="*/ 227347 h 1355445"/>
              <a:gd name="connsiteX19" fmla="*/ 581455 w 1617340"/>
              <a:gd name="connsiteY19" fmla="*/ 226233 h 1355445"/>
              <a:gd name="connsiteX20" fmla="*/ 602609 w 1617340"/>
              <a:gd name="connsiteY20" fmla="*/ 228462 h 1355445"/>
              <a:gd name="connsiteX21" fmla="*/ 623763 w 1617340"/>
              <a:gd name="connsiteY21" fmla="*/ 236263 h 1355445"/>
              <a:gd name="connsiteX22" fmla="*/ 623763 w 1617340"/>
              <a:gd name="connsiteY22" fmla="*/ 254094 h 1355445"/>
              <a:gd name="connsiteX23" fmla="*/ 625990 w 1617340"/>
              <a:gd name="connsiteY23" fmla="*/ 270811 h 1355445"/>
              <a:gd name="connsiteX24" fmla="*/ 638515 w 1617340"/>
              <a:gd name="connsiteY24" fmla="*/ 279726 h 1355445"/>
              <a:gd name="connsiteX25" fmla="*/ 639290 w 1617340"/>
              <a:gd name="connsiteY25" fmla="*/ 280005 h 1355445"/>
              <a:gd name="connsiteX26" fmla="*/ 676868 w 1617340"/>
              <a:gd name="connsiteY26" fmla="*/ 325697 h 1355445"/>
              <a:gd name="connsiteX27" fmla="*/ 692455 w 1617340"/>
              <a:gd name="connsiteY27" fmla="*/ 317896 h 1355445"/>
              <a:gd name="connsiteX28" fmla="*/ 718064 w 1617340"/>
              <a:gd name="connsiteY28" fmla="*/ 316782 h 1355445"/>
              <a:gd name="connsiteX29" fmla="*/ 732539 w 1617340"/>
              <a:gd name="connsiteY29" fmla="*/ 305637 h 1355445"/>
              <a:gd name="connsiteX30" fmla="*/ 745900 w 1617340"/>
              <a:gd name="connsiteY30" fmla="*/ 295607 h 1355445"/>
              <a:gd name="connsiteX31" fmla="*/ 762601 w 1617340"/>
              <a:gd name="connsiteY31" fmla="*/ 292264 h 1355445"/>
              <a:gd name="connsiteX32" fmla="*/ 787096 w 1617340"/>
              <a:gd name="connsiteY32" fmla="*/ 292264 h 1355445"/>
              <a:gd name="connsiteX33" fmla="*/ 803798 w 1617340"/>
              <a:gd name="connsiteY33" fmla="*/ 310095 h 1355445"/>
              <a:gd name="connsiteX34" fmla="*/ 812705 w 1617340"/>
              <a:gd name="connsiteY34" fmla="*/ 327926 h 1355445"/>
              <a:gd name="connsiteX35" fmla="*/ 847221 w 1617340"/>
              <a:gd name="connsiteY35" fmla="*/ 331270 h 1355445"/>
              <a:gd name="connsiteX36" fmla="*/ 865036 w 1617340"/>
              <a:gd name="connsiteY36" fmla="*/ 343529 h 1355445"/>
              <a:gd name="connsiteX37" fmla="*/ 881737 w 1617340"/>
              <a:gd name="connsiteY37" fmla="*/ 344643 h 1355445"/>
              <a:gd name="connsiteX38" fmla="*/ 889531 w 1617340"/>
              <a:gd name="connsiteY38" fmla="*/ 333499 h 1355445"/>
              <a:gd name="connsiteX39" fmla="*/ 898439 w 1617340"/>
              <a:gd name="connsiteY39" fmla="*/ 323469 h 1355445"/>
              <a:gd name="connsiteX40" fmla="*/ 908459 w 1617340"/>
              <a:gd name="connsiteY40" fmla="*/ 313439 h 1355445"/>
              <a:gd name="connsiteX41" fmla="*/ 922934 w 1617340"/>
              <a:gd name="connsiteY41" fmla="*/ 308981 h 1355445"/>
              <a:gd name="connsiteX42" fmla="*/ 936295 w 1617340"/>
              <a:gd name="connsiteY42" fmla="*/ 310095 h 1355445"/>
              <a:gd name="connsiteX43" fmla="*/ 947429 w 1617340"/>
              <a:gd name="connsiteY43" fmla="*/ 321240 h 1355445"/>
              <a:gd name="connsiteX44" fmla="*/ 955223 w 1617340"/>
              <a:gd name="connsiteY44" fmla="*/ 335727 h 1355445"/>
              <a:gd name="connsiteX45" fmla="*/ 969698 w 1617340"/>
              <a:gd name="connsiteY45" fmla="*/ 340185 h 1355445"/>
              <a:gd name="connsiteX46" fmla="*/ 976378 w 1617340"/>
              <a:gd name="connsiteY46" fmla="*/ 326812 h 1355445"/>
              <a:gd name="connsiteX47" fmla="*/ 977492 w 1617340"/>
              <a:gd name="connsiteY47" fmla="*/ 325697 h 1355445"/>
              <a:gd name="connsiteX48" fmla="*/ 1005327 w 1617340"/>
              <a:gd name="connsiteY48" fmla="*/ 330155 h 1355445"/>
              <a:gd name="connsiteX49" fmla="*/ 1028709 w 1617340"/>
              <a:gd name="connsiteY49" fmla="*/ 340185 h 1355445"/>
              <a:gd name="connsiteX50" fmla="*/ 1052091 w 1617340"/>
              <a:gd name="connsiteY50" fmla="*/ 351330 h 1355445"/>
              <a:gd name="connsiteX51" fmla="*/ 1060998 w 1617340"/>
              <a:gd name="connsiteY51" fmla="*/ 369161 h 1355445"/>
              <a:gd name="connsiteX52" fmla="*/ 1055431 w 1617340"/>
              <a:gd name="connsiteY52" fmla="*/ 391450 h 1355445"/>
              <a:gd name="connsiteX53" fmla="*/ 1055431 w 1617340"/>
              <a:gd name="connsiteY53" fmla="*/ 409281 h 1355445"/>
              <a:gd name="connsiteX54" fmla="*/ 1076586 w 1617340"/>
              <a:gd name="connsiteY54" fmla="*/ 412624 h 1355445"/>
              <a:gd name="connsiteX55" fmla="*/ 1081040 w 1617340"/>
              <a:gd name="connsiteY55" fmla="*/ 429341 h 1355445"/>
              <a:gd name="connsiteX56" fmla="*/ 1087720 w 1617340"/>
              <a:gd name="connsiteY56" fmla="*/ 442714 h 1355445"/>
              <a:gd name="connsiteX57" fmla="*/ 1099968 w 1617340"/>
              <a:gd name="connsiteY57" fmla="*/ 457202 h 1355445"/>
              <a:gd name="connsiteX58" fmla="*/ 1112216 w 1617340"/>
              <a:gd name="connsiteY58" fmla="*/ 476148 h 1355445"/>
              <a:gd name="connsiteX59" fmla="*/ 1135597 w 1617340"/>
              <a:gd name="connsiteY59" fmla="*/ 477262 h 1355445"/>
              <a:gd name="connsiteX60" fmla="*/ 1140051 w 1617340"/>
              <a:gd name="connsiteY60" fmla="*/ 458317 h 1355445"/>
              <a:gd name="connsiteX61" fmla="*/ 1146732 w 1617340"/>
              <a:gd name="connsiteY61" fmla="*/ 447172 h 1355445"/>
              <a:gd name="connsiteX62" fmla="*/ 1165660 w 1617340"/>
              <a:gd name="connsiteY62" fmla="*/ 442714 h 1355445"/>
              <a:gd name="connsiteX63" fmla="*/ 1182361 w 1617340"/>
              <a:gd name="connsiteY63" fmla="*/ 448287 h 1355445"/>
              <a:gd name="connsiteX64" fmla="*/ 1199063 w 1617340"/>
              <a:gd name="connsiteY64" fmla="*/ 456088 h 1355445"/>
              <a:gd name="connsiteX65" fmla="*/ 1210197 w 1617340"/>
              <a:gd name="connsiteY65" fmla="*/ 476148 h 1355445"/>
              <a:gd name="connsiteX66" fmla="*/ 1226898 w 1617340"/>
              <a:gd name="connsiteY66" fmla="*/ 489521 h 1355445"/>
              <a:gd name="connsiteX67" fmla="*/ 1250280 w 1617340"/>
              <a:gd name="connsiteY67" fmla="*/ 488407 h 1355445"/>
              <a:gd name="connsiteX68" fmla="*/ 1281456 w 1617340"/>
              <a:gd name="connsiteY68" fmla="*/ 486178 h 1355445"/>
              <a:gd name="connsiteX69" fmla="*/ 1300384 w 1617340"/>
              <a:gd name="connsiteY69" fmla="*/ 477262 h 1355445"/>
              <a:gd name="connsiteX70" fmla="*/ 1312632 w 1617340"/>
              <a:gd name="connsiteY70" fmla="*/ 462774 h 1355445"/>
              <a:gd name="connsiteX71" fmla="*/ 1353828 w 1617340"/>
              <a:gd name="connsiteY71" fmla="*/ 457202 h 1355445"/>
              <a:gd name="connsiteX72" fmla="*/ 1363849 w 1617340"/>
              <a:gd name="connsiteY72" fmla="*/ 477262 h 1355445"/>
              <a:gd name="connsiteX73" fmla="*/ 1385004 w 1617340"/>
              <a:gd name="connsiteY73" fmla="*/ 491750 h 1355445"/>
              <a:gd name="connsiteX74" fmla="*/ 1406159 w 1617340"/>
              <a:gd name="connsiteY74" fmla="*/ 500666 h 1355445"/>
              <a:gd name="connsiteX75" fmla="*/ 1412561 w 1617340"/>
              <a:gd name="connsiteY75" fmla="*/ 518497 h 1355445"/>
              <a:gd name="connsiteX76" fmla="*/ 1413264 w 1617340"/>
              <a:gd name="connsiteY76" fmla="*/ 519054 h 1355445"/>
              <a:gd name="connsiteX77" fmla="*/ 1434452 w 1617340"/>
              <a:gd name="connsiteY77" fmla="*/ 514039 h 1355445"/>
              <a:gd name="connsiteX78" fmla="*/ 1454525 w 1617340"/>
              <a:gd name="connsiteY78" fmla="*/ 506237 h 1355445"/>
              <a:gd name="connsiteX79" fmla="*/ 1473483 w 1617340"/>
              <a:gd name="connsiteY79" fmla="*/ 506237 h 1355445"/>
              <a:gd name="connsiteX80" fmla="*/ 1483032 w 1617340"/>
              <a:gd name="connsiteY80" fmla="*/ 524262 h 1355445"/>
              <a:gd name="connsiteX81" fmla="*/ 1484748 w 1617340"/>
              <a:gd name="connsiteY81" fmla="*/ 524395 h 1355445"/>
              <a:gd name="connsiteX82" fmla="*/ 1499132 w 1617340"/>
              <a:gd name="connsiteY82" fmla="*/ 515153 h 1355445"/>
              <a:gd name="connsiteX83" fmla="*/ 1514744 w 1617340"/>
              <a:gd name="connsiteY83" fmla="*/ 502894 h 1355445"/>
              <a:gd name="connsiteX84" fmla="*/ 1527011 w 1617340"/>
              <a:gd name="connsiteY84" fmla="*/ 516267 h 1355445"/>
              <a:gd name="connsiteX85" fmla="*/ 1547084 w 1617340"/>
              <a:gd name="connsiteY85" fmla="*/ 528526 h 1355445"/>
              <a:gd name="connsiteX86" fmla="*/ 1569388 w 1617340"/>
              <a:gd name="connsiteY86" fmla="*/ 528526 h 1355445"/>
              <a:gd name="connsiteX87" fmla="*/ 1589461 w 1617340"/>
              <a:gd name="connsiteY87" fmla="*/ 530755 h 1355445"/>
              <a:gd name="connsiteX88" fmla="*/ 1617340 w 1617340"/>
              <a:gd name="connsiteY88" fmla="*/ 549701 h 1355445"/>
              <a:gd name="connsiteX89" fmla="*/ 1597267 w 1617340"/>
              <a:gd name="connsiteY89" fmla="*/ 555273 h 1355445"/>
              <a:gd name="connsiteX90" fmla="*/ 1587231 w 1617340"/>
              <a:gd name="connsiteY90" fmla="*/ 578676 h 1355445"/>
              <a:gd name="connsiteX91" fmla="*/ 1578309 w 1617340"/>
              <a:gd name="connsiteY91" fmla="*/ 597622 h 1355445"/>
              <a:gd name="connsiteX92" fmla="*/ 1583885 w 1617340"/>
              <a:gd name="connsiteY92" fmla="*/ 625483 h 1355445"/>
              <a:gd name="connsiteX93" fmla="*/ 1574964 w 1617340"/>
              <a:gd name="connsiteY93" fmla="*/ 638857 h 1355445"/>
              <a:gd name="connsiteX94" fmla="*/ 1551545 w 1617340"/>
              <a:gd name="connsiteY94" fmla="*/ 641085 h 1355445"/>
              <a:gd name="connsiteX95" fmla="*/ 1534818 w 1617340"/>
              <a:gd name="connsiteY95" fmla="*/ 663374 h 1355445"/>
              <a:gd name="connsiteX96" fmla="*/ 1537048 w 1617340"/>
              <a:gd name="connsiteY96" fmla="*/ 689007 h 1355445"/>
              <a:gd name="connsiteX97" fmla="*/ 1518090 w 1617340"/>
              <a:gd name="connsiteY97" fmla="*/ 702380 h 1355445"/>
              <a:gd name="connsiteX98" fmla="*/ 1495787 w 1617340"/>
              <a:gd name="connsiteY98" fmla="*/ 714639 h 1355445"/>
              <a:gd name="connsiteX99" fmla="*/ 1490211 w 1617340"/>
              <a:gd name="connsiteY99" fmla="*/ 725783 h 1355445"/>
              <a:gd name="connsiteX100" fmla="*/ 1487980 w 1617340"/>
              <a:gd name="connsiteY100" fmla="*/ 750301 h 1355445"/>
              <a:gd name="connsiteX101" fmla="*/ 1486865 w 1617340"/>
              <a:gd name="connsiteY101" fmla="*/ 779277 h 1355445"/>
              <a:gd name="connsiteX102" fmla="*/ 1476829 w 1617340"/>
              <a:gd name="connsiteY102" fmla="*/ 801566 h 1355445"/>
              <a:gd name="connsiteX103" fmla="*/ 1467907 w 1617340"/>
              <a:gd name="connsiteY103" fmla="*/ 828312 h 1355445"/>
              <a:gd name="connsiteX104" fmla="*/ 1461216 w 1617340"/>
              <a:gd name="connsiteY104" fmla="*/ 843915 h 1355445"/>
              <a:gd name="connsiteX105" fmla="*/ 1461216 w 1617340"/>
              <a:gd name="connsiteY105" fmla="*/ 862860 h 1355445"/>
              <a:gd name="connsiteX106" fmla="*/ 1464562 w 1617340"/>
              <a:gd name="connsiteY106" fmla="*/ 887378 h 1355445"/>
              <a:gd name="connsiteX107" fmla="*/ 1469022 w 1617340"/>
              <a:gd name="connsiteY107" fmla="*/ 904095 h 1355445"/>
              <a:gd name="connsiteX108" fmla="*/ 1456756 w 1617340"/>
              <a:gd name="connsiteY108" fmla="*/ 919697 h 1355445"/>
              <a:gd name="connsiteX109" fmla="*/ 1445604 w 1617340"/>
              <a:gd name="connsiteY109" fmla="*/ 939757 h 1355445"/>
              <a:gd name="connsiteX110" fmla="*/ 1435567 w 1617340"/>
              <a:gd name="connsiteY110" fmla="*/ 960931 h 1355445"/>
              <a:gd name="connsiteX111" fmla="*/ 1423300 w 1617340"/>
              <a:gd name="connsiteY111" fmla="*/ 985449 h 1355445"/>
              <a:gd name="connsiteX112" fmla="*/ 1422989 w 1617340"/>
              <a:gd name="connsiteY112" fmla="*/ 985507 h 1355445"/>
              <a:gd name="connsiteX113" fmla="*/ 1421070 w 1617340"/>
              <a:gd name="connsiteY113" fmla="*/ 1005509 h 1355445"/>
              <a:gd name="connsiteX114" fmla="*/ 1423300 w 1617340"/>
              <a:gd name="connsiteY114" fmla="*/ 1024455 h 1355445"/>
              <a:gd name="connsiteX115" fmla="*/ 1423300 w 1617340"/>
              <a:gd name="connsiteY115" fmla="*/ 1045629 h 1355445"/>
              <a:gd name="connsiteX116" fmla="*/ 1432222 w 1617340"/>
              <a:gd name="connsiteY116" fmla="*/ 1054545 h 1355445"/>
              <a:gd name="connsiteX117" fmla="*/ 1441143 w 1617340"/>
              <a:gd name="connsiteY117" fmla="*/ 1063460 h 1355445"/>
              <a:gd name="connsiteX118" fmla="*/ 1436683 w 1617340"/>
              <a:gd name="connsiteY118" fmla="*/ 1077948 h 1355445"/>
              <a:gd name="connsiteX119" fmla="*/ 1423300 w 1617340"/>
              <a:gd name="connsiteY119" fmla="*/ 1087978 h 1355445"/>
              <a:gd name="connsiteX120" fmla="*/ 1424416 w 1617340"/>
              <a:gd name="connsiteY120" fmla="*/ 1114725 h 1355445"/>
              <a:gd name="connsiteX121" fmla="*/ 1426646 w 1617340"/>
              <a:gd name="connsiteY121" fmla="*/ 1133670 h 1355445"/>
              <a:gd name="connsiteX122" fmla="*/ 1414379 w 1617340"/>
              <a:gd name="connsiteY122" fmla="*/ 1151502 h 1355445"/>
              <a:gd name="connsiteX123" fmla="*/ 1415494 w 1617340"/>
              <a:gd name="connsiteY123" fmla="*/ 1176019 h 1355445"/>
              <a:gd name="connsiteX124" fmla="*/ 1417725 w 1617340"/>
              <a:gd name="connsiteY124" fmla="*/ 1194965 h 1355445"/>
              <a:gd name="connsiteX125" fmla="*/ 1402112 w 1617340"/>
              <a:gd name="connsiteY125" fmla="*/ 1211682 h 1355445"/>
              <a:gd name="connsiteX126" fmla="*/ 1406573 w 1617340"/>
              <a:gd name="connsiteY126" fmla="*/ 1228398 h 1355445"/>
              <a:gd name="connsiteX127" fmla="*/ 1418840 w 1617340"/>
              <a:gd name="connsiteY127" fmla="*/ 1238428 h 1355445"/>
              <a:gd name="connsiteX128" fmla="*/ 1428876 w 1617340"/>
              <a:gd name="connsiteY128" fmla="*/ 1256259 h 1355445"/>
              <a:gd name="connsiteX129" fmla="*/ 1438913 w 1617340"/>
              <a:gd name="connsiteY129" fmla="*/ 1268518 h 1355445"/>
              <a:gd name="connsiteX130" fmla="*/ 1419955 w 1617340"/>
              <a:gd name="connsiteY130" fmla="*/ 1284121 h 1355445"/>
              <a:gd name="connsiteX131" fmla="*/ 1417725 w 1617340"/>
              <a:gd name="connsiteY131" fmla="*/ 1296380 h 1355445"/>
              <a:gd name="connsiteX132" fmla="*/ 1415494 w 1617340"/>
              <a:gd name="connsiteY132" fmla="*/ 1310867 h 1355445"/>
              <a:gd name="connsiteX133" fmla="*/ 1419955 w 1617340"/>
              <a:gd name="connsiteY133" fmla="*/ 1327584 h 1355445"/>
              <a:gd name="connsiteX134" fmla="*/ 1411034 w 1617340"/>
              <a:gd name="connsiteY134" fmla="*/ 1335385 h 1355445"/>
              <a:gd name="connsiteX135" fmla="*/ 1394306 w 1617340"/>
              <a:gd name="connsiteY135" fmla="*/ 1348758 h 1355445"/>
              <a:gd name="connsiteX136" fmla="*/ 1380924 w 1617340"/>
              <a:gd name="connsiteY136" fmla="*/ 1354331 h 1355445"/>
              <a:gd name="connsiteX137" fmla="*/ 1357505 w 1617340"/>
              <a:gd name="connsiteY137" fmla="*/ 1355445 h 1355445"/>
              <a:gd name="connsiteX138" fmla="*/ 1334087 w 1617340"/>
              <a:gd name="connsiteY138" fmla="*/ 1352102 h 1355445"/>
              <a:gd name="connsiteX139" fmla="*/ 1312899 w 1617340"/>
              <a:gd name="connsiteY139" fmla="*/ 1350987 h 1355445"/>
              <a:gd name="connsiteX140" fmla="*/ 1314014 w 1617340"/>
              <a:gd name="connsiteY140" fmla="*/ 1337614 h 1355445"/>
              <a:gd name="connsiteX141" fmla="*/ 1305092 w 1617340"/>
              <a:gd name="connsiteY141" fmla="*/ 1326470 h 1355445"/>
              <a:gd name="connsiteX142" fmla="*/ 1290038 w 1617340"/>
              <a:gd name="connsiteY142" fmla="*/ 1306967 h 1355445"/>
              <a:gd name="connsiteX143" fmla="*/ 1282232 w 1617340"/>
              <a:gd name="connsiteY143" fmla="*/ 1290250 h 1355445"/>
              <a:gd name="connsiteX144" fmla="*/ 1280001 w 1617340"/>
              <a:gd name="connsiteY144" fmla="*/ 1276877 h 1355445"/>
              <a:gd name="connsiteX145" fmla="*/ 1275540 w 1617340"/>
              <a:gd name="connsiteY145" fmla="*/ 1262389 h 1355445"/>
              <a:gd name="connsiteX146" fmla="*/ 1257698 w 1617340"/>
              <a:gd name="connsiteY146" fmla="*/ 1262389 h 1355445"/>
              <a:gd name="connsiteX147" fmla="*/ 1251007 w 1617340"/>
              <a:gd name="connsiteY147" fmla="*/ 1255702 h 1355445"/>
              <a:gd name="connsiteX148" fmla="*/ 1254352 w 1617340"/>
              <a:gd name="connsiteY148" fmla="*/ 1243443 h 1355445"/>
              <a:gd name="connsiteX149" fmla="*/ 1259928 w 1617340"/>
              <a:gd name="connsiteY149" fmla="*/ 1227841 h 1355445"/>
              <a:gd name="connsiteX150" fmla="*/ 1262158 w 1617340"/>
              <a:gd name="connsiteY150" fmla="*/ 1214468 h 1355445"/>
              <a:gd name="connsiteX151" fmla="*/ 1256583 w 1617340"/>
              <a:gd name="connsiteY151" fmla="*/ 1197751 h 1355445"/>
              <a:gd name="connsiteX152" fmla="*/ 1236509 w 1617340"/>
              <a:gd name="connsiteY152" fmla="*/ 1189950 h 1355445"/>
              <a:gd name="connsiteX153" fmla="*/ 1222012 w 1617340"/>
              <a:gd name="connsiteY153" fmla="*/ 1178806 h 1355445"/>
              <a:gd name="connsiteX154" fmla="*/ 1196363 w 1617340"/>
              <a:gd name="connsiteY154" fmla="*/ 1181034 h 1355445"/>
              <a:gd name="connsiteX155" fmla="*/ 1188292 w 1617340"/>
              <a:gd name="connsiteY155" fmla="*/ 1165738 h 1355445"/>
              <a:gd name="connsiteX156" fmla="*/ 1187928 w 1617340"/>
              <a:gd name="connsiteY156" fmla="*/ 1165990 h 1355445"/>
              <a:gd name="connsiteX157" fmla="*/ 1176794 w 1617340"/>
              <a:gd name="connsiteY157" fmla="*/ 1159303 h 1355445"/>
              <a:gd name="connsiteX158" fmla="*/ 1165660 w 1617340"/>
              <a:gd name="connsiteY158" fmla="*/ 1151502 h 1355445"/>
              <a:gd name="connsiteX159" fmla="*/ 1151185 w 1617340"/>
              <a:gd name="connsiteY159" fmla="*/ 1145930 h 1355445"/>
              <a:gd name="connsiteX160" fmla="*/ 1141165 w 1617340"/>
              <a:gd name="connsiteY160" fmla="*/ 1142587 h 1355445"/>
              <a:gd name="connsiteX161" fmla="*/ 1128917 w 1617340"/>
              <a:gd name="connsiteY161" fmla="*/ 1135900 h 1355445"/>
              <a:gd name="connsiteX162" fmla="*/ 1118896 w 1617340"/>
              <a:gd name="connsiteY162" fmla="*/ 1126985 h 1355445"/>
              <a:gd name="connsiteX163" fmla="*/ 1112216 w 1617340"/>
              <a:gd name="connsiteY163" fmla="*/ 1113611 h 1355445"/>
              <a:gd name="connsiteX164" fmla="*/ 1099968 w 1617340"/>
              <a:gd name="connsiteY164" fmla="*/ 1109153 h 1355445"/>
              <a:gd name="connsiteX165" fmla="*/ 1089947 w 1617340"/>
              <a:gd name="connsiteY165" fmla="*/ 1113611 h 1355445"/>
              <a:gd name="connsiteX166" fmla="*/ 1084380 w 1617340"/>
              <a:gd name="connsiteY166" fmla="*/ 1122527 h 1355445"/>
              <a:gd name="connsiteX167" fmla="*/ 1072132 w 1617340"/>
              <a:gd name="connsiteY167" fmla="*/ 1132557 h 1355445"/>
              <a:gd name="connsiteX168" fmla="*/ 1060998 w 1617340"/>
              <a:gd name="connsiteY168" fmla="*/ 1137015 h 1355445"/>
              <a:gd name="connsiteX169" fmla="*/ 1052091 w 1617340"/>
              <a:gd name="connsiteY169" fmla="*/ 1124756 h 1355445"/>
              <a:gd name="connsiteX170" fmla="*/ 1040957 w 1617340"/>
              <a:gd name="connsiteY170" fmla="*/ 1112497 h 1355445"/>
              <a:gd name="connsiteX171" fmla="*/ 1030936 w 1617340"/>
              <a:gd name="connsiteY171" fmla="*/ 1102467 h 1355445"/>
              <a:gd name="connsiteX172" fmla="*/ 1012008 w 1617340"/>
              <a:gd name="connsiteY172" fmla="*/ 1103581 h 1355445"/>
              <a:gd name="connsiteX173" fmla="*/ 998647 w 1617340"/>
              <a:gd name="connsiteY173" fmla="*/ 1103581 h 1355445"/>
              <a:gd name="connsiteX174" fmla="*/ 989739 w 1617340"/>
              <a:gd name="connsiteY174" fmla="*/ 1111382 h 1355445"/>
              <a:gd name="connsiteX175" fmla="*/ 981945 w 1617340"/>
              <a:gd name="connsiteY175" fmla="*/ 1122527 h 1355445"/>
              <a:gd name="connsiteX176" fmla="*/ 965244 w 1617340"/>
              <a:gd name="connsiteY176" fmla="*/ 1119183 h 1355445"/>
              <a:gd name="connsiteX177" fmla="*/ 954110 w 1617340"/>
              <a:gd name="connsiteY177" fmla="*/ 1109153 h 1355445"/>
              <a:gd name="connsiteX178" fmla="*/ 945202 w 1617340"/>
              <a:gd name="connsiteY178" fmla="*/ 1099123 h 1355445"/>
              <a:gd name="connsiteX179" fmla="*/ 944089 w 1617340"/>
              <a:gd name="connsiteY179" fmla="*/ 1084636 h 1355445"/>
              <a:gd name="connsiteX180" fmla="*/ 939635 w 1617340"/>
              <a:gd name="connsiteY180" fmla="*/ 1075720 h 1355445"/>
              <a:gd name="connsiteX181" fmla="*/ 925161 w 1617340"/>
              <a:gd name="connsiteY181" fmla="*/ 1075720 h 1355445"/>
              <a:gd name="connsiteX182" fmla="*/ 908459 w 1617340"/>
              <a:gd name="connsiteY182" fmla="*/ 1079063 h 1355445"/>
              <a:gd name="connsiteX183" fmla="*/ 904006 w 1617340"/>
              <a:gd name="connsiteY183" fmla="*/ 1090208 h 1355445"/>
              <a:gd name="connsiteX184" fmla="*/ 901779 w 1617340"/>
              <a:gd name="connsiteY184" fmla="*/ 1101352 h 1355445"/>
              <a:gd name="connsiteX185" fmla="*/ 892872 w 1617340"/>
              <a:gd name="connsiteY185" fmla="*/ 1106924 h 1355445"/>
              <a:gd name="connsiteX186" fmla="*/ 878397 w 1617340"/>
              <a:gd name="connsiteY186" fmla="*/ 1112497 h 1355445"/>
              <a:gd name="connsiteX187" fmla="*/ 873943 w 1617340"/>
              <a:gd name="connsiteY187" fmla="*/ 1094666 h 1355445"/>
              <a:gd name="connsiteX188" fmla="*/ 866149 w 1617340"/>
              <a:gd name="connsiteY188" fmla="*/ 1102467 h 1355445"/>
              <a:gd name="connsiteX189" fmla="*/ 868376 w 1617340"/>
              <a:gd name="connsiteY189" fmla="*/ 1113611 h 1355445"/>
              <a:gd name="connsiteX190" fmla="*/ 857242 w 1617340"/>
              <a:gd name="connsiteY190" fmla="*/ 1122527 h 1355445"/>
              <a:gd name="connsiteX191" fmla="*/ 847221 w 1617340"/>
              <a:gd name="connsiteY191" fmla="*/ 1109153 h 1355445"/>
              <a:gd name="connsiteX192" fmla="*/ 846598 w 1617340"/>
              <a:gd name="connsiteY192" fmla="*/ 1109097 h 1355445"/>
              <a:gd name="connsiteX193" fmla="*/ 855343 w 1617340"/>
              <a:gd name="connsiteY193" fmla="*/ 1121133 h 1355445"/>
              <a:gd name="connsiteX194" fmla="*/ 860910 w 1617340"/>
              <a:gd name="connsiteY194" fmla="*/ 1136735 h 1355445"/>
              <a:gd name="connsiteX195" fmla="*/ 837530 w 1617340"/>
              <a:gd name="connsiteY195" fmla="*/ 1143422 h 1355445"/>
              <a:gd name="connsiteX196" fmla="*/ 837530 w 1617340"/>
              <a:gd name="connsiteY196" fmla="*/ 1169054 h 1355445"/>
              <a:gd name="connsiteX197" fmla="*/ 824169 w 1617340"/>
              <a:gd name="connsiteY197" fmla="*/ 1167940 h 1355445"/>
              <a:gd name="connsiteX198" fmla="*/ 813035 w 1617340"/>
              <a:gd name="connsiteY198" fmla="*/ 1166825 h 1355445"/>
              <a:gd name="connsiteX199" fmla="*/ 808582 w 1617340"/>
              <a:gd name="connsiteY199" fmla="*/ 1182428 h 1355445"/>
              <a:gd name="connsiteX200" fmla="*/ 787428 w 1617340"/>
              <a:gd name="connsiteY200" fmla="*/ 1185771 h 1355445"/>
              <a:gd name="connsiteX201" fmla="*/ 789655 w 1617340"/>
              <a:gd name="connsiteY201" fmla="*/ 1196915 h 1355445"/>
              <a:gd name="connsiteX202" fmla="*/ 795222 w 1617340"/>
              <a:gd name="connsiteY202" fmla="*/ 1208060 h 1355445"/>
              <a:gd name="connsiteX203" fmla="*/ 805242 w 1617340"/>
              <a:gd name="connsiteY203" fmla="*/ 1210289 h 1355445"/>
              <a:gd name="connsiteX204" fmla="*/ 795222 w 1617340"/>
              <a:gd name="connsiteY204" fmla="*/ 1223662 h 1355445"/>
              <a:gd name="connsiteX205" fmla="*/ 792995 w 1617340"/>
              <a:gd name="connsiteY205" fmla="*/ 1238150 h 1355445"/>
              <a:gd name="connsiteX206" fmla="*/ 788541 w 1617340"/>
              <a:gd name="connsiteY206" fmla="*/ 1254867 h 1355445"/>
              <a:gd name="connsiteX207" fmla="*/ 769614 w 1617340"/>
              <a:gd name="connsiteY207" fmla="*/ 1257095 h 1355445"/>
              <a:gd name="connsiteX208" fmla="*/ 756254 w 1617340"/>
              <a:gd name="connsiteY208" fmla="*/ 1257095 h 1355445"/>
              <a:gd name="connsiteX209" fmla="*/ 744007 w 1617340"/>
              <a:gd name="connsiteY209" fmla="*/ 1267125 h 1355445"/>
              <a:gd name="connsiteX210" fmla="*/ 732873 w 1617340"/>
              <a:gd name="connsiteY210" fmla="*/ 1257095 h 1355445"/>
              <a:gd name="connsiteX211" fmla="*/ 721739 w 1617340"/>
              <a:gd name="connsiteY211" fmla="*/ 1252638 h 1355445"/>
              <a:gd name="connsiteX212" fmla="*/ 705039 w 1617340"/>
              <a:gd name="connsiteY212" fmla="*/ 1255981 h 1355445"/>
              <a:gd name="connsiteX213" fmla="*/ 693905 w 1617340"/>
              <a:gd name="connsiteY213" fmla="*/ 1266011 h 1355445"/>
              <a:gd name="connsiteX214" fmla="*/ 693905 w 1617340"/>
              <a:gd name="connsiteY214" fmla="*/ 1279384 h 1355445"/>
              <a:gd name="connsiteX215" fmla="*/ 689452 w 1617340"/>
              <a:gd name="connsiteY215" fmla="*/ 1293872 h 1355445"/>
              <a:gd name="connsiteX216" fmla="*/ 679432 w 1617340"/>
              <a:gd name="connsiteY216" fmla="*/ 1302788 h 1355445"/>
              <a:gd name="connsiteX217" fmla="*/ 664958 w 1617340"/>
              <a:gd name="connsiteY217" fmla="*/ 1303902 h 1355445"/>
              <a:gd name="connsiteX218" fmla="*/ 651597 w 1617340"/>
              <a:gd name="connsiteY218" fmla="*/ 1302788 h 1355445"/>
              <a:gd name="connsiteX219" fmla="*/ 640464 w 1617340"/>
              <a:gd name="connsiteY219" fmla="*/ 1290529 h 1355445"/>
              <a:gd name="connsiteX220" fmla="*/ 630443 w 1617340"/>
              <a:gd name="connsiteY220" fmla="*/ 1278270 h 1355445"/>
              <a:gd name="connsiteX221" fmla="*/ 615970 w 1617340"/>
              <a:gd name="connsiteY221" fmla="*/ 1263782 h 1355445"/>
              <a:gd name="connsiteX222" fmla="*/ 601496 w 1617340"/>
              <a:gd name="connsiteY222" fmla="*/ 1269354 h 1355445"/>
              <a:gd name="connsiteX223" fmla="*/ 592589 w 1617340"/>
              <a:gd name="connsiteY223" fmla="*/ 1272698 h 1355445"/>
              <a:gd name="connsiteX224" fmla="*/ 578115 w 1617340"/>
              <a:gd name="connsiteY224" fmla="*/ 1271583 h 1355445"/>
              <a:gd name="connsiteX225" fmla="*/ 571435 w 1617340"/>
              <a:gd name="connsiteY225" fmla="*/ 1253752 h 1355445"/>
              <a:gd name="connsiteX226" fmla="*/ 558075 w 1617340"/>
              <a:gd name="connsiteY226" fmla="*/ 1254867 h 1355445"/>
              <a:gd name="connsiteX227" fmla="*/ 545828 w 1617340"/>
              <a:gd name="connsiteY227" fmla="*/ 1258210 h 1355445"/>
              <a:gd name="connsiteX228" fmla="*/ 542488 w 1617340"/>
              <a:gd name="connsiteY228" fmla="*/ 1240379 h 1355445"/>
              <a:gd name="connsiteX229" fmla="*/ 542488 w 1617340"/>
              <a:gd name="connsiteY229" fmla="*/ 1229234 h 1355445"/>
              <a:gd name="connsiteX230" fmla="*/ 532467 w 1617340"/>
              <a:gd name="connsiteY230" fmla="*/ 1225891 h 1355445"/>
              <a:gd name="connsiteX231" fmla="*/ 523560 w 1617340"/>
              <a:gd name="connsiteY231" fmla="*/ 1213632 h 1355445"/>
              <a:gd name="connsiteX232" fmla="*/ 538034 w 1617340"/>
              <a:gd name="connsiteY232" fmla="*/ 1202488 h 1355445"/>
              <a:gd name="connsiteX233" fmla="*/ 550281 w 1617340"/>
              <a:gd name="connsiteY233" fmla="*/ 1192458 h 1355445"/>
              <a:gd name="connsiteX234" fmla="*/ 532467 w 1617340"/>
              <a:gd name="connsiteY234" fmla="*/ 1167940 h 1355445"/>
              <a:gd name="connsiteX235" fmla="*/ 517994 w 1617340"/>
              <a:gd name="connsiteY235" fmla="*/ 1152338 h 1355445"/>
              <a:gd name="connsiteX236" fmla="*/ 504633 w 1617340"/>
              <a:gd name="connsiteY236" fmla="*/ 1135621 h 1355445"/>
              <a:gd name="connsiteX237" fmla="*/ 492386 w 1617340"/>
              <a:gd name="connsiteY237" fmla="*/ 1118904 h 1355445"/>
              <a:gd name="connsiteX238" fmla="*/ 476799 w 1617340"/>
              <a:gd name="connsiteY238" fmla="*/ 1107760 h 1355445"/>
              <a:gd name="connsiteX239" fmla="*/ 464552 w 1617340"/>
              <a:gd name="connsiteY239" fmla="*/ 1098844 h 1355445"/>
              <a:gd name="connsiteX240" fmla="*/ 453418 w 1617340"/>
              <a:gd name="connsiteY240" fmla="*/ 1091043 h 1355445"/>
              <a:gd name="connsiteX241" fmla="*/ 453140 w 1617340"/>
              <a:gd name="connsiteY241" fmla="*/ 1090486 h 1355445"/>
              <a:gd name="connsiteX242" fmla="*/ 434491 w 1617340"/>
              <a:gd name="connsiteY242" fmla="*/ 1087700 h 1355445"/>
              <a:gd name="connsiteX243" fmla="*/ 420017 w 1617340"/>
              <a:gd name="connsiteY243" fmla="*/ 1089929 h 1355445"/>
              <a:gd name="connsiteX244" fmla="*/ 407770 w 1617340"/>
              <a:gd name="connsiteY244" fmla="*/ 1088814 h 1355445"/>
              <a:gd name="connsiteX245" fmla="*/ 399977 w 1617340"/>
              <a:gd name="connsiteY245" fmla="*/ 1098844 h 1355445"/>
              <a:gd name="connsiteX246" fmla="*/ 396637 w 1617340"/>
              <a:gd name="connsiteY246" fmla="*/ 1113332 h 1355445"/>
              <a:gd name="connsiteX247" fmla="*/ 388843 w 1617340"/>
              <a:gd name="connsiteY247" fmla="*/ 1118904 h 1355445"/>
              <a:gd name="connsiteX248" fmla="*/ 377709 w 1617340"/>
              <a:gd name="connsiteY248" fmla="*/ 1124476 h 1355445"/>
              <a:gd name="connsiteX249" fmla="*/ 364349 w 1617340"/>
              <a:gd name="connsiteY249" fmla="*/ 1127820 h 1355445"/>
              <a:gd name="connsiteX250" fmla="*/ 350989 w 1617340"/>
              <a:gd name="connsiteY250" fmla="*/ 1126705 h 1355445"/>
              <a:gd name="connsiteX251" fmla="*/ 330948 w 1617340"/>
              <a:gd name="connsiteY251" fmla="*/ 1127820 h 1355445"/>
              <a:gd name="connsiteX252" fmla="*/ 314248 w 1617340"/>
              <a:gd name="connsiteY252" fmla="*/ 1131163 h 1355445"/>
              <a:gd name="connsiteX253" fmla="*/ 313134 w 1617340"/>
              <a:gd name="connsiteY253" fmla="*/ 1144536 h 1355445"/>
              <a:gd name="connsiteX254" fmla="*/ 294207 w 1617340"/>
              <a:gd name="connsiteY254" fmla="*/ 1145651 h 1355445"/>
              <a:gd name="connsiteX255" fmla="*/ 283073 w 1617340"/>
              <a:gd name="connsiteY255" fmla="*/ 1125591 h 1355445"/>
              <a:gd name="connsiteX256" fmla="*/ 271940 w 1617340"/>
              <a:gd name="connsiteY256" fmla="*/ 1132277 h 1355445"/>
              <a:gd name="connsiteX257" fmla="*/ 259693 w 1617340"/>
              <a:gd name="connsiteY257" fmla="*/ 1135621 h 1355445"/>
              <a:gd name="connsiteX258" fmla="*/ 248559 w 1617340"/>
              <a:gd name="connsiteY258" fmla="*/ 1143422 h 1355445"/>
              <a:gd name="connsiteX259" fmla="*/ 224065 w 1617340"/>
              <a:gd name="connsiteY259" fmla="*/ 1144536 h 1355445"/>
              <a:gd name="connsiteX260" fmla="*/ 202911 w 1617340"/>
              <a:gd name="connsiteY260" fmla="*/ 1143422 h 1355445"/>
              <a:gd name="connsiteX261" fmla="*/ 183984 w 1617340"/>
              <a:gd name="connsiteY261" fmla="*/ 1142308 h 1355445"/>
              <a:gd name="connsiteX262" fmla="*/ 175077 w 1617340"/>
              <a:gd name="connsiteY262" fmla="*/ 1130049 h 1355445"/>
              <a:gd name="connsiteX263" fmla="*/ 165057 w 1617340"/>
              <a:gd name="connsiteY263" fmla="*/ 1113332 h 1355445"/>
              <a:gd name="connsiteX264" fmla="*/ 152810 w 1617340"/>
              <a:gd name="connsiteY264" fmla="*/ 1095501 h 1355445"/>
              <a:gd name="connsiteX265" fmla="*/ 146129 w 1617340"/>
              <a:gd name="connsiteY265" fmla="*/ 1082127 h 1355445"/>
              <a:gd name="connsiteX266" fmla="*/ 147243 w 1617340"/>
              <a:gd name="connsiteY266" fmla="*/ 1067640 h 1355445"/>
              <a:gd name="connsiteX267" fmla="*/ 132769 w 1617340"/>
              <a:gd name="connsiteY267" fmla="*/ 1044236 h 1355445"/>
              <a:gd name="connsiteX268" fmla="*/ 120522 w 1617340"/>
              <a:gd name="connsiteY268" fmla="*/ 1028634 h 1355445"/>
              <a:gd name="connsiteX269" fmla="*/ 109388 w 1617340"/>
              <a:gd name="connsiteY269" fmla="*/ 1033092 h 1355445"/>
              <a:gd name="connsiteX270" fmla="*/ 100481 w 1617340"/>
              <a:gd name="connsiteY270" fmla="*/ 1040893 h 1355445"/>
              <a:gd name="connsiteX271" fmla="*/ 87121 w 1617340"/>
              <a:gd name="connsiteY271" fmla="*/ 1029748 h 1355445"/>
              <a:gd name="connsiteX272" fmla="*/ 73761 w 1617340"/>
              <a:gd name="connsiteY272" fmla="*/ 1018604 h 1355445"/>
              <a:gd name="connsiteX273" fmla="*/ 73761 w 1617340"/>
              <a:gd name="connsiteY273" fmla="*/ 1006345 h 1355445"/>
              <a:gd name="connsiteX274" fmla="*/ 73761 w 1617340"/>
              <a:gd name="connsiteY274" fmla="*/ 986285 h 1355445"/>
              <a:gd name="connsiteX275" fmla="*/ 74874 w 1617340"/>
              <a:gd name="connsiteY275" fmla="*/ 965111 h 1355445"/>
              <a:gd name="connsiteX276" fmla="*/ 60400 w 1617340"/>
              <a:gd name="connsiteY276" fmla="*/ 949508 h 1355445"/>
              <a:gd name="connsiteX277" fmla="*/ 45926 w 1617340"/>
              <a:gd name="connsiteY277" fmla="*/ 939478 h 1355445"/>
              <a:gd name="connsiteX278" fmla="*/ 35906 w 1617340"/>
              <a:gd name="connsiteY278" fmla="*/ 926105 h 1355445"/>
              <a:gd name="connsiteX279" fmla="*/ 24773 w 1617340"/>
              <a:gd name="connsiteY279" fmla="*/ 921647 h 1355445"/>
              <a:gd name="connsiteX280" fmla="*/ 10299 w 1617340"/>
              <a:gd name="connsiteY280" fmla="*/ 924990 h 1355445"/>
              <a:gd name="connsiteX281" fmla="*/ 0 w 1617340"/>
              <a:gd name="connsiteY281" fmla="*/ 908831 h 1355445"/>
              <a:gd name="connsiteX282" fmla="*/ 1392 w 1617340"/>
              <a:gd name="connsiteY282" fmla="*/ 894900 h 1355445"/>
              <a:gd name="connsiteX283" fmla="*/ 3619 w 1617340"/>
              <a:gd name="connsiteY283" fmla="*/ 882642 h 1355445"/>
              <a:gd name="connsiteX284" fmla="*/ 5845 w 1617340"/>
              <a:gd name="connsiteY284" fmla="*/ 865925 h 1355445"/>
              <a:gd name="connsiteX285" fmla="*/ 9185 w 1617340"/>
              <a:gd name="connsiteY285" fmla="*/ 854780 h 1355445"/>
              <a:gd name="connsiteX286" fmla="*/ 16979 w 1617340"/>
              <a:gd name="connsiteY286" fmla="*/ 842521 h 1355445"/>
              <a:gd name="connsiteX287" fmla="*/ 24773 w 1617340"/>
              <a:gd name="connsiteY287" fmla="*/ 832491 h 1355445"/>
              <a:gd name="connsiteX288" fmla="*/ 23659 w 1617340"/>
              <a:gd name="connsiteY288" fmla="*/ 820233 h 1355445"/>
              <a:gd name="connsiteX289" fmla="*/ 24773 w 1617340"/>
              <a:gd name="connsiteY289" fmla="*/ 809088 h 1355445"/>
              <a:gd name="connsiteX290" fmla="*/ 34793 w 1617340"/>
              <a:gd name="connsiteY290" fmla="*/ 811317 h 1355445"/>
              <a:gd name="connsiteX291" fmla="*/ 42586 w 1617340"/>
              <a:gd name="connsiteY291" fmla="*/ 806859 h 1355445"/>
              <a:gd name="connsiteX292" fmla="*/ 53163 w 1617340"/>
              <a:gd name="connsiteY292" fmla="*/ 791814 h 1355445"/>
              <a:gd name="connsiteX293" fmla="*/ 45926 w 1617340"/>
              <a:gd name="connsiteY293" fmla="*/ 785685 h 1355445"/>
              <a:gd name="connsiteX294" fmla="*/ 37020 w 1617340"/>
              <a:gd name="connsiteY294" fmla="*/ 785685 h 1355445"/>
              <a:gd name="connsiteX295" fmla="*/ 24773 w 1617340"/>
              <a:gd name="connsiteY295" fmla="*/ 789028 h 1355445"/>
              <a:gd name="connsiteX296" fmla="*/ 15866 w 1617340"/>
              <a:gd name="connsiteY296" fmla="*/ 775655 h 1355445"/>
              <a:gd name="connsiteX297" fmla="*/ 24773 w 1617340"/>
              <a:gd name="connsiteY297" fmla="*/ 768968 h 1355445"/>
              <a:gd name="connsiteX298" fmla="*/ 26999 w 1617340"/>
              <a:gd name="connsiteY298" fmla="*/ 754480 h 1355445"/>
              <a:gd name="connsiteX299" fmla="*/ 26999 w 1617340"/>
              <a:gd name="connsiteY299" fmla="*/ 743336 h 1355445"/>
              <a:gd name="connsiteX300" fmla="*/ 19206 w 1617340"/>
              <a:gd name="connsiteY300" fmla="*/ 734420 h 1355445"/>
              <a:gd name="connsiteX301" fmla="*/ 8072 w 1617340"/>
              <a:gd name="connsiteY301" fmla="*/ 725505 h 1355445"/>
              <a:gd name="connsiteX302" fmla="*/ 8072 w 1617340"/>
              <a:gd name="connsiteY302" fmla="*/ 713246 h 1355445"/>
              <a:gd name="connsiteX303" fmla="*/ 10299 w 1617340"/>
              <a:gd name="connsiteY303" fmla="*/ 700987 h 1355445"/>
              <a:gd name="connsiteX304" fmla="*/ 23659 w 1617340"/>
              <a:gd name="connsiteY304" fmla="*/ 694300 h 1355445"/>
              <a:gd name="connsiteX305" fmla="*/ 25886 w 1617340"/>
              <a:gd name="connsiteY305" fmla="*/ 675355 h 1355445"/>
              <a:gd name="connsiteX306" fmla="*/ 33679 w 1617340"/>
              <a:gd name="connsiteY306" fmla="*/ 659752 h 1355445"/>
              <a:gd name="connsiteX307" fmla="*/ 43700 w 1617340"/>
              <a:gd name="connsiteY307" fmla="*/ 648608 h 1355445"/>
              <a:gd name="connsiteX308" fmla="*/ 60400 w 1617340"/>
              <a:gd name="connsiteY308" fmla="*/ 644150 h 1355445"/>
              <a:gd name="connsiteX309" fmla="*/ 65967 w 1617340"/>
              <a:gd name="connsiteY309" fmla="*/ 628548 h 1355445"/>
              <a:gd name="connsiteX310" fmla="*/ 71534 w 1617340"/>
              <a:gd name="connsiteY310" fmla="*/ 612946 h 1355445"/>
              <a:gd name="connsiteX311" fmla="*/ 80441 w 1617340"/>
              <a:gd name="connsiteY311" fmla="*/ 604030 h 1355445"/>
              <a:gd name="connsiteX312" fmla="*/ 94915 w 1617340"/>
              <a:gd name="connsiteY312" fmla="*/ 596229 h 1355445"/>
              <a:gd name="connsiteX313" fmla="*/ 91574 w 1617340"/>
              <a:gd name="connsiteY313" fmla="*/ 581741 h 1355445"/>
              <a:gd name="connsiteX314" fmla="*/ 80441 w 1617340"/>
              <a:gd name="connsiteY314" fmla="*/ 582856 h 1355445"/>
              <a:gd name="connsiteX315" fmla="*/ 64854 w 1617340"/>
              <a:gd name="connsiteY315" fmla="*/ 583970 h 1355445"/>
              <a:gd name="connsiteX316" fmla="*/ 58173 w 1617340"/>
              <a:gd name="connsiteY316" fmla="*/ 572825 h 1355445"/>
              <a:gd name="connsiteX317" fmla="*/ 64854 w 1617340"/>
              <a:gd name="connsiteY317" fmla="*/ 563910 h 1355445"/>
              <a:gd name="connsiteX318" fmla="*/ 78214 w 1617340"/>
              <a:gd name="connsiteY318" fmla="*/ 560567 h 1355445"/>
              <a:gd name="connsiteX319" fmla="*/ 81554 w 1617340"/>
              <a:gd name="connsiteY319" fmla="*/ 549422 h 1355445"/>
              <a:gd name="connsiteX320" fmla="*/ 72647 w 1617340"/>
              <a:gd name="connsiteY320" fmla="*/ 546079 h 1355445"/>
              <a:gd name="connsiteX321" fmla="*/ 64854 w 1617340"/>
              <a:gd name="connsiteY321" fmla="*/ 538278 h 1355445"/>
              <a:gd name="connsiteX322" fmla="*/ 70421 w 1617340"/>
              <a:gd name="connsiteY322" fmla="*/ 526019 h 1355445"/>
              <a:gd name="connsiteX323" fmla="*/ 88234 w 1617340"/>
              <a:gd name="connsiteY323" fmla="*/ 526019 h 1355445"/>
              <a:gd name="connsiteX324" fmla="*/ 112728 w 1617340"/>
              <a:gd name="connsiteY324" fmla="*/ 524904 h 1355445"/>
              <a:gd name="connsiteX325" fmla="*/ 110502 w 1617340"/>
              <a:gd name="connsiteY325" fmla="*/ 511531 h 1355445"/>
              <a:gd name="connsiteX326" fmla="*/ 101595 w 1617340"/>
              <a:gd name="connsiteY326" fmla="*/ 499272 h 1355445"/>
              <a:gd name="connsiteX327" fmla="*/ 83781 w 1617340"/>
              <a:gd name="connsiteY327" fmla="*/ 488128 h 1355445"/>
              <a:gd name="connsiteX328" fmla="*/ 80441 w 1617340"/>
              <a:gd name="connsiteY328" fmla="*/ 472525 h 1355445"/>
              <a:gd name="connsiteX329" fmla="*/ 79327 w 1617340"/>
              <a:gd name="connsiteY329" fmla="*/ 443550 h 1355445"/>
              <a:gd name="connsiteX330" fmla="*/ 93801 w 1617340"/>
              <a:gd name="connsiteY330" fmla="*/ 432405 h 1355445"/>
              <a:gd name="connsiteX331" fmla="*/ 111615 w 1617340"/>
              <a:gd name="connsiteY331" fmla="*/ 416803 h 1355445"/>
              <a:gd name="connsiteX332" fmla="*/ 128316 w 1617340"/>
              <a:gd name="connsiteY332" fmla="*/ 419032 h 1355445"/>
              <a:gd name="connsiteX333" fmla="*/ 152810 w 1617340"/>
              <a:gd name="connsiteY333" fmla="*/ 416803 h 1355445"/>
              <a:gd name="connsiteX334" fmla="*/ 147243 w 1617340"/>
              <a:gd name="connsiteY334" fmla="*/ 400086 h 1355445"/>
              <a:gd name="connsiteX335" fmla="*/ 163943 w 1617340"/>
              <a:gd name="connsiteY335" fmla="*/ 391171 h 1355445"/>
              <a:gd name="connsiteX336" fmla="*/ 177304 w 1617340"/>
              <a:gd name="connsiteY336" fmla="*/ 398972 h 1355445"/>
              <a:gd name="connsiteX337" fmla="*/ 190664 w 1617340"/>
              <a:gd name="connsiteY337" fmla="*/ 409002 h 1355445"/>
              <a:gd name="connsiteX338" fmla="*/ 208478 w 1617340"/>
              <a:gd name="connsiteY338" fmla="*/ 410116 h 1355445"/>
              <a:gd name="connsiteX339" fmla="*/ 212653 w 1617340"/>
              <a:gd name="connsiteY339" fmla="*/ 392564 h 1355445"/>
              <a:gd name="connsiteX340" fmla="*/ 208478 w 1617340"/>
              <a:gd name="connsiteY340" fmla="*/ 378912 h 1355445"/>
              <a:gd name="connsiteX341" fmla="*/ 202911 w 1617340"/>
              <a:gd name="connsiteY341" fmla="*/ 362195 h 1355445"/>
              <a:gd name="connsiteX342" fmla="*/ 209591 w 1617340"/>
              <a:gd name="connsiteY342" fmla="*/ 339906 h 1355445"/>
              <a:gd name="connsiteX343" fmla="*/ 215158 w 1617340"/>
              <a:gd name="connsiteY343" fmla="*/ 318732 h 1355445"/>
              <a:gd name="connsiteX344" fmla="*/ 219612 w 1617340"/>
              <a:gd name="connsiteY344" fmla="*/ 307587 h 1355445"/>
              <a:gd name="connsiteX345" fmla="*/ 214045 w 1617340"/>
              <a:gd name="connsiteY345" fmla="*/ 298672 h 1355445"/>
              <a:gd name="connsiteX346" fmla="*/ 198458 w 1617340"/>
              <a:gd name="connsiteY346" fmla="*/ 291985 h 1355445"/>
              <a:gd name="connsiteX347" fmla="*/ 204024 w 1617340"/>
              <a:gd name="connsiteY347" fmla="*/ 274154 h 1355445"/>
              <a:gd name="connsiteX348" fmla="*/ 234085 w 1617340"/>
              <a:gd name="connsiteY348" fmla="*/ 270811 h 1355445"/>
              <a:gd name="connsiteX349" fmla="*/ 232972 w 1617340"/>
              <a:gd name="connsiteY349" fmla="*/ 247407 h 1355445"/>
              <a:gd name="connsiteX350" fmla="*/ 246332 w 1617340"/>
              <a:gd name="connsiteY350" fmla="*/ 237377 h 1355445"/>
              <a:gd name="connsiteX351" fmla="*/ 260806 w 1617340"/>
              <a:gd name="connsiteY351" fmla="*/ 230690 h 1355445"/>
              <a:gd name="connsiteX352" fmla="*/ 268600 w 1617340"/>
              <a:gd name="connsiteY352" fmla="*/ 215088 h 1355445"/>
              <a:gd name="connsiteX353" fmla="*/ 261919 w 1617340"/>
              <a:gd name="connsiteY353" fmla="*/ 203944 h 1355445"/>
              <a:gd name="connsiteX354" fmla="*/ 260806 w 1617340"/>
              <a:gd name="connsiteY354" fmla="*/ 170510 h 1355445"/>
              <a:gd name="connsiteX355" fmla="*/ 276393 w 1617340"/>
              <a:gd name="connsiteY355" fmla="*/ 160480 h 1355445"/>
              <a:gd name="connsiteX356" fmla="*/ 273053 w 1617340"/>
              <a:gd name="connsiteY356" fmla="*/ 143764 h 1355445"/>
              <a:gd name="connsiteX357" fmla="*/ 264146 w 1617340"/>
              <a:gd name="connsiteY357" fmla="*/ 131505 h 1355445"/>
              <a:gd name="connsiteX358" fmla="*/ 263033 w 1617340"/>
              <a:gd name="connsiteY358" fmla="*/ 115902 h 1355445"/>
              <a:gd name="connsiteX359" fmla="*/ 271940 w 1617340"/>
              <a:gd name="connsiteY359" fmla="*/ 94728 h 1355445"/>
              <a:gd name="connsiteX360" fmla="*/ 288640 w 1617340"/>
              <a:gd name="connsiteY360" fmla="*/ 93614 h 1355445"/>
              <a:gd name="connsiteX361" fmla="*/ 305341 w 1617340"/>
              <a:gd name="connsiteY361" fmla="*/ 96957 h 1355445"/>
              <a:gd name="connsiteX362" fmla="*/ 316474 w 1617340"/>
              <a:gd name="connsiteY362" fmla="*/ 109216 h 1355445"/>
              <a:gd name="connsiteX363" fmla="*/ 326495 w 1617340"/>
              <a:gd name="connsiteY363" fmla="*/ 115902 h 1355445"/>
              <a:gd name="connsiteX364" fmla="*/ 347649 w 1617340"/>
              <a:gd name="connsiteY364" fmla="*/ 105872 h 1355445"/>
              <a:gd name="connsiteX365" fmla="*/ 373256 w 1617340"/>
              <a:gd name="connsiteY365" fmla="*/ 98071 h 1355445"/>
              <a:gd name="connsiteX366" fmla="*/ 403317 w 1617340"/>
              <a:gd name="connsiteY366" fmla="*/ 85812 h 1355445"/>
              <a:gd name="connsiteX367" fmla="*/ 404430 w 1617340"/>
              <a:gd name="connsiteY367" fmla="*/ 47921 h 1355445"/>
              <a:gd name="connsiteX368" fmla="*/ 421131 w 1617340"/>
              <a:gd name="connsiteY368" fmla="*/ 26747 h 1355445"/>
              <a:gd name="connsiteX369" fmla="*/ 436718 w 1617340"/>
              <a:gd name="connsiteY369" fmla="*/ 0 h 1355445"/>
              <a:gd name="connsiteX0" fmla="*/ 436718 w 1617340"/>
              <a:gd name="connsiteY0" fmla="*/ 0 h 1355445"/>
              <a:gd name="connsiteX1" fmla="*/ 460099 w 1617340"/>
              <a:gd name="connsiteY1" fmla="*/ 0 h 1355445"/>
              <a:gd name="connsiteX2" fmla="*/ 473459 w 1617340"/>
              <a:gd name="connsiteY2" fmla="*/ 7801 h 1355445"/>
              <a:gd name="connsiteX3" fmla="*/ 473459 w 1617340"/>
              <a:gd name="connsiteY3" fmla="*/ 23403 h 1355445"/>
              <a:gd name="connsiteX4" fmla="*/ 474572 w 1617340"/>
              <a:gd name="connsiteY4" fmla="*/ 37891 h 1355445"/>
              <a:gd name="connsiteX5" fmla="*/ 452305 w 1617340"/>
              <a:gd name="connsiteY5" fmla="*/ 54608 h 1355445"/>
              <a:gd name="connsiteX6" fmla="*/ 465665 w 1617340"/>
              <a:gd name="connsiteY6" fmla="*/ 65752 h 1355445"/>
              <a:gd name="connsiteX7" fmla="*/ 453418 w 1617340"/>
              <a:gd name="connsiteY7" fmla="*/ 98071 h 1355445"/>
              <a:gd name="connsiteX8" fmla="*/ 467892 w 1617340"/>
              <a:gd name="connsiteY8" fmla="*/ 112559 h 1355445"/>
              <a:gd name="connsiteX9" fmla="*/ 480139 w 1617340"/>
              <a:gd name="connsiteY9" fmla="*/ 119246 h 1355445"/>
              <a:gd name="connsiteX10" fmla="*/ 481252 w 1617340"/>
              <a:gd name="connsiteY10" fmla="*/ 133734 h 1355445"/>
              <a:gd name="connsiteX11" fmla="*/ 469005 w 1617340"/>
              <a:gd name="connsiteY11" fmla="*/ 147107 h 1355445"/>
              <a:gd name="connsiteX12" fmla="*/ 473459 w 1617340"/>
              <a:gd name="connsiteY12" fmla="*/ 171625 h 1355445"/>
              <a:gd name="connsiteX13" fmla="*/ 481252 w 1617340"/>
              <a:gd name="connsiteY13" fmla="*/ 188342 h 1355445"/>
              <a:gd name="connsiteX14" fmla="*/ 503520 w 1617340"/>
              <a:gd name="connsiteY14" fmla="*/ 188342 h 1355445"/>
              <a:gd name="connsiteX15" fmla="*/ 531354 w 1617340"/>
              <a:gd name="connsiteY15" fmla="*/ 188342 h 1355445"/>
              <a:gd name="connsiteX16" fmla="*/ 545828 w 1617340"/>
              <a:gd name="connsiteY16" fmla="*/ 196143 h 1355445"/>
              <a:gd name="connsiteX17" fmla="*/ 552508 w 1617340"/>
              <a:gd name="connsiteY17" fmla="*/ 209516 h 1355445"/>
              <a:gd name="connsiteX18" fmla="*/ 559188 w 1617340"/>
              <a:gd name="connsiteY18" fmla="*/ 227347 h 1355445"/>
              <a:gd name="connsiteX19" fmla="*/ 581455 w 1617340"/>
              <a:gd name="connsiteY19" fmla="*/ 226233 h 1355445"/>
              <a:gd name="connsiteX20" fmla="*/ 602609 w 1617340"/>
              <a:gd name="connsiteY20" fmla="*/ 228462 h 1355445"/>
              <a:gd name="connsiteX21" fmla="*/ 623763 w 1617340"/>
              <a:gd name="connsiteY21" fmla="*/ 236263 h 1355445"/>
              <a:gd name="connsiteX22" fmla="*/ 623763 w 1617340"/>
              <a:gd name="connsiteY22" fmla="*/ 254094 h 1355445"/>
              <a:gd name="connsiteX23" fmla="*/ 625990 w 1617340"/>
              <a:gd name="connsiteY23" fmla="*/ 270811 h 1355445"/>
              <a:gd name="connsiteX24" fmla="*/ 638515 w 1617340"/>
              <a:gd name="connsiteY24" fmla="*/ 279726 h 1355445"/>
              <a:gd name="connsiteX25" fmla="*/ 639290 w 1617340"/>
              <a:gd name="connsiteY25" fmla="*/ 280005 h 1355445"/>
              <a:gd name="connsiteX26" fmla="*/ 676868 w 1617340"/>
              <a:gd name="connsiteY26" fmla="*/ 325697 h 1355445"/>
              <a:gd name="connsiteX27" fmla="*/ 692455 w 1617340"/>
              <a:gd name="connsiteY27" fmla="*/ 317896 h 1355445"/>
              <a:gd name="connsiteX28" fmla="*/ 718064 w 1617340"/>
              <a:gd name="connsiteY28" fmla="*/ 316782 h 1355445"/>
              <a:gd name="connsiteX29" fmla="*/ 732539 w 1617340"/>
              <a:gd name="connsiteY29" fmla="*/ 305637 h 1355445"/>
              <a:gd name="connsiteX30" fmla="*/ 745900 w 1617340"/>
              <a:gd name="connsiteY30" fmla="*/ 295607 h 1355445"/>
              <a:gd name="connsiteX31" fmla="*/ 762601 w 1617340"/>
              <a:gd name="connsiteY31" fmla="*/ 292264 h 1355445"/>
              <a:gd name="connsiteX32" fmla="*/ 787096 w 1617340"/>
              <a:gd name="connsiteY32" fmla="*/ 292264 h 1355445"/>
              <a:gd name="connsiteX33" fmla="*/ 803798 w 1617340"/>
              <a:gd name="connsiteY33" fmla="*/ 310095 h 1355445"/>
              <a:gd name="connsiteX34" fmla="*/ 812705 w 1617340"/>
              <a:gd name="connsiteY34" fmla="*/ 327926 h 1355445"/>
              <a:gd name="connsiteX35" fmla="*/ 847221 w 1617340"/>
              <a:gd name="connsiteY35" fmla="*/ 331270 h 1355445"/>
              <a:gd name="connsiteX36" fmla="*/ 865036 w 1617340"/>
              <a:gd name="connsiteY36" fmla="*/ 343529 h 1355445"/>
              <a:gd name="connsiteX37" fmla="*/ 881737 w 1617340"/>
              <a:gd name="connsiteY37" fmla="*/ 344643 h 1355445"/>
              <a:gd name="connsiteX38" fmla="*/ 889531 w 1617340"/>
              <a:gd name="connsiteY38" fmla="*/ 333499 h 1355445"/>
              <a:gd name="connsiteX39" fmla="*/ 898439 w 1617340"/>
              <a:gd name="connsiteY39" fmla="*/ 323469 h 1355445"/>
              <a:gd name="connsiteX40" fmla="*/ 908459 w 1617340"/>
              <a:gd name="connsiteY40" fmla="*/ 313439 h 1355445"/>
              <a:gd name="connsiteX41" fmla="*/ 922934 w 1617340"/>
              <a:gd name="connsiteY41" fmla="*/ 308981 h 1355445"/>
              <a:gd name="connsiteX42" fmla="*/ 936295 w 1617340"/>
              <a:gd name="connsiteY42" fmla="*/ 310095 h 1355445"/>
              <a:gd name="connsiteX43" fmla="*/ 947429 w 1617340"/>
              <a:gd name="connsiteY43" fmla="*/ 321240 h 1355445"/>
              <a:gd name="connsiteX44" fmla="*/ 955223 w 1617340"/>
              <a:gd name="connsiteY44" fmla="*/ 335727 h 1355445"/>
              <a:gd name="connsiteX45" fmla="*/ 969698 w 1617340"/>
              <a:gd name="connsiteY45" fmla="*/ 340185 h 1355445"/>
              <a:gd name="connsiteX46" fmla="*/ 976378 w 1617340"/>
              <a:gd name="connsiteY46" fmla="*/ 326812 h 1355445"/>
              <a:gd name="connsiteX47" fmla="*/ 977492 w 1617340"/>
              <a:gd name="connsiteY47" fmla="*/ 325697 h 1355445"/>
              <a:gd name="connsiteX48" fmla="*/ 1005327 w 1617340"/>
              <a:gd name="connsiteY48" fmla="*/ 330155 h 1355445"/>
              <a:gd name="connsiteX49" fmla="*/ 1028709 w 1617340"/>
              <a:gd name="connsiteY49" fmla="*/ 340185 h 1355445"/>
              <a:gd name="connsiteX50" fmla="*/ 1052091 w 1617340"/>
              <a:gd name="connsiteY50" fmla="*/ 351330 h 1355445"/>
              <a:gd name="connsiteX51" fmla="*/ 1060998 w 1617340"/>
              <a:gd name="connsiteY51" fmla="*/ 369161 h 1355445"/>
              <a:gd name="connsiteX52" fmla="*/ 1055431 w 1617340"/>
              <a:gd name="connsiteY52" fmla="*/ 391450 h 1355445"/>
              <a:gd name="connsiteX53" fmla="*/ 1055431 w 1617340"/>
              <a:gd name="connsiteY53" fmla="*/ 409281 h 1355445"/>
              <a:gd name="connsiteX54" fmla="*/ 1076586 w 1617340"/>
              <a:gd name="connsiteY54" fmla="*/ 412624 h 1355445"/>
              <a:gd name="connsiteX55" fmla="*/ 1081040 w 1617340"/>
              <a:gd name="connsiteY55" fmla="*/ 429341 h 1355445"/>
              <a:gd name="connsiteX56" fmla="*/ 1087720 w 1617340"/>
              <a:gd name="connsiteY56" fmla="*/ 442714 h 1355445"/>
              <a:gd name="connsiteX57" fmla="*/ 1099968 w 1617340"/>
              <a:gd name="connsiteY57" fmla="*/ 457202 h 1355445"/>
              <a:gd name="connsiteX58" fmla="*/ 1112216 w 1617340"/>
              <a:gd name="connsiteY58" fmla="*/ 476148 h 1355445"/>
              <a:gd name="connsiteX59" fmla="*/ 1135597 w 1617340"/>
              <a:gd name="connsiteY59" fmla="*/ 477262 h 1355445"/>
              <a:gd name="connsiteX60" fmla="*/ 1140051 w 1617340"/>
              <a:gd name="connsiteY60" fmla="*/ 458317 h 1355445"/>
              <a:gd name="connsiteX61" fmla="*/ 1146732 w 1617340"/>
              <a:gd name="connsiteY61" fmla="*/ 447172 h 1355445"/>
              <a:gd name="connsiteX62" fmla="*/ 1165660 w 1617340"/>
              <a:gd name="connsiteY62" fmla="*/ 442714 h 1355445"/>
              <a:gd name="connsiteX63" fmla="*/ 1182361 w 1617340"/>
              <a:gd name="connsiteY63" fmla="*/ 448287 h 1355445"/>
              <a:gd name="connsiteX64" fmla="*/ 1199063 w 1617340"/>
              <a:gd name="connsiteY64" fmla="*/ 456088 h 1355445"/>
              <a:gd name="connsiteX65" fmla="*/ 1210197 w 1617340"/>
              <a:gd name="connsiteY65" fmla="*/ 476148 h 1355445"/>
              <a:gd name="connsiteX66" fmla="*/ 1226898 w 1617340"/>
              <a:gd name="connsiteY66" fmla="*/ 489521 h 1355445"/>
              <a:gd name="connsiteX67" fmla="*/ 1250280 w 1617340"/>
              <a:gd name="connsiteY67" fmla="*/ 488407 h 1355445"/>
              <a:gd name="connsiteX68" fmla="*/ 1281456 w 1617340"/>
              <a:gd name="connsiteY68" fmla="*/ 486178 h 1355445"/>
              <a:gd name="connsiteX69" fmla="*/ 1300384 w 1617340"/>
              <a:gd name="connsiteY69" fmla="*/ 477262 h 1355445"/>
              <a:gd name="connsiteX70" fmla="*/ 1312632 w 1617340"/>
              <a:gd name="connsiteY70" fmla="*/ 462774 h 1355445"/>
              <a:gd name="connsiteX71" fmla="*/ 1353828 w 1617340"/>
              <a:gd name="connsiteY71" fmla="*/ 457202 h 1355445"/>
              <a:gd name="connsiteX72" fmla="*/ 1363849 w 1617340"/>
              <a:gd name="connsiteY72" fmla="*/ 477262 h 1355445"/>
              <a:gd name="connsiteX73" fmla="*/ 1385004 w 1617340"/>
              <a:gd name="connsiteY73" fmla="*/ 491750 h 1355445"/>
              <a:gd name="connsiteX74" fmla="*/ 1406159 w 1617340"/>
              <a:gd name="connsiteY74" fmla="*/ 500666 h 1355445"/>
              <a:gd name="connsiteX75" fmla="*/ 1412561 w 1617340"/>
              <a:gd name="connsiteY75" fmla="*/ 518497 h 1355445"/>
              <a:gd name="connsiteX76" fmla="*/ 1413264 w 1617340"/>
              <a:gd name="connsiteY76" fmla="*/ 519054 h 1355445"/>
              <a:gd name="connsiteX77" fmla="*/ 1434452 w 1617340"/>
              <a:gd name="connsiteY77" fmla="*/ 514039 h 1355445"/>
              <a:gd name="connsiteX78" fmla="*/ 1454525 w 1617340"/>
              <a:gd name="connsiteY78" fmla="*/ 506237 h 1355445"/>
              <a:gd name="connsiteX79" fmla="*/ 1473483 w 1617340"/>
              <a:gd name="connsiteY79" fmla="*/ 506237 h 1355445"/>
              <a:gd name="connsiteX80" fmla="*/ 1483032 w 1617340"/>
              <a:gd name="connsiteY80" fmla="*/ 524262 h 1355445"/>
              <a:gd name="connsiteX81" fmla="*/ 1484748 w 1617340"/>
              <a:gd name="connsiteY81" fmla="*/ 524395 h 1355445"/>
              <a:gd name="connsiteX82" fmla="*/ 1499132 w 1617340"/>
              <a:gd name="connsiteY82" fmla="*/ 515153 h 1355445"/>
              <a:gd name="connsiteX83" fmla="*/ 1514744 w 1617340"/>
              <a:gd name="connsiteY83" fmla="*/ 502894 h 1355445"/>
              <a:gd name="connsiteX84" fmla="*/ 1527011 w 1617340"/>
              <a:gd name="connsiteY84" fmla="*/ 516267 h 1355445"/>
              <a:gd name="connsiteX85" fmla="*/ 1547084 w 1617340"/>
              <a:gd name="connsiteY85" fmla="*/ 528526 h 1355445"/>
              <a:gd name="connsiteX86" fmla="*/ 1569388 w 1617340"/>
              <a:gd name="connsiteY86" fmla="*/ 528526 h 1355445"/>
              <a:gd name="connsiteX87" fmla="*/ 1589461 w 1617340"/>
              <a:gd name="connsiteY87" fmla="*/ 530755 h 1355445"/>
              <a:gd name="connsiteX88" fmla="*/ 1617340 w 1617340"/>
              <a:gd name="connsiteY88" fmla="*/ 549701 h 1355445"/>
              <a:gd name="connsiteX89" fmla="*/ 1597267 w 1617340"/>
              <a:gd name="connsiteY89" fmla="*/ 555273 h 1355445"/>
              <a:gd name="connsiteX90" fmla="*/ 1587231 w 1617340"/>
              <a:gd name="connsiteY90" fmla="*/ 578676 h 1355445"/>
              <a:gd name="connsiteX91" fmla="*/ 1578309 w 1617340"/>
              <a:gd name="connsiteY91" fmla="*/ 597622 h 1355445"/>
              <a:gd name="connsiteX92" fmla="*/ 1583885 w 1617340"/>
              <a:gd name="connsiteY92" fmla="*/ 625483 h 1355445"/>
              <a:gd name="connsiteX93" fmla="*/ 1574964 w 1617340"/>
              <a:gd name="connsiteY93" fmla="*/ 638857 h 1355445"/>
              <a:gd name="connsiteX94" fmla="*/ 1551545 w 1617340"/>
              <a:gd name="connsiteY94" fmla="*/ 641085 h 1355445"/>
              <a:gd name="connsiteX95" fmla="*/ 1534818 w 1617340"/>
              <a:gd name="connsiteY95" fmla="*/ 663374 h 1355445"/>
              <a:gd name="connsiteX96" fmla="*/ 1537048 w 1617340"/>
              <a:gd name="connsiteY96" fmla="*/ 689007 h 1355445"/>
              <a:gd name="connsiteX97" fmla="*/ 1518090 w 1617340"/>
              <a:gd name="connsiteY97" fmla="*/ 702380 h 1355445"/>
              <a:gd name="connsiteX98" fmla="*/ 1495787 w 1617340"/>
              <a:gd name="connsiteY98" fmla="*/ 714639 h 1355445"/>
              <a:gd name="connsiteX99" fmla="*/ 1490211 w 1617340"/>
              <a:gd name="connsiteY99" fmla="*/ 725783 h 1355445"/>
              <a:gd name="connsiteX100" fmla="*/ 1487980 w 1617340"/>
              <a:gd name="connsiteY100" fmla="*/ 750301 h 1355445"/>
              <a:gd name="connsiteX101" fmla="*/ 1486865 w 1617340"/>
              <a:gd name="connsiteY101" fmla="*/ 779277 h 1355445"/>
              <a:gd name="connsiteX102" fmla="*/ 1476829 w 1617340"/>
              <a:gd name="connsiteY102" fmla="*/ 801566 h 1355445"/>
              <a:gd name="connsiteX103" fmla="*/ 1467907 w 1617340"/>
              <a:gd name="connsiteY103" fmla="*/ 828312 h 1355445"/>
              <a:gd name="connsiteX104" fmla="*/ 1461216 w 1617340"/>
              <a:gd name="connsiteY104" fmla="*/ 843915 h 1355445"/>
              <a:gd name="connsiteX105" fmla="*/ 1461216 w 1617340"/>
              <a:gd name="connsiteY105" fmla="*/ 862860 h 1355445"/>
              <a:gd name="connsiteX106" fmla="*/ 1464562 w 1617340"/>
              <a:gd name="connsiteY106" fmla="*/ 887378 h 1355445"/>
              <a:gd name="connsiteX107" fmla="*/ 1469022 w 1617340"/>
              <a:gd name="connsiteY107" fmla="*/ 904095 h 1355445"/>
              <a:gd name="connsiteX108" fmla="*/ 1456756 w 1617340"/>
              <a:gd name="connsiteY108" fmla="*/ 919697 h 1355445"/>
              <a:gd name="connsiteX109" fmla="*/ 1445604 w 1617340"/>
              <a:gd name="connsiteY109" fmla="*/ 939757 h 1355445"/>
              <a:gd name="connsiteX110" fmla="*/ 1435567 w 1617340"/>
              <a:gd name="connsiteY110" fmla="*/ 960931 h 1355445"/>
              <a:gd name="connsiteX111" fmla="*/ 1423300 w 1617340"/>
              <a:gd name="connsiteY111" fmla="*/ 985449 h 1355445"/>
              <a:gd name="connsiteX112" fmla="*/ 1422989 w 1617340"/>
              <a:gd name="connsiteY112" fmla="*/ 985507 h 1355445"/>
              <a:gd name="connsiteX113" fmla="*/ 1421070 w 1617340"/>
              <a:gd name="connsiteY113" fmla="*/ 1005509 h 1355445"/>
              <a:gd name="connsiteX114" fmla="*/ 1423300 w 1617340"/>
              <a:gd name="connsiteY114" fmla="*/ 1024455 h 1355445"/>
              <a:gd name="connsiteX115" fmla="*/ 1423300 w 1617340"/>
              <a:gd name="connsiteY115" fmla="*/ 1045629 h 1355445"/>
              <a:gd name="connsiteX116" fmla="*/ 1432222 w 1617340"/>
              <a:gd name="connsiteY116" fmla="*/ 1054545 h 1355445"/>
              <a:gd name="connsiteX117" fmla="*/ 1441143 w 1617340"/>
              <a:gd name="connsiteY117" fmla="*/ 1063460 h 1355445"/>
              <a:gd name="connsiteX118" fmla="*/ 1436683 w 1617340"/>
              <a:gd name="connsiteY118" fmla="*/ 1077948 h 1355445"/>
              <a:gd name="connsiteX119" fmla="*/ 1423300 w 1617340"/>
              <a:gd name="connsiteY119" fmla="*/ 1087978 h 1355445"/>
              <a:gd name="connsiteX120" fmla="*/ 1424416 w 1617340"/>
              <a:gd name="connsiteY120" fmla="*/ 1114725 h 1355445"/>
              <a:gd name="connsiteX121" fmla="*/ 1426646 w 1617340"/>
              <a:gd name="connsiteY121" fmla="*/ 1133670 h 1355445"/>
              <a:gd name="connsiteX122" fmla="*/ 1414379 w 1617340"/>
              <a:gd name="connsiteY122" fmla="*/ 1151502 h 1355445"/>
              <a:gd name="connsiteX123" fmla="*/ 1415494 w 1617340"/>
              <a:gd name="connsiteY123" fmla="*/ 1176019 h 1355445"/>
              <a:gd name="connsiteX124" fmla="*/ 1417725 w 1617340"/>
              <a:gd name="connsiteY124" fmla="*/ 1194965 h 1355445"/>
              <a:gd name="connsiteX125" fmla="*/ 1402112 w 1617340"/>
              <a:gd name="connsiteY125" fmla="*/ 1211682 h 1355445"/>
              <a:gd name="connsiteX126" fmla="*/ 1406573 w 1617340"/>
              <a:gd name="connsiteY126" fmla="*/ 1228398 h 1355445"/>
              <a:gd name="connsiteX127" fmla="*/ 1418840 w 1617340"/>
              <a:gd name="connsiteY127" fmla="*/ 1238428 h 1355445"/>
              <a:gd name="connsiteX128" fmla="*/ 1428876 w 1617340"/>
              <a:gd name="connsiteY128" fmla="*/ 1256259 h 1355445"/>
              <a:gd name="connsiteX129" fmla="*/ 1438913 w 1617340"/>
              <a:gd name="connsiteY129" fmla="*/ 1268518 h 1355445"/>
              <a:gd name="connsiteX130" fmla="*/ 1419955 w 1617340"/>
              <a:gd name="connsiteY130" fmla="*/ 1284121 h 1355445"/>
              <a:gd name="connsiteX131" fmla="*/ 1417725 w 1617340"/>
              <a:gd name="connsiteY131" fmla="*/ 1296380 h 1355445"/>
              <a:gd name="connsiteX132" fmla="*/ 1415494 w 1617340"/>
              <a:gd name="connsiteY132" fmla="*/ 1310867 h 1355445"/>
              <a:gd name="connsiteX133" fmla="*/ 1419955 w 1617340"/>
              <a:gd name="connsiteY133" fmla="*/ 1327584 h 1355445"/>
              <a:gd name="connsiteX134" fmla="*/ 1411034 w 1617340"/>
              <a:gd name="connsiteY134" fmla="*/ 1335385 h 1355445"/>
              <a:gd name="connsiteX135" fmla="*/ 1394306 w 1617340"/>
              <a:gd name="connsiteY135" fmla="*/ 1348758 h 1355445"/>
              <a:gd name="connsiteX136" fmla="*/ 1380924 w 1617340"/>
              <a:gd name="connsiteY136" fmla="*/ 1354331 h 1355445"/>
              <a:gd name="connsiteX137" fmla="*/ 1357505 w 1617340"/>
              <a:gd name="connsiteY137" fmla="*/ 1355445 h 1355445"/>
              <a:gd name="connsiteX138" fmla="*/ 1334087 w 1617340"/>
              <a:gd name="connsiteY138" fmla="*/ 1352102 h 1355445"/>
              <a:gd name="connsiteX139" fmla="*/ 1312899 w 1617340"/>
              <a:gd name="connsiteY139" fmla="*/ 1350987 h 1355445"/>
              <a:gd name="connsiteX140" fmla="*/ 1314014 w 1617340"/>
              <a:gd name="connsiteY140" fmla="*/ 1337614 h 1355445"/>
              <a:gd name="connsiteX141" fmla="*/ 1305092 w 1617340"/>
              <a:gd name="connsiteY141" fmla="*/ 1326470 h 1355445"/>
              <a:gd name="connsiteX142" fmla="*/ 1290038 w 1617340"/>
              <a:gd name="connsiteY142" fmla="*/ 1306967 h 1355445"/>
              <a:gd name="connsiteX143" fmla="*/ 1282232 w 1617340"/>
              <a:gd name="connsiteY143" fmla="*/ 1290250 h 1355445"/>
              <a:gd name="connsiteX144" fmla="*/ 1280001 w 1617340"/>
              <a:gd name="connsiteY144" fmla="*/ 1276877 h 1355445"/>
              <a:gd name="connsiteX145" fmla="*/ 1275540 w 1617340"/>
              <a:gd name="connsiteY145" fmla="*/ 1262389 h 1355445"/>
              <a:gd name="connsiteX146" fmla="*/ 1257698 w 1617340"/>
              <a:gd name="connsiteY146" fmla="*/ 1262389 h 1355445"/>
              <a:gd name="connsiteX147" fmla="*/ 1251007 w 1617340"/>
              <a:gd name="connsiteY147" fmla="*/ 1255702 h 1355445"/>
              <a:gd name="connsiteX148" fmla="*/ 1254352 w 1617340"/>
              <a:gd name="connsiteY148" fmla="*/ 1243443 h 1355445"/>
              <a:gd name="connsiteX149" fmla="*/ 1259928 w 1617340"/>
              <a:gd name="connsiteY149" fmla="*/ 1227841 h 1355445"/>
              <a:gd name="connsiteX150" fmla="*/ 1262158 w 1617340"/>
              <a:gd name="connsiteY150" fmla="*/ 1214468 h 1355445"/>
              <a:gd name="connsiteX151" fmla="*/ 1256583 w 1617340"/>
              <a:gd name="connsiteY151" fmla="*/ 1197751 h 1355445"/>
              <a:gd name="connsiteX152" fmla="*/ 1236509 w 1617340"/>
              <a:gd name="connsiteY152" fmla="*/ 1189950 h 1355445"/>
              <a:gd name="connsiteX153" fmla="*/ 1222012 w 1617340"/>
              <a:gd name="connsiteY153" fmla="*/ 1178806 h 1355445"/>
              <a:gd name="connsiteX154" fmla="*/ 1196363 w 1617340"/>
              <a:gd name="connsiteY154" fmla="*/ 1181034 h 1355445"/>
              <a:gd name="connsiteX155" fmla="*/ 1188292 w 1617340"/>
              <a:gd name="connsiteY155" fmla="*/ 1165738 h 1355445"/>
              <a:gd name="connsiteX156" fmla="*/ 1187928 w 1617340"/>
              <a:gd name="connsiteY156" fmla="*/ 1165990 h 1355445"/>
              <a:gd name="connsiteX157" fmla="*/ 1176794 w 1617340"/>
              <a:gd name="connsiteY157" fmla="*/ 1159303 h 1355445"/>
              <a:gd name="connsiteX158" fmla="*/ 1165660 w 1617340"/>
              <a:gd name="connsiteY158" fmla="*/ 1151502 h 1355445"/>
              <a:gd name="connsiteX159" fmla="*/ 1151185 w 1617340"/>
              <a:gd name="connsiteY159" fmla="*/ 1145930 h 1355445"/>
              <a:gd name="connsiteX160" fmla="*/ 1141165 w 1617340"/>
              <a:gd name="connsiteY160" fmla="*/ 1142587 h 1355445"/>
              <a:gd name="connsiteX161" fmla="*/ 1128917 w 1617340"/>
              <a:gd name="connsiteY161" fmla="*/ 1135900 h 1355445"/>
              <a:gd name="connsiteX162" fmla="*/ 1118896 w 1617340"/>
              <a:gd name="connsiteY162" fmla="*/ 1126985 h 1355445"/>
              <a:gd name="connsiteX163" fmla="*/ 1112216 w 1617340"/>
              <a:gd name="connsiteY163" fmla="*/ 1113611 h 1355445"/>
              <a:gd name="connsiteX164" fmla="*/ 1099968 w 1617340"/>
              <a:gd name="connsiteY164" fmla="*/ 1109153 h 1355445"/>
              <a:gd name="connsiteX165" fmla="*/ 1089947 w 1617340"/>
              <a:gd name="connsiteY165" fmla="*/ 1113611 h 1355445"/>
              <a:gd name="connsiteX166" fmla="*/ 1084380 w 1617340"/>
              <a:gd name="connsiteY166" fmla="*/ 1122527 h 1355445"/>
              <a:gd name="connsiteX167" fmla="*/ 1072132 w 1617340"/>
              <a:gd name="connsiteY167" fmla="*/ 1132557 h 1355445"/>
              <a:gd name="connsiteX168" fmla="*/ 1060998 w 1617340"/>
              <a:gd name="connsiteY168" fmla="*/ 1137015 h 1355445"/>
              <a:gd name="connsiteX169" fmla="*/ 1052091 w 1617340"/>
              <a:gd name="connsiteY169" fmla="*/ 1124756 h 1355445"/>
              <a:gd name="connsiteX170" fmla="*/ 1040957 w 1617340"/>
              <a:gd name="connsiteY170" fmla="*/ 1112497 h 1355445"/>
              <a:gd name="connsiteX171" fmla="*/ 1030936 w 1617340"/>
              <a:gd name="connsiteY171" fmla="*/ 1102467 h 1355445"/>
              <a:gd name="connsiteX172" fmla="*/ 1012008 w 1617340"/>
              <a:gd name="connsiteY172" fmla="*/ 1103581 h 1355445"/>
              <a:gd name="connsiteX173" fmla="*/ 998647 w 1617340"/>
              <a:gd name="connsiteY173" fmla="*/ 1103581 h 1355445"/>
              <a:gd name="connsiteX174" fmla="*/ 989739 w 1617340"/>
              <a:gd name="connsiteY174" fmla="*/ 1111382 h 1355445"/>
              <a:gd name="connsiteX175" fmla="*/ 981945 w 1617340"/>
              <a:gd name="connsiteY175" fmla="*/ 1122527 h 1355445"/>
              <a:gd name="connsiteX176" fmla="*/ 965244 w 1617340"/>
              <a:gd name="connsiteY176" fmla="*/ 1119183 h 1355445"/>
              <a:gd name="connsiteX177" fmla="*/ 954110 w 1617340"/>
              <a:gd name="connsiteY177" fmla="*/ 1109153 h 1355445"/>
              <a:gd name="connsiteX178" fmla="*/ 945202 w 1617340"/>
              <a:gd name="connsiteY178" fmla="*/ 1099123 h 1355445"/>
              <a:gd name="connsiteX179" fmla="*/ 944089 w 1617340"/>
              <a:gd name="connsiteY179" fmla="*/ 1084636 h 1355445"/>
              <a:gd name="connsiteX180" fmla="*/ 939635 w 1617340"/>
              <a:gd name="connsiteY180" fmla="*/ 1075720 h 1355445"/>
              <a:gd name="connsiteX181" fmla="*/ 925161 w 1617340"/>
              <a:gd name="connsiteY181" fmla="*/ 1075720 h 1355445"/>
              <a:gd name="connsiteX182" fmla="*/ 908459 w 1617340"/>
              <a:gd name="connsiteY182" fmla="*/ 1079063 h 1355445"/>
              <a:gd name="connsiteX183" fmla="*/ 904006 w 1617340"/>
              <a:gd name="connsiteY183" fmla="*/ 1090208 h 1355445"/>
              <a:gd name="connsiteX184" fmla="*/ 901779 w 1617340"/>
              <a:gd name="connsiteY184" fmla="*/ 1101352 h 1355445"/>
              <a:gd name="connsiteX185" fmla="*/ 892872 w 1617340"/>
              <a:gd name="connsiteY185" fmla="*/ 1106924 h 1355445"/>
              <a:gd name="connsiteX186" fmla="*/ 878397 w 1617340"/>
              <a:gd name="connsiteY186" fmla="*/ 1112497 h 1355445"/>
              <a:gd name="connsiteX187" fmla="*/ 873943 w 1617340"/>
              <a:gd name="connsiteY187" fmla="*/ 1094666 h 1355445"/>
              <a:gd name="connsiteX188" fmla="*/ 866149 w 1617340"/>
              <a:gd name="connsiteY188" fmla="*/ 1102467 h 1355445"/>
              <a:gd name="connsiteX189" fmla="*/ 868376 w 1617340"/>
              <a:gd name="connsiteY189" fmla="*/ 1113611 h 1355445"/>
              <a:gd name="connsiteX190" fmla="*/ 857242 w 1617340"/>
              <a:gd name="connsiteY190" fmla="*/ 1122527 h 1355445"/>
              <a:gd name="connsiteX191" fmla="*/ 847221 w 1617340"/>
              <a:gd name="connsiteY191" fmla="*/ 1109153 h 1355445"/>
              <a:gd name="connsiteX192" fmla="*/ 855343 w 1617340"/>
              <a:gd name="connsiteY192" fmla="*/ 1121133 h 1355445"/>
              <a:gd name="connsiteX193" fmla="*/ 860910 w 1617340"/>
              <a:gd name="connsiteY193" fmla="*/ 1136735 h 1355445"/>
              <a:gd name="connsiteX194" fmla="*/ 837530 w 1617340"/>
              <a:gd name="connsiteY194" fmla="*/ 1143422 h 1355445"/>
              <a:gd name="connsiteX195" fmla="*/ 837530 w 1617340"/>
              <a:gd name="connsiteY195" fmla="*/ 1169054 h 1355445"/>
              <a:gd name="connsiteX196" fmla="*/ 824169 w 1617340"/>
              <a:gd name="connsiteY196" fmla="*/ 1167940 h 1355445"/>
              <a:gd name="connsiteX197" fmla="*/ 813035 w 1617340"/>
              <a:gd name="connsiteY197" fmla="*/ 1166825 h 1355445"/>
              <a:gd name="connsiteX198" fmla="*/ 808582 w 1617340"/>
              <a:gd name="connsiteY198" fmla="*/ 1182428 h 1355445"/>
              <a:gd name="connsiteX199" fmla="*/ 787428 w 1617340"/>
              <a:gd name="connsiteY199" fmla="*/ 1185771 h 1355445"/>
              <a:gd name="connsiteX200" fmla="*/ 789655 w 1617340"/>
              <a:gd name="connsiteY200" fmla="*/ 1196915 h 1355445"/>
              <a:gd name="connsiteX201" fmla="*/ 795222 w 1617340"/>
              <a:gd name="connsiteY201" fmla="*/ 1208060 h 1355445"/>
              <a:gd name="connsiteX202" fmla="*/ 805242 w 1617340"/>
              <a:gd name="connsiteY202" fmla="*/ 1210289 h 1355445"/>
              <a:gd name="connsiteX203" fmla="*/ 795222 w 1617340"/>
              <a:gd name="connsiteY203" fmla="*/ 1223662 h 1355445"/>
              <a:gd name="connsiteX204" fmla="*/ 792995 w 1617340"/>
              <a:gd name="connsiteY204" fmla="*/ 1238150 h 1355445"/>
              <a:gd name="connsiteX205" fmla="*/ 788541 w 1617340"/>
              <a:gd name="connsiteY205" fmla="*/ 1254867 h 1355445"/>
              <a:gd name="connsiteX206" fmla="*/ 769614 w 1617340"/>
              <a:gd name="connsiteY206" fmla="*/ 1257095 h 1355445"/>
              <a:gd name="connsiteX207" fmla="*/ 756254 w 1617340"/>
              <a:gd name="connsiteY207" fmla="*/ 1257095 h 1355445"/>
              <a:gd name="connsiteX208" fmla="*/ 744007 w 1617340"/>
              <a:gd name="connsiteY208" fmla="*/ 1267125 h 1355445"/>
              <a:gd name="connsiteX209" fmla="*/ 732873 w 1617340"/>
              <a:gd name="connsiteY209" fmla="*/ 1257095 h 1355445"/>
              <a:gd name="connsiteX210" fmla="*/ 721739 w 1617340"/>
              <a:gd name="connsiteY210" fmla="*/ 1252638 h 1355445"/>
              <a:gd name="connsiteX211" fmla="*/ 705039 w 1617340"/>
              <a:gd name="connsiteY211" fmla="*/ 1255981 h 1355445"/>
              <a:gd name="connsiteX212" fmla="*/ 693905 w 1617340"/>
              <a:gd name="connsiteY212" fmla="*/ 1266011 h 1355445"/>
              <a:gd name="connsiteX213" fmla="*/ 693905 w 1617340"/>
              <a:gd name="connsiteY213" fmla="*/ 1279384 h 1355445"/>
              <a:gd name="connsiteX214" fmla="*/ 689452 w 1617340"/>
              <a:gd name="connsiteY214" fmla="*/ 1293872 h 1355445"/>
              <a:gd name="connsiteX215" fmla="*/ 679432 w 1617340"/>
              <a:gd name="connsiteY215" fmla="*/ 1302788 h 1355445"/>
              <a:gd name="connsiteX216" fmla="*/ 664958 w 1617340"/>
              <a:gd name="connsiteY216" fmla="*/ 1303902 h 1355445"/>
              <a:gd name="connsiteX217" fmla="*/ 651597 w 1617340"/>
              <a:gd name="connsiteY217" fmla="*/ 1302788 h 1355445"/>
              <a:gd name="connsiteX218" fmla="*/ 640464 w 1617340"/>
              <a:gd name="connsiteY218" fmla="*/ 1290529 h 1355445"/>
              <a:gd name="connsiteX219" fmla="*/ 630443 w 1617340"/>
              <a:gd name="connsiteY219" fmla="*/ 1278270 h 1355445"/>
              <a:gd name="connsiteX220" fmla="*/ 615970 w 1617340"/>
              <a:gd name="connsiteY220" fmla="*/ 1263782 h 1355445"/>
              <a:gd name="connsiteX221" fmla="*/ 601496 w 1617340"/>
              <a:gd name="connsiteY221" fmla="*/ 1269354 h 1355445"/>
              <a:gd name="connsiteX222" fmla="*/ 592589 w 1617340"/>
              <a:gd name="connsiteY222" fmla="*/ 1272698 h 1355445"/>
              <a:gd name="connsiteX223" fmla="*/ 578115 w 1617340"/>
              <a:gd name="connsiteY223" fmla="*/ 1271583 h 1355445"/>
              <a:gd name="connsiteX224" fmla="*/ 571435 w 1617340"/>
              <a:gd name="connsiteY224" fmla="*/ 1253752 h 1355445"/>
              <a:gd name="connsiteX225" fmla="*/ 558075 w 1617340"/>
              <a:gd name="connsiteY225" fmla="*/ 1254867 h 1355445"/>
              <a:gd name="connsiteX226" fmla="*/ 545828 w 1617340"/>
              <a:gd name="connsiteY226" fmla="*/ 1258210 h 1355445"/>
              <a:gd name="connsiteX227" fmla="*/ 542488 w 1617340"/>
              <a:gd name="connsiteY227" fmla="*/ 1240379 h 1355445"/>
              <a:gd name="connsiteX228" fmla="*/ 542488 w 1617340"/>
              <a:gd name="connsiteY228" fmla="*/ 1229234 h 1355445"/>
              <a:gd name="connsiteX229" fmla="*/ 532467 w 1617340"/>
              <a:gd name="connsiteY229" fmla="*/ 1225891 h 1355445"/>
              <a:gd name="connsiteX230" fmla="*/ 523560 w 1617340"/>
              <a:gd name="connsiteY230" fmla="*/ 1213632 h 1355445"/>
              <a:gd name="connsiteX231" fmla="*/ 538034 w 1617340"/>
              <a:gd name="connsiteY231" fmla="*/ 1202488 h 1355445"/>
              <a:gd name="connsiteX232" fmla="*/ 550281 w 1617340"/>
              <a:gd name="connsiteY232" fmla="*/ 1192458 h 1355445"/>
              <a:gd name="connsiteX233" fmla="*/ 532467 w 1617340"/>
              <a:gd name="connsiteY233" fmla="*/ 1167940 h 1355445"/>
              <a:gd name="connsiteX234" fmla="*/ 517994 w 1617340"/>
              <a:gd name="connsiteY234" fmla="*/ 1152338 h 1355445"/>
              <a:gd name="connsiteX235" fmla="*/ 504633 w 1617340"/>
              <a:gd name="connsiteY235" fmla="*/ 1135621 h 1355445"/>
              <a:gd name="connsiteX236" fmla="*/ 492386 w 1617340"/>
              <a:gd name="connsiteY236" fmla="*/ 1118904 h 1355445"/>
              <a:gd name="connsiteX237" fmla="*/ 476799 w 1617340"/>
              <a:gd name="connsiteY237" fmla="*/ 1107760 h 1355445"/>
              <a:gd name="connsiteX238" fmla="*/ 464552 w 1617340"/>
              <a:gd name="connsiteY238" fmla="*/ 1098844 h 1355445"/>
              <a:gd name="connsiteX239" fmla="*/ 453418 w 1617340"/>
              <a:gd name="connsiteY239" fmla="*/ 1091043 h 1355445"/>
              <a:gd name="connsiteX240" fmla="*/ 453140 w 1617340"/>
              <a:gd name="connsiteY240" fmla="*/ 1090486 h 1355445"/>
              <a:gd name="connsiteX241" fmla="*/ 434491 w 1617340"/>
              <a:gd name="connsiteY241" fmla="*/ 1087700 h 1355445"/>
              <a:gd name="connsiteX242" fmla="*/ 420017 w 1617340"/>
              <a:gd name="connsiteY242" fmla="*/ 1089929 h 1355445"/>
              <a:gd name="connsiteX243" fmla="*/ 407770 w 1617340"/>
              <a:gd name="connsiteY243" fmla="*/ 1088814 h 1355445"/>
              <a:gd name="connsiteX244" fmla="*/ 399977 w 1617340"/>
              <a:gd name="connsiteY244" fmla="*/ 1098844 h 1355445"/>
              <a:gd name="connsiteX245" fmla="*/ 396637 w 1617340"/>
              <a:gd name="connsiteY245" fmla="*/ 1113332 h 1355445"/>
              <a:gd name="connsiteX246" fmla="*/ 388843 w 1617340"/>
              <a:gd name="connsiteY246" fmla="*/ 1118904 h 1355445"/>
              <a:gd name="connsiteX247" fmla="*/ 377709 w 1617340"/>
              <a:gd name="connsiteY247" fmla="*/ 1124476 h 1355445"/>
              <a:gd name="connsiteX248" fmla="*/ 364349 w 1617340"/>
              <a:gd name="connsiteY248" fmla="*/ 1127820 h 1355445"/>
              <a:gd name="connsiteX249" fmla="*/ 350989 w 1617340"/>
              <a:gd name="connsiteY249" fmla="*/ 1126705 h 1355445"/>
              <a:gd name="connsiteX250" fmla="*/ 330948 w 1617340"/>
              <a:gd name="connsiteY250" fmla="*/ 1127820 h 1355445"/>
              <a:gd name="connsiteX251" fmla="*/ 314248 w 1617340"/>
              <a:gd name="connsiteY251" fmla="*/ 1131163 h 1355445"/>
              <a:gd name="connsiteX252" fmla="*/ 313134 w 1617340"/>
              <a:gd name="connsiteY252" fmla="*/ 1144536 h 1355445"/>
              <a:gd name="connsiteX253" fmla="*/ 294207 w 1617340"/>
              <a:gd name="connsiteY253" fmla="*/ 1145651 h 1355445"/>
              <a:gd name="connsiteX254" fmla="*/ 283073 w 1617340"/>
              <a:gd name="connsiteY254" fmla="*/ 1125591 h 1355445"/>
              <a:gd name="connsiteX255" fmla="*/ 271940 w 1617340"/>
              <a:gd name="connsiteY255" fmla="*/ 1132277 h 1355445"/>
              <a:gd name="connsiteX256" fmla="*/ 259693 w 1617340"/>
              <a:gd name="connsiteY256" fmla="*/ 1135621 h 1355445"/>
              <a:gd name="connsiteX257" fmla="*/ 248559 w 1617340"/>
              <a:gd name="connsiteY257" fmla="*/ 1143422 h 1355445"/>
              <a:gd name="connsiteX258" fmla="*/ 224065 w 1617340"/>
              <a:gd name="connsiteY258" fmla="*/ 1144536 h 1355445"/>
              <a:gd name="connsiteX259" fmla="*/ 202911 w 1617340"/>
              <a:gd name="connsiteY259" fmla="*/ 1143422 h 1355445"/>
              <a:gd name="connsiteX260" fmla="*/ 183984 w 1617340"/>
              <a:gd name="connsiteY260" fmla="*/ 1142308 h 1355445"/>
              <a:gd name="connsiteX261" fmla="*/ 175077 w 1617340"/>
              <a:gd name="connsiteY261" fmla="*/ 1130049 h 1355445"/>
              <a:gd name="connsiteX262" fmla="*/ 165057 w 1617340"/>
              <a:gd name="connsiteY262" fmla="*/ 1113332 h 1355445"/>
              <a:gd name="connsiteX263" fmla="*/ 152810 w 1617340"/>
              <a:gd name="connsiteY263" fmla="*/ 1095501 h 1355445"/>
              <a:gd name="connsiteX264" fmla="*/ 146129 w 1617340"/>
              <a:gd name="connsiteY264" fmla="*/ 1082127 h 1355445"/>
              <a:gd name="connsiteX265" fmla="*/ 147243 w 1617340"/>
              <a:gd name="connsiteY265" fmla="*/ 1067640 h 1355445"/>
              <a:gd name="connsiteX266" fmla="*/ 132769 w 1617340"/>
              <a:gd name="connsiteY266" fmla="*/ 1044236 h 1355445"/>
              <a:gd name="connsiteX267" fmla="*/ 120522 w 1617340"/>
              <a:gd name="connsiteY267" fmla="*/ 1028634 h 1355445"/>
              <a:gd name="connsiteX268" fmla="*/ 109388 w 1617340"/>
              <a:gd name="connsiteY268" fmla="*/ 1033092 h 1355445"/>
              <a:gd name="connsiteX269" fmla="*/ 100481 w 1617340"/>
              <a:gd name="connsiteY269" fmla="*/ 1040893 h 1355445"/>
              <a:gd name="connsiteX270" fmla="*/ 87121 w 1617340"/>
              <a:gd name="connsiteY270" fmla="*/ 1029748 h 1355445"/>
              <a:gd name="connsiteX271" fmla="*/ 73761 w 1617340"/>
              <a:gd name="connsiteY271" fmla="*/ 1018604 h 1355445"/>
              <a:gd name="connsiteX272" fmla="*/ 73761 w 1617340"/>
              <a:gd name="connsiteY272" fmla="*/ 1006345 h 1355445"/>
              <a:gd name="connsiteX273" fmla="*/ 73761 w 1617340"/>
              <a:gd name="connsiteY273" fmla="*/ 986285 h 1355445"/>
              <a:gd name="connsiteX274" fmla="*/ 74874 w 1617340"/>
              <a:gd name="connsiteY274" fmla="*/ 965111 h 1355445"/>
              <a:gd name="connsiteX275" fmla="*/ 60400 w 1617340"/>
              <a:gd name="connsiteY275" fmla="*/ 949508 h 1355445"/>
              <a:gd name="connsiteX276" fmla="*/ 45926 w 1617340"/>
              <a:gd name="connsiteY276" fmla="*/ 939478 h 1355445"/>
              <a:gd name="connsiteX277" fmla="*/ 35906 w 1617340"/>
              <a:gd name="connsiteY277" fmla="*/ 926105 h 1355445"/>
              <a:gd name="connsiteX278" fmla="*/ 24773 w 1617340"/>
              <a:gd name="connsiteY278" fmla="*/ 921647 h 1355445"/>
              <a:gd name="connsiteX279" fmla="*/ 10299 w 1617340"/>
              <a:gd name="connsiteY279" fmla="*/ 924990 h 1355445"/>
              <a:gd name="connsiteX280" fmla="*/ 0 w 1617340"/>
              <a:gd name="connsiteY280" fmla="*/ 908831 h 1355445"/>
              <a:gd name="connsiteX281" fmla="*/ 1392 w 1617340"/>
              <a:gd name="connsiteY281" fmla="*/ 894900 h 1355445"/>
              <a:gd name="connsiteX282" fmla="*/ 3619 w 1617340"/>
              <a:gd name="connsiteY282" fmla="*/ 882642 h 1355445"/>
              <a:gd name="connsiteX283" fmla="*/ 5845 w 1617340"/>
              <a:gd name="connsiteY283" fmla="*/ 865925 h 1355445"/>
              <a:gd name="connsiteX284" fmla="*/ 9185 w 1617340"/>
              <a:gd name="connsiteY284" fmla="*/ 854780 h 1355445"/>
              <a:gd name="connsiteX285" fmla="*/ 16979 w 1617340"/>
              <a:gd name="connsiteY285" fmla="*/ 842521 h 1355445"/>
              <a:gd name="connsiteX286" fmla="*/ 24773 w 1617340"/>
              <a:gd name="connsiteY286" fmla="*/ 832491 h 1355445"/>
              <a:gd name="connsiteX287" fmla="*/ 23659 w 1617340"/>
              <a:gd name="connsiteY287" fmla="*/ 820233 h 1355445"/>
              <a:gd name="connsiteX288" fmla="*/ 24773 w 1617340"/>
              <a:gd name="connsiteY288" fmla="*/ 809088 h 1355445"/>
              <a:gd name="connsiteX289" fmla="*/ 34793 w 1617340"/>
              <a:gd name="connsiteY289" fmla="*/ 811317 h 1355445"/>
              <a:gd name="connsiteX290" fmla="*/ 42586 w 1617340"/>
              <a:gd name="connsiteY290" fmla="*/ 806859 h 1355445"/>
              <a:gd name="connsiteX291" fmla="*/ 53163 w 1617340"/>
              <a:gd name="connsiteY291" fmla="*/ 791814 h 1355445"/>
              <a:gd name="connsiteX292" fmla="*/ 45926 w 1617340"/>
              <a:gd name="connsiteY292" fmla="*/ 785685 h 1355445"/>
              <a:gd name="connsiteX293" fmla="*/ 37020 w 1617340"/>
              <a:gd name="connsiteY293" fmla="*/ 785685 h 1355445"/>
              <a:gd name="connsiteX294" fmla="*/ 24773 w 1617340"/>
              <a:gd name="connsiteY294" fmla="*/ 789028 h 1355445"/>
              <a:gd name="connsiteX295" fmla="*/ 15866 w 1617340"/>
              <a:gd name="connsiteY295" fmla="*/ 775655 h 1355445"/>
              <a:gd name="connsiteX296" fmla="*/ 24773 w 1617340"/>
              <a:gd name="connsiteY296" fmla="*/ 768968 h 1355445"/>
              <a:gd name="connsiteX297" fmla="*/ 26999 w 1617340"/>
              <a:gd name="connsiteY297" fmla="*/ 754480 h 1355445"/>
              <a:gd name="connsiteX298" fmla="*/ 26999 w 1617340"/>
              <a:gd name="connsiteY298" fmla="*/ 743336 h 1355445"/>
              <a:gd name="connsiteX299" fmla="*/ 19206 w 1617340"/>
              <a:gd name="connsiteY299" fmla="*/ 734420 h 1355445"/>
              <a:gd name="connsiteX300" fmla="*/ 8072 w 1617340"/>
              <a:gd name="connsiteY300" fmla="*/ 725505 h 1355445"/>
              <a:gd name="connsiteX301" fmla="*/ 8072 w 1617340"/>
              <a:gd name="connsiteY301" fmla="*/ 713246 h 1355445"/>
              <a:gd name="connsiteX302" fmla="*/ 10299 w 1617340"/>
              <a:gd name="connsiteY302" fmla="*/ 700987 h 1355445"/>
              <a:gd name="connsiteX303" fmla="*/ 23659 w 1617340"/>
              <a:gd name="connsiteY303" fmla="*/ 694300 h 1355445"/>
              <a:gd name="connsiteX304" fmla="*/ 25886 w 1617340"/>
              <a:gd name="connsiteY304" fmla="*/ 675355 h 1355445"/>
              <a:gd name="connsiteX305" fmla="*/ 33679 w 1617340"/>
              <a:gd name="connsiteY305" fmla="*/ 659752 h 1355445"/>
              <a:gd name="connsiteX306" fmla="*/ 43700 w 1617340"/>
              <a:gd name="connsiteY306" fmla="*/ 648608 h 1355445"/>
              <a:gd name="connsiteX307" fmla="*/ 60400 w 1617340"/>
              <a:gd name="connsiteY307" fmla="*/ 644150 h 1355445"/>
              <a:gd name="connsiteX308" fmla="*/ 65967 w 1617340"/>
              <a:gd name="connsiteY308" fmla="*/ 628548 h 1355445"/>
              <a:gd name="connsiteX309" fmla="*/ 71534 w 1617340"/>
              <a:gd name="connsiteY309" fmla="*/ 612946 h 1355445"/>
              <a:gd name="connsiteX310" fmla="*/ 80441 w 1617340"/>
              <a:gd name="connsiteY310" fmla="*/ 604030 h 1355445"/>
              <a:gd name="connsiteX311" fmla="*/ 94915 w 1617340"/>
              <a:gd name="connsiteY311" fmla="*/ 596229 h 1355445"/>
              <a:gd name="connsiteX312" fmla="*/ 91574 w 1617340"/>
              <a:gd name="connsiteY312" fmla="*/ 581741 h 1355445"/>
              <a:gd name="connsiteX313" fmla="*/ 80441 w 1617340"/>
              <a:gd name="connsiteY313" fmla="*/ 582856 h 1355445"/>
              <a:gd name="connsiteX314" fmla="*/ 64854 w 1617340"/>
              <a:gd name="connsiteY314" fmla="*/ 583970 h 1355445"/>
              <a:gd name="connsiteX315" fmla="*/ 58173 w 1617340"/>
              <a:gd name="connsiteY315" fmla="*/ 572825 h 1355445"/>
              <a:gd name="connsiteX316" fmla="*/ 64854 w 1617340"/>
              <a:gd name="connsiteY316" fmla="*/ 563910 h 1355445"/>
              <a:gd name="connsiteX317" fmla="*/ 78214 w 1617340"/>
              <a:gd name="connsiteY317" fmla="*/ 560567 h 1355445"/>
              <a:gd name="connsiteX318" fmla="*/ 81554 w 1617340"/>
              <a:gd name="connsiteY318" fmla="*/ 549422 h 1355445"/>
              <a:gd name="connsiteX319" fmla="*/ 72647 w 1617340"/>
              <a:gd name="connsiteY319" fmla="*/ 546079 h 1355445"/>
              <a:gd name="connsiteX320" fmla="*/ 64854 w 1617340"/>
              <a:gd name="connsiteY320" fmla="*/ 538278 h 1355445"/>
              <a:gd name="connsiteX321" fmla="*/ 70421 w 1617340"/>
              <a:gd name="connsiteY321" fmla="*/ 526019 h 1355445"/>
              <a:gd name="connsiteX322" fmla="*/ 88234 w 1617340"/>
              <a:gd name="connsiteY322" fmla="*/ 526019 h 1355445"/>
              <a:gd name="connsiteX323" fmla="*/ 112728 w 1617340"/>
              <a:gd name="connsiteY323" fmla="*/ 524904 h 1355445"/>
              <a:gd name="connsiteX324" fmla="*/ 110502 w 1617340"/>
              <a:gd name="connsiteY324" fmla="*/ 511531 h 1355445"/>
              <a:gd name="connsiteX325" fmla="*/ 101595 w 1617340"/>
              <a:gd name="connsiteY325" fmla="*/ 499272 h 1355445"/>
              <a:gd name="connsiteX326" fmla="*/ 83781 w 1617340"/>
              <a:gd name="connsiteY326" fmla="*/ 488128 h 1355445"/>
              <a:gd name="connsiteX327" fmla="*/ 80441 w 1617340"/>
              <a:gd name="connsiteY327" fmla="*/ 472525 h 1355445"/>
              <a:gd name="connsiteX328" fmla="*/ 79327 w 1617340"/>
              <a:gd name="connsiteY328" fmla="*/ 443550 h 1355445"/>
              <a:gd name="connsiteX329" fmla="*/ 93801 w 1617340"/>
              <a:gd name="connsiteY329" fmla="*/ 432405 h 1355445"/>
              <a:gd name="connsiteX330" fmla="*/ 111615 w 1617340"/>
              <a:gd name="connsiteY330" fmla="*/ 416803 h 1355445"/>
              <a:gd name="connsiteX331" fmla="*/ 128316 w 1617340"/>
              <a:gd name="connsiteY331" fmla="*/ 419032 h 1355445"/>
              <a:gd name="connsiteX332" fmla="*/ 152810 w 1617340"/>
              <a:gd name="connsiteY332" fmla="*/ 416803 h 1355445"/>
              <a:gd name="connsiteX333" fmla="*/ 147243 w 1617340"/>
              <a:gd name="connsiteY333" fmla="*/ 400086 h 1355445"/>
              <a:gd name="connsiteX334" fmla="*/ 163943 w 1617340"/>
              <a:gd name="connsiteY334" fmla="*/ 391171 h 1355445"/>
              <a:gd name="connsiteX335" fmla="*/ 177304 w 1617340"/>
              <a:gd name="connsiteY335" fmla="*/ 398972 h 1355445"/>
              <a:gd name="connsiteX336" fmla="*/ 190664 w 1617340"/>
              <a:gd name="connsiteY336" fmla="*/ 409002 h 1355445"/>
              <a:gd name="connsiteX337" fmla="*/ 208478 w 1617340"/>
              <a:gd name="connsiteY337" fmla="*/ 410116 h 1355445"/>
              <a:gd name="connsiteX338" fmla="*/ 212653 w 1617340"/>
              <a:gd name="connsiteY338" fmla="*/ 392564 h 1355445"/>
              <a:gd name="connsiteX339" fmla="*/ 208478 w 1617340"/>
              <a:gd name="connsiteY339" fmla="*/ 378912 h 1355445"/>
              <a:gd name="connsiteX340" fmla="*/ 202911 w 1617340"/>
              <a:gd name="connsiteY340" fmla="*/ 362195 h 1355445"/>
              <a:gd name="connsiteX341" fmla="*/ 209591 w 1617340"/>
              <a:gd name="connsiteY341" fmla="*/ 339906 h 1355445"/>
              <a:gd name="connsiteX342" fmla="*/ 215158 w 1617340"/>
              <a:gd name="connsiteY342" fmla="*/ 318732 h 1355445"/>
              <a:gd name="connsiteX343" fmla="*/ 219612 w 1617340"/>
              <a:gd name="connsiteY343" fmla="*/ 307587 h 1355445"/>
              <a:gd name="connsiteX344" fmla="*/ 214045 w 1617340"/>
              <a:gd name="connsiteY344" fmla="*/ 298672 h 1355445"/>
              <a:gd name="connsiteX345" fmla="*/ 198458 w 1617340"/>
              <a:gd name="connsiteY345" fmla="*/ 291985 h 1355445"/>
              <a:gd name="connsiteX346" fmla="*/ 204024 w 1617340"/>
              <a:gd name="connsiteY346" fmla="*/ 274154 h 1355445"/>
              <a:gd name="connsiteX347" fmla="*/ 234085 w 1617340"/>
              <a:gd name="connsiteY347" fmla="*/ 270811 h 1355445"/>
              <a:gd name="connsiteX348" fmla="*/ 232972 w 1617340"/>
              <a:gd name="connsiteY348" fmla="*/ 247407 h 1355445"/>
              <a:gd name="connsiteX349" fmla="*/ 246332 w 1617340"/>
              <a:gd name="connsiteY349" fmla="*/ 237377 h 1355445"/>
              <a:gd name="connsiteX350" fmla="*/ 260806 w 1617340"/>
              <a:gd name="connsiteY350" fmla="*/ 230690 h 1355445"/>
              <a:gd name="connsiteX351" fmla="*/ 268600 w 1617340"/>
              <a:gd name="connsiteY351" fmla="*/ 215088 h 1355445"/>
              <a:gd name="connsiteX352" fmla="*/ 261919 w 1617340"/>
              <a:gd name="connsiteY352" fmla="*/ 203944 h 1355445"/>
              <a:gd name="connsiteX353" fmla="*/ 260806 w 1617340"/>
              <a:gd name="connsiteY353" fmla="*/ 170510 h 1355445"/>
              <a:gd name="connsiteX354" fmla="*/ 276393 w 1617340"/>
              <a:gd name="connsiteY354" fmla="*/ 160480 h 1355445"/>
              <a:gd name="connsiteX355" fmla="*/ 273053 w 1617340"/>
              <a:gd name="connsiteY355" fmla="*/ 143764 h 1355445"/>
              <a:gd name="connsiteX356" fmla="*/ 264146 w 1617340"/>
              <a:gd name="connsiteY356" fmla="*/ 131505 h 1355445"/>
              <a:gd name="connsiteX357" fmla="*/ 263033 w 1617340"/>
              <a:gd name="connsiteY357" fmla="*/ 115902 h 1355445"/>
              <a:gd name="connsiteX358" fmla="*/ 271940 w 1617340"/>
              <a:gd name="connsiteY358" fmla="*/ 94728 h 1355445"/>
              <a:gd name="connsiteX359" fmla="*/ 288640 w 1617340"/>
              <a:gd name="connsiteY359" fmla="*/ 93614 h 1355445"/>
              <a:gd name="connsiteX360" fmla="*/ 305341 w 1617340"/>
              <a:gd name="connsiteY360" fmla="*/ 96957 h 1355445"/>
              <a:gd name="connsiteX361" fmla="*/ 316474 w 1617340"/>
              <a:gd name="connsiteY361" fmla="*/ 109216 h 1355445"/>
              <a:gd name="connsiteX362" fmla="*/ 326495 w 1617340"/>
              <a:gd name="connsiteY362" fmla="*/ 115902 h 1355445"/>
              <a:gd name="connsiteX363" fmla="*/ 347649 w 1617340"/>
              <a:gd name="connsiteY363" fmla="*/ 105872 h 1355445"/>
              <a:gd name="connsiteX364" fmla="*/ 373256 w 1617340"/>
              <a:gd name="connsiteY364" fmla="*/ 98071 h 1355445"/>
              <a:gd name="connsiteX365" fmla="*/ 403317 w 1617340"/>
              <a:gd name="connsiteY365" fmla="*/ 85812 h 1355445"/>
              <a:gd name="connsiteX366" fmla="*/ 404430 w 1617340"/>
              <a:gd name="connsiteY366" fmla="*/ 47921 h 1355445"/>
              <a:gd name="connsiteX367" fmla="*/ 421131 w 1617340"/>
              <a:gd name="connsiteY367" fmla="*/ 26747 h 1355445"/>
              <a:gd name="connsiteX368" fmla="*/ 436718 w 1617340"/>
              <a:gd name="connsiteY368" fmla="*/ 0 h 1355445"/>
              <a:gd name="connsiteX0" fmla="*/ 436718 w 1617340"/>
              <a:gd name="connsiteY0" fmla="*/ 0 h 1355445"/>
              <a:gd name="connsiteX1" fmla="*/ 460099 w 1617340"/>
              <a:gd name="connsiteY1" fmla="*/ 0 h 1355445"/>
              <a:gd name="connsiteX2" fmla="*/ 473459 w 1617340"/>
              <a:gd name="connsiteY2" fmla="*/ 7801 h 1355445"/>
              <a:gd name="connsiteX3" fmla="*/ 473459 w 1617340"/>
              <a:gd name="connsiteY3" fmla="*/ 23403 h 1355445"/>
              <a:gd name="connsiteX4" fmla="*/ 474572 w 1617340"/>
              <a:gd name="connsiteY4" fmla="*/ 37891 h 1355445"/>
              <a:gd name="connsiteX5" fmla="*/ 452305 w 1617340"/>
              <a:gd name="connsiteY5" fmla="*/ 54608 h 1355445"/>
              <a:gd name="connsiteX6" fmla="*/ 465665 w 1617340"/>
              <a:gd name="connsiteY6" fmla="*/ 65752 h 1355445"/>
              <a:gd name="connsiteX7" fmla="*/ 453418 w 1617340"/>
              <a:gd name="connsiteY7" fmla="*/ 98071 h 1355445"/>
              <a:gd name="connsiteX8" fmla="*/ 467892 w 1617340"/>
              <a:gd name="connsiteY8" fmla="*/ 112559 h 1355445"/>
              <a:gd name="connsiteX9" fmla="*/ 480139 w 1617340"/>
              <a:gd name="connsiteY9" fmla="*/ 119246 h 1355445"/>
              <a:gd name="connsiteX10" fmla="*/ 481252 w 1617340"/>
              <a:gd name="connsiteY10" fmla="*/ 133734 h 1355445"/>
              <a:gd name="connsiteX11" fmla="*/ 469005 w 1617340"/>
              <a:gd name="connsiteY11" fmla="*/ 147107 h 1355445"/>
              <a:gd name="connsiteX12" fmla="*/ 473459 w 1617340"/>
              <a:gd name="connsiteY12" fmla="*/ 171625 h 1355445"/>
              <a:gd name="connsiteX13" fmla="*/ 481252 w 1617340"/>
              <a:gd name="connsiteY13" fmla="*/ 188342 h 1355445"/>
              <a:gd name="connsiteX14" fmla="*/ 503520 w 1617340"/>
              <a:gd name="connsiteY14" fmla="*/ 188342 h 1355445"/>
              <a:gd name="connsiteX15" fmla="*/ 531354 w 1617340"/>
              <a:gd name="connsiteY15" fmla="*/ 188342 h 1355445"/>
              <a:gd name="connsiteX16" fmla="*/ 545828 w 1617340"/>
              <a:gd name="connsiteY16" fmla="*/ 196143 h 1355445"/>
              <a:gd name="connsiteX17" fmla="*/ 552508 w 1617340"/>
              <a:gd name="connsiteY17" fmla="*/ 209516 h 1355445"/>
              <a:gd name="connsiteX18" fmla="*/ 559188 w 1617340"/>
              <a:gd name="connsiteY18" fmla="*/ 227347 h 1355445"/>
              <a:gd name="connsiteX19" fmla="*/ 581455 w 1617340"/>
              <a:gd name="connsiteY19" fmla="*/ 226233 h 1355445"/>
              <a:gd name="connsiteX20" fmla="*/ 602609 w 1617340"/>
              <a:gd name="connsiteY20" fmla="*/ 228462 h 1355445"/>
              <a:gd name="connsiteX21" fmla="*/ 623763 w 1617340"/>
              <a:gd name="connsiteY21" fmla="*/ 236263 h 1355445"/>
              <a:gd name="connsiteX22" fmla="*/ 623763 w 1617340"/>
              <a:gd name="connsiteY22" fmla="*/ 254094 h 1355445"/>
              <a:gd name="connsiteX23" fmla="*/ 625990 w 1617340"/>
              <a:gd name="connsiteY23" fmla="*/ 270811 h 1355445"/>
              <a:gd name="connsiteX24" fmla="*/ 638515 w 1617340"/>
              <a:gd name="connsiteY24" fmla="*/ 279726 h 1355445"/>
              <a:gd name="connsiteX25" fmla="*/ 639290 w 1617340"/>
              <a:gd name="connsiteY25" fmla="*/ 280005 h 1355445"/>
              <a:gd name="connsiteX26" fmla="*/ 676868 w 1617340"/>
              <a:gd name="connsiteY26" fmla="*/ 325697 h 1355445"/>
              <a:gd name="connsiteX27" fmla="*/ 692455 w 1617340"/>
              <a:gd name="connsiteY27" fmla="*/ 317896 h 1355445"/>
              <a:gd name="connsiteX28" fmla="*/ 718064 w 1617340"/>
              <a:gd name="connsiteY28" fmla="*/ 316782 h 1355445"/>
              <a:gd name="connsiteX29" fmla="*/ 732539 w 1617340"/>
              <a:gd name="connsiteY29" fmla="*/ 305637 h 1355445"/>
              <a:gd name="connsiteX30" fmla="*/ 745900 w 1617340"/>
              <a:gd name="connsiteY30" fmla="*/ 295607 h 1355445"/>
              <a:gd name="connsiteX31" fmla="*/ 762601 w 1617340"/>
              <a:gd name="connsiteY31" fmla="*/ 292264 h 1355445"/>
              <a:gd name="connsiteX32" fmla="*/ 787096 w 1617340"/>
              <a:gd name="connsiteY32" fmla="*/ 292264 h 1355445"/>
              <a:gd name="connsiteX33" fmla="*/ 803798 w 1617340"/>
              <a:gd name="connsiteY33" fmla="*/ 310095 h 1355445"/>
              <a:gd name="connsiteX34" fmla="*/ 812705 w 1617340"/>
              <a:gd name="connsiteY34" fmla="*/ 327926 h 1355445"/>
              <a:gd name="connsiteX35" fmla="*/ 847221 w 1617340"/>
              <a:gd name="connsiteY35" fmla="*/ 331270 h 1355445"/>
              <a:gd name="connsiteX36" fmla="*/ 865036 w 1617340"/>
              <a:gd name="connsiteY36" fmla="*/ 343529 h 1355445"/>
              <a:gd name="connsiteX37" fmla="*/ 881737 w 1617340"/>
              <a:gd name="connsiteY37" fmla="*/ 344643 h 1355445"/>
              <a:gd name="connsiteX38" fmla="*/ 889531 w 1617340"/>
              <a:gd name="connsiteY38" fmla="*/ 333499 h 1355445"/>
              <a:gd name="connsiteX39" fmla="*/ 898439 w 1617340"/>
              <a:gd name="connsiteY39" fmla="*/ 323469 h 1355445"/>
              <a:gd name="connsiteX40" fmla="*/ 908459 w 1617340"/>
              <a:gd name="connsiteY40" fmla="*/ 313439 h 1355445"/>
              <a:gd name="connsiteX41" fmla="*/ 922934 w 1617340"/>
              <a:gd name="connsiteY41" fmla="*/ 308981 h 1355445"/>
              <a:gd name="connsiteX42" fmla="*/ 936295 w 1617340"/>
              <a:gd name="connsiteY42" fmla="*/ 310095 h 1355445"/>
              <a:gd name="connsiteX43" fmla="*/ 947429 w 1617340"/>
              <a:gd name="connsiteY43" fmla="*/ 321240 h 1355445"/>
              <a:gd name="connsiteX44" fmla="*/ 955223 w 1617340"/>
              <a:gd name="connsiteY44" fmla="*/ 335727 h 1355445"/>
              <a:gd name="connsiteX45" fmla="*/ 969698 w 1617340"/>
              <a:gd name="connsiteY45" fmla="*/ 340185 h 1355445"/>
              <a:gd name="connsiteX46" fmla="*/ 976378 w 1617340"/>
              <a:gd name="connsiteY46" fmla="*/ 326812 h 1355445"/>
              <a:gd name="connsiteX47" fmla="*/ 977492 w 1617340"/>
              <a:gd name="connsiteY47" fmla="*/ 325697 h 1355445"/>
              <a:gd name="connsiteX48" fmla="*/ 1005327 w 1617340"/>
              <a:gd name="connsiteY48" fmla="*/ 330155 h 1355445"/>
              <a:gd name="connsiteX49" fmla="*/ 1028709 w 1617340"/>
              <a:gd name="connsiteY49" fmla="*/ 340185 h 1355445"/>
              <a:gd name="connsiteX50" fmla="*/ 1052091 w 1617340"/>
              <a:gd name="connsiteY50" fmla="*/ 351330 h 1355445"/>
              <a:gd name="connsiteX51" fmla="*/ 1060998 w 1617340"/>
              <a:gd name="connsiteY51" fmla="*/ 369161 h 1355445"/>
              <a:gd name="connsiteX52" fmla="*/ 1055431 w 1617340"/>
              <a:gd name="connsiteY52" fmla="*/ 391450 h 1355445"/>
              <a:gd name="connsiteX53" fmla="*/ 1055431 w 1617340"/>
              <a:gd name="connsiteY53" fmla="*/ 409281 h 1355445"/>
              <a:gd name="connsiteX54" fmla="*/ 1076586 w 1617340"/>
              <a:gd name="connsiteY54" fmla="*/ 412624 h 1355445"/>
              <a:gd name="connsiteX55" fmla="*/ 1081040 w 1617340"/>
              <a:gd name="connsiteY55" fmla="*/ 429341 h 1355445"/>
              <a:gd name="connsiteX56" fmla="*/ 1087720 w 1617340"/>
              <a:gd name="connsiteY56" fmla="*/ 442714 h 1355445"/>
              <a:gd name="connsiteX57" fmla="*/ 1099968 w 1617340"/>
              <a:gd name="connsiteY57" fmla="*/ 457202 h 1355445"/>
              <a:gd name="connsiteX58" fmla="*/ 1112216 w 1617340"/>
              <a:gd name="connsiteY58" fmla="*/ 476148 h 1355445"/>
              <a:gd name="connsiteX59" fmla="*/ 1135597 w 1617340"/>
              <a:gd name="connsiteY59" fmla="*/ 477262 h 1355445"/>
              <a:gd name="connsiteX60" fmla="*/ 1140051 w 1617340"/>
              <a:gd name="connsiteY60" fmla="*/ 458317 h 1355445"/>
              <a:gd name="connsiteX61" fmla="*/ 1146732 w 1617340"/>
              <a:gd name="connsiteY61" fmla="*/ 447172 h 1355445"/>
              <a:gd name="connsiteX62" fmla="*/ 1165660 w 1617340"/>
              <a:gd name="connsiteY62" fmla="*/ 442714 h 1355445"/>
              <a:gd name="connsiteX63" fmla="*/ 1182361 w 1617340"/>
              <a:gd name="connsiteY63" fmla="*/ 448287 h 1355445"/>
              <a:gd name="connsiteX64" fmla="*/ 1199063 w 1617340"/>
              <a:gd name="connsiteY64" fmla="*/ 456088 h 1355445"/>
              <a:gd name="connsiteX65" fmla="*/ 1210197 w 1617340"/>
              <a:gd name="connsiteY65" fmla="*/ 476148 h 1355445"/>
              <a:gd name="connsiteX66" fmla="*/ 1226898 w 1617340"/>
              <a:gd name="connsiteY66" fmla="*/ 489521 h 1355445"/>
              <a:gd name="connsiteX67" fmla="*/ 1250280 w 1617340"/>
              <a:gd name="connsiteY67" fmla="*/ 488407 h 1355445"/>
              <a:gd name="connsiteX68" fmla="*/ 1281456 w 1617340"/>
              <a:gd name="connsiteY68" fmla="*/ 486178 h 1355445"/>
              <a:gd name="connsiteX69" fmla="*/ 1300384 w 1617340"/>
              <a:gd name="connsiteY69" fmla="*/ 477262 h 1355445"/>
              <a:gd name="connsiteX70" fmla="*/ 1312632 w 1617340"/>
              <a:gd name="connsiteY70" fmla="*/ 462774 h 1355445"/>
              <a:gd name="connsiteX71" fmla="*/ 1353828 w 1617340"/>
              <a:gd name="connsiteY71" fmla="*/ 457202 h 1355445"/>
              <a:gd name="connsiteX72" fmla="*/ 1363849 w 1617340"/>
              <a:gd name="connsiteY72" fmla="*/ 477262 h 1355445"/>
              <a:gd name="connsiteX73" fmla="*/ 1385004 w 1617340"/>
              <a:gd name="connsiteY73" fmla="*/ 491750 h 1355445"/>
              <a:gd name="connsiteX74" fmla="*/ 1406159 w 1617340"/>
              <a:gd name="connsiteY74" fmla="*/ 500666 h 1355445"/>
              <a:gd name="connsiteX75" fmla="*/ 1412561 w 1617340"/>
              <a:gd name="connsiteY75" fmla="*/ 518497 h 1355445"/>
              <a:gd name="connsiteX76" fmla="*/ 1413264 w 1617340"/>
              <a:gd name="connsiteY76" fmla="*/ 519054 h 1355445"/>
              <a:gd name="connsiteX77" fmla="*/ 1434452 w 1617340"/>
              <a:gd name="connsiteY77" fmla="*/ 514039 h 1355445"/>
              <a:gd name="connsiteX78" fmla="*/ 1454525 w 1617340"/>
              <a:gd name="connsiteY78" fmla="*/ 506237 h 1355445"/>
              <a:gd name="connsiteX79" fmla="*/ 1473483 w 1617340"/>
              <a:gd name="connsiteY79" fmla="*/ 506237 h 1355445"/>
              <a:gd name="connsiteX80" fmla="*/ 1483032 w 1617340"/>
              <a:gd name="connsiteY80" fmla="*/ 524262 h 1355445"/>
              <a:gd name="connsiteX81" fmla="*/ 1484748 w 1617340"/>
              <a:gd name="connsiteY81" fmla="*/ 524395 h 1355445"/>
              <a:gd name="connsiteX82" fmla="*/ 1499132 w 1617340"/>
              <a:gd name="connsiteY82" fmla="*/ 515153 h 1355445"/>
              <a:gd name="connsiteX83" fmla="*/ 1514744 w 1617340"/>
              <a:gd name="connsiteY83" fmla="*/ 502894 h 1355445"/>
              <a:gd name="connsiteX84" fmla="*/ 1527011 w 1617340"/>
              <a:gd name="connsiteY84" fmla="*/ 516267 h 1355445"/>
              <a:gd name="connsiteX85" fmla="*/ 1547084 w 1617340"/>
              <a:gd name="connsiteY85" fmla="*/ 528526 h 1355445"/>
              <a:gd name="connsiteX86" fmla="*/ 1569388 w 1617340"/>
              <a:gd name="connsiteY86" fmla="*/ 528526 h 1355445"/>
              <a:gd name="connsiteX87" fmla="*/ 1589461 w 1617340"/>
              <a:gd name="connsiteY87" fmla="*/ 530755 h 1355445"/>
              <a:gd name="connsiteX88" fmla="*/ 1617340 w 1617340"/>
              <a:gd name="connsiteY88" fmla="*/ 549701 h 1355445"/>
              <a:gd name="connsiteX89" fmla="*/ 1597267 w 1617340"/>
              <a:gd name="connsiteY89" fmla="*/ 555273 h 1355445"/>
              <a:gd name="connsiteX90" fmla="*/ 1587231 w 1617340"/>
              <a:gd name="connsiteY90" fmla="*/ 578676 h 1355445"/>
              <a:gd name="connsiteX91" fmla="*/ 1578309 w 1617340"/>
              <a:gd name="connsiteY91" fmla="*/ 597622 h 1355445"/>
              <a:gd name="connsiteX92" fmla="*/ 1583885 w 1617340"/>
              <a:gd name="connsiteY92" fmla="*/ 625483 h 1355445"/>
              <a:gd name="connsiteX93" fmla="*/ 1574964 w 1617340"/>
              <a:gd name="connsiteY93" fmla="*/ 638857 h 1355445"/>
              <a:gd name="connsiteX94" fmla="*/ 1551545 w 1617340"/>
              <a:gd name="connsiteY94" fmla="*/ 641085 h 1355445"/>
              <a:gd name="connsiteX95" fmla="*/ 1534818 w 1617340"/>
              <a:gd name="connsiteY95" fmla="*/ 663374 h 1355445"/>
              <a:gd name="connsiteX96" fmla="*/ 1537048 w 1617340"/>
              <a:gd name="connsiteY96" fmla="*/ 689007 h 1355445"/>
              <a:gd name="connsiteX97" fmla="*/ 1518090 w 1617340"/>
              <a:gd name="connsiteY97" fmla="*/ 702380 h 1355445"/>
              <a:gd name="connsiteX98" fmla="*/ 1495787 w 1617340"/>
              <a:gd name="connsiteY98" fmla="*/ 714639 h 1355445"/>
              <a:gd name="connsiteX99" fmla="*/ 1490211 w 1617340"/>
              <a:gd name="connsiteY99" fmla="*/ 725783 h 1355445"/>
              <a:gd name="connsiteX100" fmla="*/ 1487980 w 1617340"/>
              <a:gd name="connsiteY100" fmla="*/ 750301 h 1355445"/>
              <a:gd name="connsiteX101" fmla="*/ 1486865 w 1617340"/>
              <a:gd name="connsiteY101" fmla="*/ 779277 h 1355445"/>
              <a:gd name="connsiteX102" fmla="*/ 1476829 w 1617340"/>
              <a:gd name="connsiteY102" fmla="*/ 801566 h 1355445"/>
              <a:gd name="connsiteX103" fmla="*/ 1467907 w 1617340"/>
              <a:gd name="connsiteY103" fmla="*/ 828312 h 1355445"/>
              <a:gd name="connsiteX104" fmla="*/ 1461216 w 1617340"/>
              <a:gd name="connsiteY104" fmla="*/ 843915 h 1355445"/>
              <a:gd name="connsiteX105" fmla="*/ 1461216 w 1617340"/>
              <a:gd name="connsiteY105" fmla="*/ 862860 h 1355445"/>
              <a:gd name="connsiteX106" fmla="*/ 1464562 w 1617340"/>
              <a:gd name="connsiteY106" fmla="*/ 887378 h 1355445"/>
              <a:gd name="connsiteX107" fmla="*/ 1469022 w 1617340"/>
              <a:gd name="connsiteY107" fmla="*/ 904095 h 1355445"/>
              <a:gd name="connsiteX108" fmla="*/ 1456756 w 1617340"/>
              <a:gd name="connsiteY108" fmla="*/ 919697 h 1355445"/>
              <a:gd name="connsiteX109" fmla="*/ 1445604 w 1617340"/>
              <a:gd name="connsiteY109" fmla="*/ 939757 h 1355445"/>
              <a:gd name="connsiteX110" fmla="*/ 1435567 w 1617340"/>
              <a:gd name="connsiteY110" fmla="*/ 960931 h 1355445"/>
              <a:gd name="connsiteX111" fmla="*/ 1423300 w 1617340"/>
              <a:gd name="connsiteY111" fmla="*/ 985449 h 1355445"/>
              <a:gd name="connsiteX112" fmla="*/ 1422989 w 1617340"/>
              <a:gd name="connsiteY112" fmla="*/ 985507 h 1355445"/>
              <a:gd name="connsiteX113" fmla="*/ 1421070 w 1617340"/>
              <a:gd name="connsiteY113" fmla="*/ 1005509 h 1355445"/>
              <a:gd name="connsiteX114" fmla="*/ 1423300 w 1617340"/>
              <a:gd name="connsiteY114" fmla="*/ 1024455 h 1355445"/>
              <a:gd name="connsiteX115" fmla="*/ 1423300 w 1617340"/>
              <a:gd name="connsiteY115" fmla="*/ 1045629 h 1355445"/>
              <a:gd name="connsiteX116" fmla="*/ 1432222 w 1617340"/>
              <a:gd name="connsiteY116" fmla="*/ 1054545 h 1355445"/>
              <a:gd name="connsiteX117" fmla="*/ 1441143 w 1617340"/>
              <a:gd name="connsiteY117" fmla="*/ 1063460 h 1355445"/>
              <a:gd name="connsiteX118" fmla="*/ 1436683 w 1617340"/>
              <a:gd name="connsiteY118" fmla="*/ 1077948 h 1355445"/>
              <a:gd name="connsiteX119" fmla="*/ 1423300 w 1617340"/>
              <a:gd name="connsiteY119" fmla="*/ 1087978 h 1355445"/>
              <a:gd name="connsiteX120" fmla="*/ 1424416 w 1617340"/>
              <a:gd name="connsiteY120" fmla="*/ 1114725 h 1355445"/>
              <a:gd name="connsiteX121" fmla="*/ 1426646 w 1617340"/>
              <a:gd name="connsiteY121" fmla="*/ 1133670 h 1355445"/>
              <a:gd name="connsiteX122" fmla="*/ 1414379 w 1617340"/>
              <a:gd name="connsiteY122" fmla="*/ 1151502 h 1355445"/>
              <a:gd name="connsiteX123" fmla="*/ 1415494 w 1617340"/>
              <a:gd name="connsiteY123" fmla="*/ 1176019 h 1355445"/>
              <a:gd name="connsiteX124" fmla="*/ 1417725 w 1617340"/>
              <a:gd name="connsiteY124" fmla="*/ 1194965 h 1355445"/>
              <a:gd name="connsiteX125" fmla="*/ 1402112 w 1617340"/>
              <a:gd name="connsiteY125" fmla="*/ 1211682 h 1355445"/>
              <a:gd name="connsiteX126" fmla="*/ 1406573 w 1617340"/>
              <a:gd name="connsiteY126" fmla="*/ 1228398 h 1355445"/>
              <a:gd name="connsiteX127" fmla="*/ 1418840 w 1617340"/>
              <a:gd name="connsiteY127" fmla="*/ 1238428 h 1355445"/>
              <a:gd name="connsiteX128" fmla="*/ 1428876 w 1617340"/>
              <a:gd name="connsiteY128" fmla="*/ 1256259 h 1355445"/>
              <a:gd name="connsiteX129" fmla="*/ 1438913 w 1617340"/>
              <a:gd name="connsiteY129" fmla="*/ 1268518 h 1355445"/>
              <a:gd name="connsiteX130" fmla="*/ 1419955 w 1617340"/>
              <a:gd name="connsiteY130" fmla="*/ 1284121 h 1355445"/>
              <a:gd name="connsiteX131" fmla="*/ 1417725 w 1617340"/>
              <a:gd name="connsiteY131" fmla="*/ 1296380 h 1355445"/>
              <a:gd name="connsiteX132" fmla="*/ 1415494 w 1617340"/>
              <a:gd name="connsiteY132" fmla="*/ 1310867 h 1355445"/>
              <a:gd name="connsiteX133" fmla="*/ 1419955 w 1617340"/>
              <a:gd name="connsiteY133" fmla="*/ 1327584 h 1355445"/>
              <a:gd name="connsiteX134" fmla="*/ 1411034 w 1617340"/>
              <a:gd name="connsiteY134" fmla="*/ 1335385 h 1355445"/>
              <a:gd name="connsiteX135" fmla="*/ 1394306 w 1617340"/>
              <a:gd name="connsiteY135" fmla="*/ 1348758 h 1355445"/>
              <a:gd name="connsiteX136" fmla="*/ 1380924 w 1617340"/>
              <a:gd name="connsiteY136" fmla="*/ 1354331 h 1355445"/>
              <a:gd name="connsiteX137" fmla="*/ 1357505 w 1617340"/>
              <a:gd name="connsiteY137" fmla="*/ 1355445 h 1355445"/>
              <a:gd name="connsiteX138" fmla="*/ 1334087 w 1617340"/>
              <a:gd name="connsiteY138" fmla="*/ 1352102 h 1355445"/>
              <a:gd name="connsiteX139" fmla="*/ 1312899 w 1617340"/>
              <a:gd name="connsiteY139" fmla="*/ 1350987 h 1355445"/>
              <a:gd name="connsiteX140" fmla="*/ 1314014 w 1617340"/>
              <a:gd name="connsiteY140" fmla="*/ 1337614 h 1355445"/>
              <a:gd name="connsiteX141" fmla="*/ 1305092 w 1617340"/>
              <a:gd name="connsiteY141" fmla="*/ 1326470 h 1355445"/>
              <a:gd name="connsiteX142" fmla="*/ 1290038 w 1617340"/>
              <a:gd name="connsiteY142" fmla="*/ 1306967 h 1355445"/>
              <a:gd name="connsiteX143" fmla="*/ 1282232 w 1617340"/>
              <a:gd name="connsiteY143" fmla="*/ 1290250 h 1355445"/>
              <a:gd name="connsiteX144" fmla="*/ 1280001 w 1617340"/>
              <a:gd name="connsiteY144" fmla="*/ 1276877 h 1355445"/>
              <a:gd name="connsiteX145" fmla="*/ 1275540 w 1617340"/>
              <a:gd name="connsiteY145" fmla="*/ 1262389 h 1355445"/>
              <a:gd name="connsiteX146" fmla="*/ 1257698 w 1617340"/>
              <a:gd name="connsiteY146" fmla="*/ 1262389 h 1355445"/>
              <a:gd name="connsiteX147" fmla="*/ 1251007 w 1617340"/>
              <a:gd name="connsiteY147" fmla="*/ 1255702 h 1355445"/>
              <a:gd name="connsiteX148" fmla="*/ 1254352 w 1617340"/>
              <a:gd name="connsiteY148" fmla="*/ 1243443 h 1355445"/>
              <a:gd name="connsiteX149" fmla="*/ 1259928 w 1617340"/>
              <a:gd name="connsiteY149" fmla="*/ 1227841 h 1355445"/>
              <a:gd name="connsiteX150" fmla="*/ 1262158 w 1617340"/>
              <a:gd name="connsiteY150" fmla="*/ 1214468 h 1355445"/>
              <a:gd name="connsiteX151" fmla="*/ 1256583 w 1617340"/>
              <a:gd name="connsiteY151" fmla="*/ 1197751 h 1355445"/>
              <a:gd name="connsiteX152" fmla="*/ 1236509 w 1617340"/>
              <a:gd name="connsiteY152" fmla="*/ 1189950 h 1355445"/>
              <a:gd name="connsiteX153" fmla="*/ 1222012 w 1617340"/>
              <a:gd name="connsiteY153" fmla="*/ 1178806 h 1355445"/>
              <a:gd name="connsiteX154" fmla="*/ 1196363 w 1617340"/>
              <a:gd name="connsiteY154" fmla="*/ 1181034 h 1355445"/>
              <a:gd name="connsiteX155" fmla="*/ 1188292 w 1617340"/>
              <a:gd name="connsiteY155" fmla="*/ 1165738 h 1355445"/>
              <a:gd name="connsiteX156" fmla="*/ 1187928 w 1617340"/>
              <a:gd name="connsiteY156" fmla="*/ 1165990 h 1355445"/>
              <a:gd name="connsiteX157" fmla="*/ 1176794 w 1617340"/>
              <a:gd name="connsiteY157" fmla="*/ 1159303 h 1355445"/>
              <a:gd name="connsiteX158" fmla="*/ 1165660 w 1617340"/>
              <a:gd name="connsiteY158" fmla="*/ 1151502 h 1355445"/>
              <a:gd name="connsiteX159" fmla="*/ 1151185 w 1617340"/>
              <a:gd name="connsiteY159" fmla="*/ 1145930 h 1355445"/>
              <a:gd name="connsiteX160" fmla="*/ 1141165 w 1617340"/>
              <a:gd name="connsiteY160" fmla="*/ 1142587 h 1355445"/>
              <a:gd name="connsiteX161" fmla="*/ 1128917 w 1617340"/>
              <a:gd name="connsiteY161" fmla="*/ 1135900 h 1355445"/>
              <a:gd name="connsiteX162" fmla="*/ 1118896 w 1617340"/>
              <a:gd name="connsiteY162" fmla="*/ 1126985 h 1355445"/>
              <a:gd name="connsiteX163" fmla="*/ 1112216 w 1617340"/>
              <a:gd name="connsiteY163" fmla="*/ 1113611 h 1355445"/>
              <a:gd name="connsiteX164" fmla="*/ 1099968 w 1617340"/>
              <a:gd name="connsiteY164" fmla="*/ 1109153 h 1355445"/>
              <a:gd name="connsiteX165" fmla="*/ 1089947 w 1617340"/>
              <a:gd name="connsiteY165" fmla="*/ 1113611 h 1355445"/>
              <a:gd name="connsiteX166" fmla="*/ 1084380 w 1617340"/>
              <a:gd name="connsiteY166" fmla="*/ 1122527 h 1355445"/>
              <a:gd name="connsiteX167" fmla="*/ 1072132 w 1617340"/>
              <a:gd name="connsiteY167" fmla="*/ 1132557 h 1355445"/>
              <a:gd name="connsiteX168" fmla="*/ 1060998 w 1617340"/>
              <a:gd name="connsiteY168" fmla="*/ 1137015 h 1355445"/>
              <a:gd name="connsiteX169" fmla="*/ 1052091 w 1617340"/>
              <a:gd name="connsiteY169" fmla="*/ 1124756 h 1355445"/>
              <a:gd name="connsiteX170" fmla="*/ 1040957 w 1617340"/>
              <a:gd name="connsiteY170" fmla="*/ 1112497 h 1355445"/>
              <a:gd name="connsiteX171" fmla="*/ 1030936 w 1617340"/>
              <a:gd name="connsiteY171" fmla="*/ 1102467 h 1355445"/>
              <a:gd name="connsiteX172" fmla="*/ 1012008 w 1617340"/>
              <a:gd name="connsiteY172" fmla="*/ 1103581 h 1355445"/>
              <a:gd name="connsiteX173" fmla="*/ 998647 w 1617340"/>
              <a:gd name="connsiteY173" fmla="*/ 1103581 h 1355445"/>
              <a:gd name="connsiteX174" fmla="*/ 989739 w 1617340"/>
              <a:gd name="connsiteY174" fmla="*/ 1111382 h 1355445"/>
              <a:gd name="connsiteX175" fmla="*/ 981945 w 1617340"/>
              <a:gd name="connsiteY175" fmla="*/ 1122527 h 1355445"/>
              <a:gd name="connsiteX176" fmla="*/ 965244 w 1617340"/>
              <a:gd name="connsiteY176" fmla="*/ 1119183 h 1355445"/>
              <a:gd name="connsiteX177" fmla="*/ 954110 w 1617340"/>
              <a:gd name="connsiteY177" fmla="*/ 1109153 h 1355445"/>
              <a:gd name="connsiteX178" fmla="*/ 945202 w 1617340"/>
              <a:gd name="connsiteY178" fmla="*/ 1099123 h 1355445"/>
              <a:gd name="connsiteX179" fmla="*/ 944089 w 1617340"/>
              <a:gd name="connsiteY179" fmla="*/ 1084636 h 1355445"/>
              <a:gd name="connsiteX180" fmla="*/ 939635 w 1617340"/>
              <a:gd name="connsiteY180" fmla="*/ 1075720 h 1355445"/>
              <a:gd name="connsiteX181" fmla="*/ 925161 w 1617340"/>
              <a:gd name="connsiteY181" fmla="*/ 1075720 h 1355445"/>
              <a:gd name="connsiteX182" fmla="*/ 908459 w 1617340"/>
              <a:gd name="connsiteY182" fmla="*/ 1079063 h 1355445"/>
              <a:gd name="connsiteX183" fmla="*/ 904006 w 1617340"/>
              <a:gd name="connsiteY183" fmla="*/ 1090208 h 1355445"/>
              <a:gd name="connsiteX184" fmla="*/ 901779 w 1617340"/>
              <a:gd name="connsiteY184" fmla="*/ 1101352 h 1355445"/>
              <a:gd name="connsiteX185" fmla="*/ 892872 w 1617340"/>
              <a:gd name="connsiteY185" fmla="*/ 1106924 h 1355445"/>
              <a:gd name="connsiteX186" fmla="*/ 878397 w 1617340"/>
              <a:gd name="connsiteY186" fmla="*/ 1112497 h 1355445"/>
              <a:gd name="connsiteX187" fmla="*/ 873943 w 1617340"/>
              <a:gd name="connsiteY187" fmla="*/ 1094666 h 1355445"/>
              <a:gd name="connsiteX188" fmla="*/ 866149 w 1617340"/>
              <a:gd name="connsiteY188" fmla="*/ 1102467 h 1355445"/>
              <a:gd name="connsiteX189" fmla="*/ 868376 w 1617340"/>
              <a:gd name="connsiteY189" fmla="*/ 1113611 h 1355445"/>
              <a:gd name="connsiteX190" fmla="*/ 857242 w 1617340"/>
              <a:gd name="connsiteY190" fmla="*/ 1122527 h 1355445"/>
              <a:gd name="connsiteX191" fmla="*/ 855343 w 1617340"/>
              <a:gd name="connsiteY191" fmla="*/ 1121133 h 1355445"/>
              <a:gd name="connsiteX192" fmla="*/ 860910 w 1617340"/>
              <a:gd name="connsiteY192" fmla="*/ 1136735 h 1355445"/>
              <a:gd name="connsiteX193" fmla="*/ 837530 w 1617340"/>
              <a:gd name="connsiteY193" fmla="*/ 1143422 h 1355445"/>
              <a:gd name="connsiteX194" fmla="*/ 837530 w 1617340"/>
              <a:gd name="connsiteY194" fmla="*/ 1169054 h 1355445"/>
              <a:gd name="connsiteX195" fmla="*/ 824169 w 1617340"/>
              <a:gd name="connsiteY195" fmla="*/ 1167940 h 1355445"/>
              <a:gd name="connsiteX196" fmla="*/ 813035 w 1617340"/>
              <a:gd name="connsiteY196" fmla="*/ 1166825 h 1355445"/>
              <a:gd name="connsiteX197" fmla="*/ 808582 w 1617340"/>
              <a:gd name="connsiteY197" fmla="*/ 1182428 h 1355445"/>
              <a:gd name="connsiteX198" fmla="*/ 787428 w 1617340"/>
              <a:gd name="connsiteY198" fmla="*/ 1185771 h 1355445"/>
              <a:gd name="connsiteX199" fmla="*/ 789655 w 1617340"/>
              <a:gd name="connsiteY199" fmla="*/ 1196915 h 1355445"/>
              <a:gd name="connsiteX200" fmla="*/ 795222 w 1617340"/>
              <a:gd name="connsiteY200" fmla="*/ 1208060 h 1355445"/>
              <a:gd name="connsiteX201" fmla="*/ 805242 w 1617340"/>
              <a:gd name="connsiteY201" fmla="*/ 1210289 h 1355445"/>
              <a:gd name="connsiteX202" fmla="*/ 795222 w 1617340"/>
              <a:gd name="connsiteY202" fmla="*/ 1223662 h 1355445"/>
              <a:gd name="connsiteX203" fmla="*/ 792995 w 1617340"/>
              <a:gd name="connsiteY203" fmla="*/ 1238150 h 1355445"/>
              <a:gd name="connsiteX204" fmla="*/ 788541 w 1617340"/>
              <a:gd name="connsiteY204" fmla="*/ 1254867 h 1355445"/>
              <a:gd name="connsiteX205" fmla="*/ 769614 w 1617340"/>
              <a:gd name="connsiteY205" fmla="*/ 1257095 h 1355445"/>
              <a:gd name="connsiteX206" fmla="*/ 756254 w 1617340"/>
              <a:gd name="connsiteY206" fmla="*/ 1257095 h 1355445"/>
              <a:gd name="connsiteX207" fmla="*/ 744007 w 1617340"/>
              <a:gd name="connsiteY207" fmla="*/ 1267125 h 1355445"/>
              <a:gd name="connsiteX208" fmla="*/ 732873 w 1617340"/>
              <a:gd name="connsiteY208" fmla="*/ 1257095 h 1355445"/>
              <a:gd name="connsiteX209" fmla="*/ 721739 w 1617340"/>
              <a:gd name="connsiteY209" fmla="*/ 1252638 h 1355445"/>
              <a:gd name="connsiteX210" fmla="*/ 705039 w 1617340"/>
              <a:gd name="connsiteY210" fmla="*/ 1255981 h 1355445"/>
              <a:gd name="connsiteX211" fmla="*/ 693905 w 1617340"/>
              <a:gd name="connsiteY211" fmla="*/ 1266011 h 1355445"/>
              <a:gd name="connsiteX212" fmla="*/ 693905 w 1617340"/>
              <a:gd name="connsiteY212" fmla="*/ 1279384 h 1355445"/>
              <a:gd name="connsiteX213" fmla="*/ 689452 w 1617340"/>
              <a:gd name="connsiteY213" fmla="*/ 1293872 h 1355445"/>
              <a:gd name="connsiteX214" fmla="*/ 679432 w 1617340"/>
              <a:gd name="connsiteY214" fmla="*/ 1302788 h 1355445"/>
              <a:gd name="connsiteX215" fmla="*/ 664958 w 1617340"/>
              <a:gd name="connsiteY215" fmla="*/ 1303902 h 1355445"/>
              <a:gd name="connsiteX216" fmla="*/ 651597 w 1617340"/>
              <a:gd name="connsiteY216" fmla="*/ 1302788 h 1355445"/>
              <a:gd name="connsiteX217" fmla="*/ 640464 w 1617340"/>
              <a:gd name="connsiteY217" fmla="*/ 1290529 h 1355445"/>
              <a:gd name="connsiteX218" fmla="*/ 630443 w 1617340"/>
              <a:gd name="connsiteY218" fmla="*/ 1278270 h 1355445"/>
              <a:gd name="connsiteX219" fmla="*/ 615970 w 1617340"/>
              <a:gd name="connsiteY219" fmla="*/ 1263782 h 1355445"/>
              <a:gd name="connsiteX220" fmla="*/ 601496 w 1617340"/>
              <a:gd name="connsiteY220" fmla="*/ 1269354 h 1355445"/>
              <a:gd name="connsiteX221" fmla="*/ 592589 w 1617340"/>
              <a:gd name="connsiteY221" fmla="*/ 1272698 h 1355445"/>
              <a:gd name="connsiteX222" fmla="*/ 578115 w 1617340"/>
              <a:gd name="connsiteY222" fmla="*/ 1271583 h 1355445"/>
              <a:gd name="connsiteX223" fmla="*/ 571435 w 1617340"/>
              <a:gd name="connsiteY223" fmla="*/ 1253752 h 1355445"/>
              <a:gd name="connsiteX224" fmla="*/ 558075 w 1617340"/>
              <a:gd name="connsiteY224" fmla="*/ 1254867 h 1355445"/>
              <a:gd name="connsiteX225" fmla="*/ 545828 w 1617340"/>
              <a:gd name="connsiteY225" fmla="*/ 1258210 h 1355445"/>
              <a:gd name="connsiteX226" fmla="*/ 542488 w 1617340"/>
              <a:gd name="connsiteY226" fmla="*/ 1240379 h 1355445"/>
              <a:gd name="connsiteX227" fmla="*/ 542488 w 1617340"/>
              <a:gd name="connsiteY227" fmla="*/ 1229234 h 1355445"/>
              <a:gd name="connsiteX228" fmla="*/ 532467 w 1617340"/>
              <a:gd name="connsiteY228" fmla="*/ 1225891 h 1355445"/>
              <a:gd name="connsiteX229" fmla="*/ 523560 w 1617340"/>
              <a:gd name="connsiteY229" fmla="*/ 1213632 h 1355445"/>
              <a:gd name="connsiteX230" fmla="*/ 538034 w 1617340"/>
              <a:gd name="connsiteY230" fmla="*/ 1202488 h 1355445"/>
              <a:gd name="connsiteX231" fmla="*/ 550281 w 1617340"/>
              <a:gd name="connsiteY231" fmla="*/ 1192458 h 1355445"/>
              <a:gd name="connsiteX232" fmla="*/ 532467 w 1617340"/>
              <a:gd name="connsiteY232" fmla="*/ 1167940 h 1355445"/>
              <a:gd name="connsiteX233" fmla="*/ 517994 w 1617340"/>
              <a:gd name="connsiteY233" fmla="*/ 1152338 h 1355445"/>
              <a:gd name="connsiteX234" fmla="*/ 504633 w 1617340"/>
              <a:gd name="connsiteY234" fmla="*/ 1135621 h 1355445"/>
              <a:gd name="connsiteX235" fmla="*/ 492386 w 1617340"/>
              <a:gd name="connsiteY235" fmla="*/ 1118904 h 1355445"/>
              <a:gd name="connsiteX236" fmla="*/ 476799 w 1617340"/>
              <a:gd name="connsiteY236" fmla="*/ 1107760 h 1355445"/>
              <a:gd name="connsiteX237" fmla="*/ 464552 w 1617340"/>
              <a:gd name="connsiteY237" fmla="*/ 1098844 h 1355445"/>
              <a:gd name="connsiteX238" fmla="*/ 453418 w 1617340"/>
              <a:gd name="connsiteY238" fmla="*/ 1091043 h 1355445"/>
              <a:gd name="connsiteX239" fmla="*/ 453140 w 1617340"/>
              <a:gd name="connsiteY239" fmla="*/ 1090486 h 1355445"/>
              <a:gd name="connsiteX240" fmla="*/ 434491 w 1617340"/>
              <a:gd name="connsiteY240" fmla="*/ 1087700 h 1355445"/>
              <a:gd name="connsiteX241" fmla="*/ 420017 w 1617340"/>
              <a:gd name="connsiteY241" fmla="*/ 1089929 h 1355445"/>
              <a:gd name="connsiteX242" fmla="*/ 407770 w 1617340"/>
              <a:gd name="connsiteY242" fmla="*/ 1088814 h 1355445"/>
              <a:gd name="connsiteX243" fmla="*/ 399977 w 1617340"/>
              <a:gd name="connsiteY243" fmla="*/ 1098844 h 1355445"/>
              <a:gd name="connsiteX244" fmla="*/ 396637 w 1617340"/>
              <a:gd name="connsiteY244" fmla="*/ 1113332 h 1355445"/>
              <a:gd name="connsiteX245" fmla="*/ 388843 w 1617340"/>
              <a:gd name="connsiteY245" fmla="*/ 1118904 h 1355445"/>
              <a:gd name="connsiteX246" fmla="*/ 377709 w 1617340"/>
              <a:gd name="connsiteY246" fmla="*/ 1124476 h 1355445"/>
              <a:gd name="connsiteX247" fmla="*/ 364349 w 1617340"/>
              <a:gd name="connsiteY247" fmla="*/ 1127820 h 1355445"/>
              <a:gd name="connsiteX248" fmla="*/ 350989 w 1617340"/>
              <a:gd name="connsiteY248" fmla="*/ 1126705 h 1355445"/>
              <a:gd name="connsiteX249" fmla="*/ 330948 w 1617340"/>
              <a:gd name="connsiteY249" fmla="*/ 1127820 h 1355445"/>
              <a:gd name="connsiteX250" fmla="*/ 314248 w 1617340"/>
              <a:gd name="connsiteY250" fmla="*/ 1131163 h 1355445"/>
              <a:gd name="connsiteX251" fmla="*/ 313134 w 1617340"/>
              <a:gd name="connsiteY251" fmla="*/ 1144536 h 1355445"/>
              <a:gd name="connsiteX252" fmla="*/ 294207 w 1617340"/>
              <a:gd name="connsiteY252" fmla="*/ 1145651 h 1355445"/>
              <a:gd name="connsiteX253" fmla="*/ 283073 w 1617340"/>
              <a:gd name="connsiteY253" fmla="*/ 1125591 h 1355445"/>
              <a:gd name="connsiteX254" fmla="*/ 271940 w 1617340"/>
              <a:gd name="connsiteY254" fmla="*/ 1132277 h 1355445"/>
              <a:gd name="connsiteX255" fmla="*/ 259693 w 1617340"/>
              <a:gd name="connsiteY255" fmla="*/ 1135621 h 1355445"/>
              <a:gd name="connsiteX256" fmla="*/ 248559 w 1617340"/>
              <a:gd name="connsiteY256" fmla="*/ 1143422 h 1355445"/>
              <a:gd name="connsiteX257" fmla="*/ 224065 w 1617340"/>
              <a:gd name="connsiteY257" fmla="*/ 1144536 h 1355445"/>
              <a:gd name="connsiteX258" fmla="*/ 202911 w 1617340"/>
              <a:gd name="connsiteY258" fmla="*/ 1143422 h 1355445"/>
              <a:gd name="connsiteX259" fmla="*/ 183984 w 1617340"/>
              <a:gd name="connsiteY259" fmla="*/ 1142308 h 1355445"/>
              <a:gd name="connsiteX260" fmla="*/ 175077 w 1617340"/>
              <a:gd name="connsiteY260" fmla="*/ 1130049 h 1355445"/>
              <a:gd name="connsiteX261" fmla="*/ 165057 w 1617340"/>
              <a:gd name="connsiteY261" fmla="*/ 1113332 h 1355445"/>
              <a:gd name="connsiteX262" fmla="*/ 152810 w 1617340"/>
              <a:gd name="connsiteY262" fmla="*/ 1095501 h 1355445"/>
              <a:gd name="connsiteX263" fmla="*/ 146129 w 1617340"/>
              <a:gd name="connsiteY263" fmla="*/ 1082127 h 1355445"/>
              <a:gd name="connsiteX264" fmla="*/ 147243 w 1617340"/>
              <a:gd name="connsiteY264" fmla="*/ 1067640 h 1355445"/>
              <a:gd name="connsiteX265" fmla="*/ 132769 w 1617340"/>
              <a:gd name="connsiteY265" fmla="*/ 1044236 h 1355445"/>
              <a:gd name="connsiteX266" fmla="*/ 120522 w 1617340"/>
              <a:gd name="connsiteY266" fmla="*/ 1028634 h 1355445"/>
              <a:gd name="connsiteX267" fmla="*/ 109388 w 1617340"/>
              <a:gd name="connsiteY267" fmla="*/ 1033092 h 1355445"/>
              <a:gd name="connsiteX268" fmla="*/ 100481 w 1617340"/>
              <a:gd name="connsiteY268" fmla="*/ 1040893 h 1355445"/>
              <a:gd name="connsiteX269" fmla="*/ 87121 w 1617340"/>
              <a:gd name="connsiteY269" fmla="*/ 1029748 h 1355445"/>
              <a:gd name="connsiteX270" fmla="*/ 73761 w 1617340"/>
              <a:gd name="connsiteY270" fmla="*/ 1018604 h 1355445"/>
              <a:gd name="connsiteX271" fmla="*/ 73761 w 1617340"/>
              <a:gd name="connsiteY271" fmla="*/ 1006345 h 1355445"/>
              <a:gd name="connsiteX272" fmla="*/ 73761 w 1617340"/>
              <a:gd name="connsiteY272" fmla="*/ 986285 h 1355445"/>
              <a:gd name="connsiteX273" fmla="*/ 74874 w 1617340"/>
              <a:gd name="connsiteY273" fmla="*/ 965111 h 1355445"/>
              <a:gd name="connsiteX274" fmla="*/ 60400 w 1617340"/>
              <a:gd name="connsiteY274" fmla="*/ 949508 h 1355445"/>
              <a:gd name="connsiteX275" fmla="*/ 45926 w 1617340"/>
              <a:gd name="connsiteY275" fmla="*/ 939478 h 1355445"/>
              <a:gd name="connsiteX276" fmla="*/ 35906 w 1617340"/>
              <a:gd name="connsiteY276" fmla="*/ 926105 h 1355445"/>
              <a:gd name="connsiteX277" fmla="*/ 24773 w 1617340"/>
              <a:gd name="connsiteY277" fmla="*/ 921647 h 1355445"/>
              <a:gd name="connsiteX278" fmla="*/ 10299 w 1617340"/>
              <a:gd name="connsiteY278" fmla="*/ 924990 h 1355445"/>
              <a:gd name="connsiteX279" fmla="*/ 0 w 1617340"/>
              <a:gd name="connsiteY279" fmla="*/ 908831 h 1355445"/>
              <a:gd name="connsiteX280" fmla="*/ 1392 w 1617340"/>
              <a:gd name="connsiteY280" fmla="*/ 894900 h 1355445"/>
              <a:gd name="connsiteX281" fmla="*/ 3619 w 1617340"/>
              <a:gd name="connsiteY281" fmla="*/ 882642 h 1355445"/>
              <a:gd name="connsiteX282" fmla="*/ 5845 w 1617340"/>
              <a:gd name="connsiteY282" fmla="*/ 865925 h 1355445"/>
              <a:gd name="connsiteX283" fmla="*/ 9185 w 1617340"/>
              <a:gd name="connsiteY283" fmla="*/ 854780 h 1355445"/>
              <a:gd name="connsiteX284" fmla="*/ 16979 w 1617340"/>
              <a:gd name="connsiteY284" fmla="*/ 842521 h 1355445"/>
              <a:gd name="connsiteX285" fmla="*/ 24773 w 1617340"/>
              <a:gd name="connsiteY285" fmla="*/ 832491 h 1355445"/>
              <a:gd name="connsiteX286" fmla="*/ 23659 w 1617340"/>
              <a:gd name="connsiteY286" fmla="*/ 820233 h 1355445"/>
              <a:gd name="connsiteX287" fmla="*/ 24773 w 1617340"/>
              <a:gd name="connsiteY287" fmla="*/ 809088 h 1355445"/>
              <a:gd name="connsiteX288" fmla="*/ 34793 w 1617340"/>
              <a:gd name="connsiteY288" fmla="*/ 811317 h 1355445"/>
              <a:gd name="connsiteX289" fmla="*/ 42586 w 1617340"/>
              <a:gd name="connsiteY289" fmla="*/ 806859 h 1355445"/>
              <a:gd name="connsiteX290" fmla="*/ 53163 w 1617340"/>
              <a:gd name="connsiteY290" fmla="*/ 791814 h 1355445"/>
              <a:gd name="connsiteX291" fmla="*/ 45926 w 1617340"/>
              <a:gd name="connsiteY291" fmla="*/ 785685 h 1355445"/>
              <a:gd name="connsiteX292" fmla="*/ 37020 w 1617340"/>
              <a:gd name="connsiteY292" fmla="*/ 785685 h 1355445"/>
              <a:gd name="connsiteX293" fmla="*/ 24773 w 1617340"/>
              <a:gd name="connsiteY293" fmla="*/ 789028 h 1355445"/>
              <a:gd name="connsiteX294" fmla="*/ 15866 w 1617340"/>
              <a:gd name="connsiteY294" fmla="*/ 775655 h 1355445"/>
              <a:gd name="connsiteX295" fmla="*/ 24773 w 1617340"/>
              <a:gd name="connsiteY295" fmla="*/ 768968 h 1355445"/>
              <a:gd name="connsiteX296" fmla="*/ 26999 w 1617340"/>
              <a:gd name="connsiteY296" fmla="*/ 754480 h 1355445"/>
              <a:gd name="connsiteX297" fmla="*/ 26999 w 1617340"/>
              <a:gd name="connsiteY297" fmla="*/ 743336 h 1355445"/>
              <a:gd name="connsiteX298" fmla="*/ 19206 w 1617340"/>
              <a:gd name="connsiteY298" fmla="*/ 734420 h 1355445"/>
              <a:gd name="connsiteX299" fmla="*/ 8072 w 1617340"/>
              <a:gd name="connsiteY299" fmla="*/ 725505 h 1355445"/>
              <a:gd name="connsiteX300" fmla="*/ 8072 w 1617340"/>
              <a:gd name="connsiteY300" fmla="*/ 713246 h 1355445"/>
              <a:gd name="connsiteX301" fmla="*/ 10299 w 1617340"/>
              <a:gd name="connsiteY301" fmla="*/ 700987 h 1355445"/>
              <a:gd name="connsiteX302" fmla="*/ 23659 w 1617340"/>
              <a:gd name="connsiteY302" fmla="*/ 694300 h 1355445"/>
              <a:gd name="connsiteX303" fmla="*/ 25886 w 1617340"/>
              <a:gd name="connsiteY303" fmla="*/ 675355 h 1355445"/>
              <a:gd name="connsiteX304" fmla="*/ 33679 w 1617340"/>
              <a:gd name="connsiteY304" fmla="*/ 659752 h 1355445"/>
              <a:gd name="connsiteX305" fmla="*/ 43700 w 1617340"/>
              <a:gd name="connsiteY305" fmla="*/ 648608 h 1355445"/>
              <a:gd name="connsiteX306" fmla="*/ 60400 w 1617340"/>
              <a:gd name="connsiteY306" fmla="*/ 644150 h 1355445"/>
              <a:gd name="connsiteX307" fmla="*/ 65967 w 1617340"/>
              <a:gd name="connsiteY307" fmla="*/ 628548 h 1355445"/>
              <a:gd name="connsiteX308" fmla="*/ 71534 w 1617340"/>
              <a:gd name="connsiteY308" fmla="*/ 612946 h 1355445"/>
              <a:gd name="connsiteX309" fmla="*/ 80441 w 1617340"/>
              <a:gd name="connsiteY309" fmla="*/ 604030 h 1355445"/>
              <a:gd name="connsiteX310" fmla="*/ 94915 w 1617340"/>
              <a:gd name="connsiteY310" fmla="*/ 596229 h 1355445"/>
              <a:gd name="connsiteX311" fmla="*/ 91574 w 1617340"/>
              <a:gd name="connsiteY311" fmla="*/ 581741 h 1355445"/>
              <a:gd name="connsiteX312" fmla="*/ 80441 w 1617340"/>
              <a:gd name="connsiteY312" fmla="*/ 582856 h 1355445"/>
              <a:gd name="connsiteX313" fmla="*/ 64854 w 1617340"/>
              <a:gd name="connsiteY313" fmla="*/ 583970 h 1355445"/>
              <a:gd name="connsiteX314" fmla="*/ 58173 w 1617340"/>
              <a:gd name="connsiteY314" fmla="*/ 572825 h 1355445"/>
              <a:gd name="connsiteX315" fmla="*/ 64854 w 1617340"/>
              <a:gd name="connsiteY315" fmla="*/ 563910 h 1355445"/>
              <a:gd name="connsiteX316" fmla="*/ 78214 w 1617340"/>
              <a:gd name="connsiteY316" fmla="*/ 560567 h 1355445"/>
              <a:gd name="connsiteX317" fmla="*/ 81554 w 1617340"/>
              <a:gd name="connsiteY317" fmla="*/ 549422 h 1355445"/>
              <a:gd name="connsiteX318" fmla="*/ 72647 w 1617340"/>
              <a:gd name="connsiteY318" fmla="*/ 546079 h 1355445"/>
              <a:gd name="connsiteX319" fmla="*/ 64854 w 1617340"/>
              <a:gd name="connsiteY319" fmla="*/ 538278 h 1355445"/>
              <a:gd name="connsiteX320" fmla="*/ 70421 w 1617340"/>
              <a:gd name="connsiteY320" fmla="*/ 526019 h 1355445"/>
              <a:gd name="connsiteX321" fmla="*/ 88234 w 1617340"/>
              <a:gd name="connsiteY321" fmla="*/ 526019 h 1355445"/>
              <a:gd name="connsiteX322" fmla="*/ 112728 w 1617340"/>
              <a:gd name="connsiteY322" fmla="*/ 524904 h 1355445"/>
              <a:gd name="connsiteX323" fmla="*/ 110502 w 1617340"/>
              <a:gd name="connsiteY323" fmla="*/ 511531 h 1355445"/>
              <a:gd name="connsiteX324" fmla="*/ 101595 w 1617340"/>
              <a:gd name="connsiteY324" fmla="*/ 499272 h 1355445"/>
              <a:gd name="connsiteX325" fmla="*/ 83781 w 1617340"/>
              <a:gd name="connsiteY325" fmla="*/ 488128 h 1355445"/>
              <a:gd name="connsiteX326" fmla="*/ 80441 w 1617340"/>
              <a:gd name="connsiteY326" fmla="*/ 472525 h 1355445"/>
              <a:gd name="connsiteX327" fmla="*/ 79327 w 1617340"/>
              <a:gd name="connsiteY327" fmla="*/ 443550 h 1355445"/>
              <a:gd name="connsiteX328" fmla="*/ 93801 w 1617340"/>
              <a:gd name="connsiteY328" fmla="*/ 432405 h 1355445"/>
              <a:gd name="connsiteX329" fmla="*/ 111615 w 1617340"/>
              <a:gd name="connsiteY329" fmla="*/ 416803 h 1355445"/>
              <a:gd name="connsiteX330" fmla="*/ 128316 w 1617340"/>
              <a:gd name="connsiteY330" fmla="*/ 419032 h 1355445"/>
              <a:gd name="connsiteX331" fmla="*/ 152810 w 1617340"/>
              <a:gd name="connsiteY331" fmla="*/ 416803 h 1355445"/>
              <a:gd name="connsiteX332" fmla="*/ 147243 w 1617340"/>
              <a:gd name="connsiteY332" fmla="*/ 400086 h 1355445"/>
              <a:gd name="connsiteX333" fmla="*/ 163943 w 1617340"/>
              <a:gd name="connsiteY333" fmla="*/ 391171 h 1355445"/>
              <a:gd name="connsiteX334" fmla="*/ 177304 w 1617340"/>
              <a:gd name="connsiteY334" fmla="*/ 398972 h 1355445"/>
              <a:gd name="connsiteX335" fmla="*/ 190664 w 1617340"/>
              <a:gd name="connsiteY335" fmla="*/ 409002 h 1355445"/>
              <a:gd name="connsiteX336" fmla="*/ 208478 w 1617340"/>
              <a:gd name="connsiteY336" fmla="*/ 410116 h 1355445"/>
              <a:gd name="connsiteX337" fmla="*/ 212653 w 1617340"/>
              <a:gd name="connsiteY337" fmla="*/ 392564 h 1355445"/>
              <a:gd name="connsiteX338" fmla="*/ 208478 w 1617340"/>
              <a:gd name="connsiteY338" fmla="*/ 378912 h 1355445"/>
              <a:gd name="connsiteX339" fmla="*/ 202911 w 1617340"/>
              <a:gd name="connsiteY339" fmla="*/ 362195 h 1355445"/>
              <a:gd name="connsiteX340" fmla="*/ 209591 w 1617340"/>
              <a:gd name="connsiteY340" fmla="*/ 339906 h 1355445"/>
              <a:gd name="connsiteX341" fmla="*/ 215158 w 1617340"/>
              <a:gd name="connsiteY341" fmla="*/ 318732 h 1355445"/>
              <a:gd name="connsiteX342" fmla="*/ 219612 w 1617340"/>
              <a:gd name="connsiteY342" fmla="*/ 307587 h 1355445"/>
              <a:gd name="connsiteX343" fmla="*/ 214045 w 1617340"/>
              <a:gd name="connsiteY343" fmla="*/ 298672 h 1355445"/>
              <a:gd name="connsiteX344" fmla="*/ 198458 w 1617340"/>
              <a:gd name="connsiteY344" fmla="*/ 291985 h 1355445"/>
              <a:gd name="connsiteX345" fmla="*/ 204024 w 1617340"/>
              <a:gd name="connsiteY345" fmla="*/ 274154 h 1355445"/>
              <a:gd name="connsiteX346" fmla="*/ 234085 w 1617340"/>
              <a:gd name="connsiteY346" fmla="*/ 270811 h 1355445"/>
              <a:gd name="connsiteX347" fmla="*/ 232972 w 1617340"/>
              <a:gd name="connsiteY347" fmla="*/ 247407 h 1355445"/>
              <a:gd name="connsiteX348" fmla="*/ 246332 w 1617340"/>
              <a:gd name="connsiteY348" fmla="*/ 237377 h 1355445"/>
              <a:gd name="connsiteX349" fmla="*/ 260806 w 1617340"/>
              <a:gd name="connsiteY349" fmla="*/ 230690 h 1355445"/>
              <a:gd name="connsiteX350" fmla="*/ 268600 w 1617340"/>
              <a:gd name="connsiteY350" fmla="*/ 215088 h 1355445"/>
              <a:gd name="connsiteX351" fmla="*/ 261919 w 1617340"/>
              <a:gd name="connsiteY351" fmla="*/ 203944 h 1355445"/>
              <a:gd name="connsiteX352" fmla="*/ 260806 w 1617340"/>
              <a:gd name="connsiteY352" fmla="*/ 170510 h 1355445"/>
              <a:gd name="connsiteX353" fmla="*/ 276393 w 1617340"/>
              <a:gd name="connsiteY353" fmla="*/ 160480 h 1355445"/>
              <a:gd name="connsiteX354" fmla="*/ 273053 w 1617340"/>
              <a:gd name="connsiteY354" fmla="*/ 143764 h 1355445"/>
              <a:gd name="connsiteX355" fmla="*/ 264146 w 1617340"/>
              <a:gd name="connsiteY355" fmla="*/ 131505 h 1355445"/>
              <a:gd name="connsiteX356" fmla="*/ 263033 w 1617340"/>
              <a:gd name="connsiteY356" fmla="*/ 115902 h 1355445"/>
              <a:gd name="connsiteX357" fmla="*/ 271940 w 1617340"/>
              <a:gd name="connsiteY357" fmla="*/ 94728 h 1355445"/>
              <a:gd name="connsiteX358" fmla="*/ 288640 w 1617340"/>
              <a:gd name="connsiteY358" fmla="*/ 93614 h 1355445"/>
              <a:gd name="connsiteX359" fmla="*/ 305341 w 1617340"/>
              <a:gd name="connsiteY359" fmla="*/ 96957 h 1355445"/>
              <a:gd name="connsiteX360" fmla="*/ 316474 w 1617340"/>
              <a:gd name="connsiteY360" fmla="*/ 109216 h 1355445"/>
              <a:gd name="connsiteX361" fmla="*/ 326495 w 1617340"/>
              <a:gd name="connsiteY361" fmla="*/ 115902 h 1355445"/>
              <a:gd name="connsiteX362" fmla="*/ 347649 w 1617340"/>
              <a:gd name="connsiteY362" fmla="*/ 105872 h 1355445"/>
              <a:gd name="connsiteX363" fmla="*/ 373256 w 1617340"/>
              <a:gd name="connsiteY363" fmla="*/ 98071 h 1355445"/>
              <a:gd name="connsiteX364" fmla="*/ 403317 w 1617340"/>
              <a:gd name="connsiteY364" fmla="*/ 85812 h 1355445"/>
              <a:gd name="connsiteX365" fmla="*/ 404430 w 1617340"/>
              <a:gd name="connsiteY365" fmla="*/ 47921 h 1355445"/>
              <a:gd name="connsiteX366" fmla="*/ 421131 w 1617340"/>
              <a:gd name="connsiteY366" fmla="*/ 26747 h 1355445"/>
              <a:gd name="connsiteX367" fmla="*/ 436718 w 1617340"/>
              <a:gd name="connsiteY367" fmla="*/ 0 h 135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</a:cxnLst>
            <a:rect l="l" t="t" r="r" b="b"/>
            <a:pathLst>
              <a:path w="1617340" h="1355445">
                <a:moveTo>
                  <a:pt x="436718" y="0"/>
                </a:moveTo>
                <a:lnTo>
                  <a:pt x="460099" y="0"/>
                </a:lnTo>
                <a:lnTo>
                  <a:pt x="473459" y="7801"/>
                </a:lnTo>
                <a:lnTo>
                  <a:pt x="473459" y="23403"/>
                </a:lnTo>
                <a:lnTo>
                  <a:pt x="474572" y="37891"/>
                </a:lnTo>
                <a:lnTo>
                  <a:pt x="452305" y="54608"/>
                </a:lnTo>
                <a:lnTo>
                  <a:pt x="465665" y="65752"/>
                </a:lnTo>
                <a:lnTo>
                  <a:pt x="453418" y="98071"/>
                </a:lnTo>
                <a:lnTo>
                  <a:pt x="467892" y="112559"/>
                </a:lnTo>
                <a:lnTo>
                  <a:pt x="480139" y="119246"/>
                </a:lnTo>
                <a:cubicBezTo>
                  <a:pt x="480417" y="123982"/>
                  <a:pt x="480974" y="128997"/>
                  <a:pt x="481252" y="133734"/>
                </a:cubicBezTo>
                <a:lnTo>
                  <a:pt x="469005" y="147107"/>
                </a:lnTo>
                <a:cubicBezTo>
                  <a:pt x="470397" y="155187"/>
                  <a:pt x="472067" y="163545"/>
                  <a:pt x="473459" y="171625"/>
                </a:cubicBezTo>
                <a:lnTo>
                  <a:pt x="481252" y="188342"/>
                </a:lnTo>
                <a:lnTo>
                  <a:pt x="503520" y="188342"/>
                </a:lnTo>
                <a:lnTo>
                  <a:pt x="531354" y="188342"/>
                </a:lnTo>
                <a:lnTo>
                  <a:pt x="545828" y="196143"/>
                </a:lnTo>
                <a:lnTo>
                  <a:pt x="552508" y="209516"/>
                </a:lnTo>
                <a:lnTo>
                  <a:pt x="559188" y="227347"/>
                </a:lnTo>
                <a:lnTo>
                  <a:pt x="581455" y="226233"/>
                </a:lnTo>
                <a:lnTo>
                  <a:pt x="602609" y="228462"/>
                </a:lnTo>
                <a:lnTo>
                  <a:pt x="623763" y="236263"/>
                </a:lnTo>
                <a:lnTo>
                  <a:pt x="623763" y="254094"/>
                </a:lnTo>
                <a:cubicBezTo>
                  <a:pt x="624598" y="259666"/>
                  <a:pt x="623485" y="266631"/>
                  <a:pt x="625990" y="270811"/>
                </a:cubicBezTo>
                <a:lnTo>
                  <a:pt x="638515" y="279726"/>
                </a:lnTo>
                <a:lnTo>
                  <a:pt x="639290" y="280005"/>
                </a:lnTo>
                <a:lnTo>
                  <a:pt x="676868" y="325697"/>
                </a:lnTo>
                <a:lnTo>
                  <a:pt x="692455" y="317896"/>
                </a:lnTo>
                <a:lnTo>
                  <a:pt x="718064" y="316782"/>
                </a:lnTo>
                <a:lnTo>
                  <a:pt x="732539" y="305637"/>
                </a:lnTo>
                <a:lnTo>
                  <a:pt x="745900" y="295607"/>
                </a:lnTo>
                <a:lnTo>
                  <a:pt x="762601" y="292264"/>
                </a:lnTo>
                <a:lnTo>
                  <a:pt x="787096" y="292264"/>
                </a:lnTo>
                <a:lnTo>
                  <a:pt x="803798" y="310095"/>
                </a:lnTo>
                <a:lnTo>
                  <a:pt x="812705" y="327926"/>
                </a:lnTo>
                <a:lnTo>
                  <a:pt x="847221" y="331270"/>
                </a:lnTo>
                <a:lnTo>
                  <a:pt x="865036" y="343529"/>
                </a:lnTo>
                <a:lnTo>
                  <a:pt x="881737" y="344643"/>
                </a:lnTo>
                <a:lnTo>
                  <a:pt x="889531" y="333499"/>
                </a:lnTo>
                <a:lnTo>
                  <a:pt x="898439" y="323469"/>
                </a:lnTo>
                <a:lnTo>
                  <a:pt x="908459" y="313439"/>
                </a:lnTo>
                <a:lnTo>
                  <a:pt x="922934" y="308981"/>
                </a:lnTo>
                <a:lnTo>
                  <a:pt x="936295" y="310095"/>
                </a:lnTo>
                <a:lnTo>
                  <a:pt x="947429" y="321240"/>
                </a:lnTo>
                <a:lnTo>
                  <a:pt x="955223" y="335727"/>
                </a:lnTo>
                <a:lnTo>
                  <a:pt x="969698" y="340185"/>
                </a:lnTo>
                <a:lnTo>
                  <a:pt x="976378" y="326812"/>
                </a:lnTo>
                <a:lnTo>
                  <a:pt x="977492" y="325697"/>
                </a:lnTo>
                <a:lnTo>
                  <a:pt x="1005327" y="330155"/>
                </a:lnTo>
                <a:lnTo>
                  <a:pt x="1028709" y="340185"/>
                </a:lnTo>
                <a:lnTo>
                  <a:pt x="1052091" y="351330"/>
                </a:lnTo>
                <a:lnTo>
                  <a:pt x="1060998" y="369161"/>
                </a:lnTo>
                <a:cubicBezTo>
                  <a:pt x="1059050" y="376683"/>
                  <a:pt x="1057380" y="383927"/>
                  <a:pt x="1055431" y="391450"/>
                </a:cubicBezTo>
                <a:lnTo>
                  <a:pt x="1055431" y="409281"/>
                </a:lnTo>
                <a:lnTo>
                  <a:pt x="1076586" y="412624"/>
                </a:lnTo>
                <a:lnTo>
                  <a:pt x="1081040" y="429341"/>
                </a:lnTo>
                <a:lnTo>
                  <a:pt x="1087720" y="442714"/>
                </a:lnTo>
                <a:lnTo>
                  <a:pt x="1099968" y="457202"/>
                </a:lnTo>
                <a:lnTo>
                  <a:pt x="1112216" y="476148"/>
                </a:lnTo>
                <a:lnTo>
                  <a:pt x="1135597" y="477262"/>
                </a:lnTo>
                <a:lnTo>
                  <a:pt x="1140051" y="458317"/>
                </a:lnTo>
                <a:cubicBezTo>
                  <a:pt x="1142278" y="454695"/>
                  <a:pt x="1144505" y="450794"/>
                  <a:pt x="1146732" y="447172"/>
                </a:cubicBezTo>
                <a:lnTo>
                  <a:pt x="1165660" y="442714"/>
                </a:lnTo>
                <a:lnTo>
                  <a:pt x="1182361" y="448287"/>
                </a:lnTo>
                <a:lnTo>
                  <a:pt x="1199063" y="456088"/>
                </a:lnTo>
                <a:lnTo>
                  <a:pt x="1210197" y="476148"/>
                </a:lnTo>
                <a:lnTo>
                  <a:pt x="1226898" y="489521"/>
                </a:lnTo>
                <a:lnTo>
                  <a:pt x="1250280" y="488407"/>
                </a:lnTo>
                <a:lnTo>
                  <a:pt x="1281456" y="486178"/>
                </a:lnTo>
                <a:lnTo>
                  <a:pt x="1300384" y="477262"/>
                </a:lnTo>
                <a:lnTo>
                  <a:pt x="1312632" y="462774"/>
                </a:lnTo>
                <a:lnTo>
                  <a:pt x="1353828" y="457202"/>
                </a:lnTo>
                <a:lnTo>
                  <a:pt x="1363849" y="477262"/>
                </a:lnTo>
                <a:lnTo>
                  <a:pt x="1385004" y="491750"/>
                </a:lnTo>
                <a:lnTo>
                  <a:pt x="1406159" y="500666"/>
                </a:lnTo>
                <a:lnTo>
                  <a:pt x="1412561" y="518497"/>
                </a:lnTo>
                <a:lnTo>
                  <a:pt x="1413264" y="519054"/>
                </a:lnTo>
                <a:lnTo>
                  <a:pt x="1434452" y="514039"/>
                </a:lnTo>
                <a:lnTo>
                  <a:pt x="1454525" y="506237"/>
                </a:lnTo>
                <a:lnTo>
                  <a:pt x="1473483" y="506237"/>
                </a:lnTo>
                <a:lnTo>
                  <a:pt x="1483032" y="524262"/>
                </a:lnTo>
                <a:lnTo>
                  <a:pt x="1484748" y="524395"/>
                </a:lnTo>
                <a:lnTo>
                  <a:pt x="1499132" y="515153"/>
                </a:lnTo>
                <a:lnTo>
                  <a:pt x="1514744" y="502894"/>
                </a:lnTo>
                <a:lnTo>
                  <a:pt x="1527011" y="516267"/>
                </a:lnTo>
                <a:lnTo>
                  <a:pt x="1547084" y="528526"/>
                </a:lnTo>
                <a:lnTo>
                  <a:pt x="1569388" y="528526"/>
                </a:lnTo>
                <a:lnTo>
                  <a:pt x="1589461" y="530755"/>
                </a:lnTo>
                <a:lnTo>
                  <a:pt x="1617340" y="549701"/>
                </a:lnTo>
                <a:lnTo>
                  <a:pt x="1597267" y="555273"/>
                </a:lnTo>
                <a:lnTo>
                  <a:pt x="1587231" y="578676"/>
                </a:lnTo>
                <a:lnTo>
                  <a:pt x="1578309" y="597622"/>
                </a:lnTo>
                <a:cubicBezTo>
                  <a:pt x="1580261" y="606816"/>
                  <a:pt x="1581934" y="616289"/>
                  <a:pt x="1583885" y="625483"/>
                </a:cubicBezTo>
                <a:lnTo>
                  <a:pt x="1574964" y="638857"/>
                </a:lnTo>
                <a:lnTo>
                  <a:pt x="1551545" y="641085"/>
                </a:lnTo>
                <a:lnTo>
                  <a:pt x="1534818" y="663374"/>
                </a:lnTo>
                <a:cubicBezTo>
                  <a:pt x="1535654" y="672011"/>
                  <a:pt x="1536212" y="680370"/>
                  <a:pt x="1537048" y="689007"/>
                </a:cubicBezTo>
                <a:lnTo>
                  <a:pt x="1518090" y="702380"/>
                </a:lnTo>
                <a:lnTo>
                  <a:pt x="1495787" y="714639"/>
                </a:lnTo>
                <a:lnTo>
                  <a:pt x="1490211" y="725783"/>
                </a:lnTo>
                <a:cubicBezTo>
                  <a:pt x="1489374" y="733863"/>
                  <a:pt x="1488817" y="742221"/>
                  <a:pt x="1487980" y="750301"/>
                </a:cubicBezTo>
                <a:cubicBezTo>
                  <a:pt x="1487702" y="760052"/>
                  <a:pt x="1487144" y="769525"/>
                  <a:pt x="1486865" y="779277"/>
                </a:cubicBezTo>
                <a:lnTo>
                  <a:pt x="1476829" y="801566"/>
                </a:lnTo>
                <a:lnTo>
                  <a:pt x="1467907" y="828312"/>
                </a:lnTo>
                <a:lnTo>
                  <a:pt x="1461216" y="843915"/>
                </a:lnTo>
                <a:lnTo>
                  <a:pt x="1461216" y="862860"/>
                </a:lnTo>
                <a:lnTo>
                  <a:pt x="1464562" y="887378"/>
                </a:lnTo>
                <a:lnTo>
                  <a:pt x="1469022" y="904095"/>
                </a:lnTo>
                <a:lnTo>
                  <a:pt x="1456756" y="919697"/>
                </a:lnTo>
                <a:lnTo>
                  <a:pt x="1445604" y="939757"/>
                </a:lnTo>
                <a:lnTo>
                  <a:pt x="1435567" y="960931"/>
                </a:lnTo>
                <a:lnTo>
                  <a:pt x="1423300" y="985449"/>
                </a:lnTo>
                <a:lnTo>
                  <a:pt x="1422989" y="985507"/>
                </a:lnTo>
                <a:lnTo>
                  <a:pt x="1421070" y="1005509"/>
                </a:lnTo>
                <a:cubicBezTo>
                  <a:pt x="1421070" y="1011917"/>
                  <a:pt x="1422464" y="1018047"/>
                  <a:pt x="1423300" y="1024455"/>
                </a:cubicBezTo>
                <a:lnTo>
                  <a:pt x="1423300" y="1045629"/>
                </a:lnTo>
                <a:lnTo>
                  <a:pt x="1432222" y="1054545"/>
                </a:lnTo>
                <a:lnTo>
                  <a:pt x="1441143" y="1063460"/>
                </a:lnTo>
                <a:lnTo>
                  <a:pt x="1436683" y="1077948"/>
                </a:lnTo>
                <a:lnTo>
                  <a:pt x="1423300" y="1087978"/>
                </a:lnTo>
                <a:cubicBezTo>
                  <a:pt x="1423579" y="1096894"/>
                  <a:pt x="1424137" y="1105809"/>
                  <a:pt x="1424416" y="1114725"/>
                </a:cubicBezTo>
                <a:cubicBezTo>
                  <a:pt x="1425252" y="1121133"/>
                  <a:pt x="1425810" y="1127262"/>
                  <a:pt x="1426646" y="1133670"/>
                </a:cubicBezTo>
                <a:lnTo>
                  <a:pt x="1414379" y="1151502"/>
                </a:lnTo>
                <a:cubicBezTo>
                  <a:pt x="1414658" y="1159581"/>
                  <a:pt x="1415215" y="1167940"/>
                  <a:pt x="1415494" y="1176019"/>
                </a:cubicBezTo>
                <a:cubicBezTo>
                  <a:pt x="1416331" y="1182428"/>
                  <a:pt x="1416888" y="1188557"/>
                  <a:pt x="1417725" y="1194965"/>
                </a:cubicBezTo>
                <a:lnTo>
                  <a:pt x="1402112" y="1211682"/>
                </a:lnTo>
                <a:lnTo>
                  <a:pt x="1406573" y="1228398"/>
                </a:lnTo>
                <a:lnTo>
                  <a:pt x="1418840" y="1238428"/>
                </a:lnTo>
                <a:lnTo>
                  <a:pt x="1428876" y="1256259"/>
                </a:lnTo>
                <a:lnTo>
                  <a:pt x="1438913" y="1268518"/>
                </a:lnTo>
                <a:lnTo>
                  <a:pt x="1419955" y="1284121"/>
                </a:lnTo>
                <a:lnTo>
                  <a:pt x="1417725" y="1296380"/>
                </a:lnTo>
                <a:lnTo>
                  <a:pt x="1415494" y="1310867"/>
                </a:lnTo>
                <a:lnTo>
                  <a:pt x="1419955" y="1327584"/>
                </a:lnTo>
                <a:lnTo>
                  <a:pt x="1411034" y="1335385"/>
                </a:lnTo>
                <a:lnTo>
                  <a:pt x="1394306" y="1348758"/>
                </a:lnTo>
                <a:lnTo>
                  <a:pt x="1380924" y="1354331"/>
                </a:lnTo>
                <a:lnTo>
                  <a:pt x="1357505" y="1355445"/>
                </a:lnTo>
                <a:lnTo>
                  <a:pt x="1334087" y="1352102"/>
                </a:lnTo>
                <a:lnTo>
                  <a:pt x="1312899" y="1350987"/>
                </a:lnTo>
                <a:lnTo>
                  <a:pt x="1314014" y="1337614"/>
                </a:lnTo>
                <a:lnTo>
                  <a:pt x="1305092" y="1326470"/>
                </a:lnTo>
                <a:lnTo>
                  <a:pt x="1290038" y="1306967"/>
                </a:lnTo>
                <a:lnTo>
                  <a:pt x="1282232" y="1290250"/>
                </a:lnTo>
                <a:lnTo>
                  <a:pt x="1280001" y="1276877"/>
                </a:lnTo>
                <a:lnTo>
                  <a:pt x="1275540" y="1262389"/>
                </a:lnTo>
                <a:lnTo>
                  <a:pt x="1257698" y="1262389"/>
                </a:lnTo>
                <a:lnTo>
                  <a:pt x="1251007" y="1255702"/>
                </a:lnTo>
                <a:lnTo>
                  <a:pt x="1254352" y="1243443"/>
                </a:lnTo>
                <a:lnTo>
                  <a:pt x="1259928" y="1227841"/>
                </a:lnTo>
                <a:cubicBezTo>
                  <a:pt x="1260764" y="1223383"/>
                  <a:pt x="1261322" y="1218926"/>
                  <a:pt x="1262158" y="1214468"/>
                </a:cubicBezTo>
                <a:lnTo>
                  <a:pt x="1256583" y="1197751"/>
                </a:lnTo>
                <a:lnTo>
                  <a:pt x="1236509" y="1189950"/>
                </a:lnTo>
                <a:lnTo>
                  <a:pt x="1222012" y="1178806"/>
                </a:lnTo>
                <a:lnTo>
                  <a:pt x="1196363" y="1181034"/>
                </a:lnTo>
                <a:lnTo>
                  <a:pt x="1188292" y="1165738"/>
                </a:lnTo>
                <a:lnTo>
                  <a:pt x="1187928" y="1165990"/>
                </a:lnTo>
                <a:lnTo>
                  <a:pt x="1176794" y="1159303"/>
                </a:lnTo>
                <a:lnTo>
                  <a:pt x="1165660" y="1151502"/>
                </a:lnTo>
                <a:lnTo>
                  <a:pt x="1151185" y="1145930"/>
                </a:lnTo>
                <a:lnTo>
                  <a:pt x="1141165" y="1142587"/>
                </a:lnTo>
                <a:lnTo>
                  <a:pt x="1128917" y="1135900"/>
                </a:lnTo>
                <a:lnTo>
                  <a:pt x="1118896" y="1126985"/>
                </a:lnTo>
                <a:lnTo>
                  <a:pt x="1112216" y="1113611"/>
                </a:lnTo>
                <a:lnTo>
                  <a:pt x="1099968" y="1109153"/>
                </a:lnTo>
                <a:lnTo>
                  <a:pt x="1089947" y="1113611"/>
                </a:lnTo>
                <a:cubicBezTo>
                  <a:pt x="1087999" y="1116676"/>
                  <a:pt x="1086329" y="1119462"/>
                  <a:pt x="1084380" y="1122527"/>
                </a:cubicBezTo>
                <a:lnTo>
                  <a:pt x="1072132" y="1132557"/>
                </a:lnTo>
                <a:lnTo>
                  <a:pt x="1060998" y="1137015"/>
                </a:lnTo>
                <a:lnTo>
                  <a:pt x="1052091" y="1124756"/>
                </a:lnTo>
                <a:lnTo>
                  <a:pt x="1040957" y="1112497"/>
                </a:lnTo>
                <a:lnTo>
                  <a:pt x="1030936" y="1102467"/>
                </a:lnTo>
                <a:lnTo>
                  <a:pt x="1012008" y="1103581"/>
                </a:lnTo>
                <a:lnTo>
                  <a:pt x="998647" y="1103581"/>
                </a:lnTo>
                <a:lnTo>
                  <a:pt x="989739" y="1111382"/>
                </a:lnTo>
                <a:cubicBezTo>
                  <a:pt x="987234" y="1115004"/>
                  <a:pt x="984450" y="1118905"/>
                  <a:pt x="981945" y="1122527"/>
                </a:cubicBezTo>
                <a:lnTo>
                  <a:pt x="965244" y="1119183"/>
                </a:lnTo>
                <a:lnTo>
                  <a:pt x="954110" y="1109153"/>
                </a:lnTo>
                <a:lnTo>
                  <a:pt x="945202" y="1099123"/>
                </a:lnTo>
                <a:cubicBezTo>
                  <a:pt x="944924" y="1094387"/>
                  <a:pt x="944367" y="1089372"/>
                  <a:pt x="944089" y="1084636"/>
                </a:cubicBezTo>
                <a:cubicBezTo>
                  <a:pt x="942697" y="1081571"/>
                  <a:pt x="941027" y="1078785"/>
                  <a:pt x="939635" y="1075720"/>
                </a:cubicBezTo>
                <a:lnTo>
                  <a:pt x="925161" y="1075720"/>
                </a:lnTo>
                <a:lnTo>
                  <a:pt x="908459" y="1079063"/>
                </a:lnTo>
                <a:cubicBezTo>
                  <a:pt x="907068" y="1082685"/>
                  <a:pt x="905398" y="1086586"/>
                  <a:pt x="904006" y="1090208"/>
                </a:cubicBezTo>
                <a:cubicBezTo>
                  <a:pt x="903171" y="1093830"/>
                  <a:pt x="902614" y="1097730"/>
                  <a:pt x="901779" y="1101352"/>
                </a:cubicBezTo>
                <a:lnTo>
                  <a:pt x="892872" y="1106924"/>
                </a:lnTo>
                <a:lnTo>
                  <a:pt x="878397" y="1112497"/>
                </a:lnTo>
                <a:cubicBezTo>
                  <a:pt x="877005" y="1106646"/>
                  <a:pt x="875335" y="1100516"/>
                  <a:pt x="873943" y="1094666"/>
                </a:cubicBezTo>
                <a:lnTo>
                  <a:pt x="866149" y="1102467"/>
                </a:lnTo>
                <a:cubicBezTo>
                  <a:pt x="866706" y="1106089"/>
                  <a:pt x="867541" y="1109989"/>
                  <a:pt x="868376" y="1113611"/>
                </a:cubicBezTo>
                <a:lnTo>
                  <a:pt x="857242" y="1122527"/>
                </a:lnTo>
                <a:lnTo>
                  <a:pt x="855343" y="1121133"/>
                </a:lnTo>
                <a:lnTo>
                  <a:pt x="860910" y="1136735"/>
                </a:lnTo>
                <a:lnTo>
                  <a:pt x="837530" y="1143422"/>
                </a:lnTo>
                <a:lnTo>
                  <a:pt x="837530" y="1169054"/>
                </a:lnTo>
                <a:lnTo>
                  <a:pt x="824169" y="1167940"/>
                </a:lnTo>
                <a:lnTo>
                  <a:pt x="813035" y="1166825"/>
                </a:lnTo>
                <a:cubicBezTo>
                  <a:pt x="811644" y="1172119"/>
                  <a:pt x="809974" y="1177134"/>
                  <a:pt x="808582" y="1182428"/>
                </a:cubicBezTo>
                <a:lnTo>
                  <a:pt x="787428" y="1185771"/>
                </a:lnTo>
                <a:cubicBezTo>
                  <a:pt x="788263" y="1189393"/>
                  <a:pt x="788820" y="1193293"/>
                  <a:pt x="789655" y="1196915"/>
                </a:cubicBezTo>
                <a:lnTo>
                  <a:pt x="795222" y="1208060"/>
                </a:lnTo>
                <a:lnTo>
                  <a:pt x="805242" y="1210289"/>
                </a:lnTo>
                <a:lnTo>
                  <a:pt x="795222" y="1223662"/>
                </a:lnTo>
                <a:cubicBezTo>
                  <a:pt x="794387" y="1228398"/>
                  <a:pt x="793830" y="1233413"/>
                  <a:pt x="792995" y="1238150"/>
                </a:cubicBezTo>
                <a:cubicBezTo>
                  <a:pt x="791603" y="1243722"/>
                  <a:pt x="789933" y="1249294"/>
                  <a:pt x="788541" y="1254867"/>
                </a:cubicBezTo>
                <a:lnTo>
                  <a:pt x="769614" y="1257095"/>
                </a:lnTo>
                <a:lnTo>
                  <a:pt x="756254" y="1257095"/>
                </a:lnTo>
                <a:lnTo>
                  <a:pt x="744007" y="1267125"/>
                </a:lnTo>
                <a:lnTo>
                  <a:pt x="732873" y="1257095"/>
                </a:lnTo>
                <a:lnTo>
                  <a:pt x="721739" y="1252638"/>
                </a:lnTo>
                <a:lnTo>
                  <a:pt x="705039" y="1255981"/>
                </a:lnTo>
                <a:lnTo>
                  <a:pt x="693905" y="1266011"/>
                </a:lnTo>
                <a:lnTo>
                  <a:pt x="693905" y="1279384"/>
                </a:lnTo>
                <a:lnTo>
                  <a:pt x="689452" y="1293872"/>
                </a:lnTo>
                <a:lnTo>
                  <a:pt x="679432" y="1302788"/>
                </a:lnTo>
                <a:lnTo>
                  <a:pt x="664958" y="1303902"/>
                </a:lnTo>
                <a:lnTo>
                  <a:pt x="651597" y="1302788"/>
                </a:lnTo>
                <a:lnTo>
                  <a:pt x="640464" y="1290529"/>
                </a:lnTo>
                <a:lnTo>
                  <a:pt x="630443" y="1278270"/>
                </a:lnTo>
                <a:lnTo>
                  <a:pt x="615970" y="1263782"/>
                </a:lnTo>
                <a:lnTo>
                  <a:pt x="601496" y="1269354"/>
                </a:lnTo>
                <a:lnTo>
                  <a:pt x="592589" y="1272698"/>
                </a:lnTo>
                <a:lnTo>
                  <a:pt x="578115" y="1271583"/>
                </a:lnTo>
                <a:lnTo>
                  <a:pt x="571435" y="1253752"/>
                </a:lnTo>
                <a:lnTo>
                  <a:pt x="558075" y="1254867"/>
                </a:lnTo>
                <a:lnTo>
                  <a:pt x="545828" y="1258210"/>
                </a:lnTo>
                <a:cubicBezTo>
                  <a:pt x="544714" y="1252359"/>
                  <a:pt x="543601" y="1246230"/>
                  <a:pt x="542488" y="1240379"/>
                </a:cubicBezTo>
                <a:lnTo>
                  <a:pt x="542488" y="1229234"/>
                </a:lnTo>
                <a:lnTo>
                  <a:pt x="532467" y="1225891"/>
                </a:lnTo>
                <a:lnTo>
                  <a:pt x="523560" y="1213632"/>
                </a:lnTo>
                <a:lnTo>
                  <a:pt x="538034" y="1202488"/>
                </a:lnTo>
                <a:lnTo>
                  <a:pt x="550281" y="1192458"/>
                </a:lnTo>
                <a:lnTo>
                  <a:pt x="532467" y="1167940"/>
                </a:lnTo>
                <a:lnTo>
                  <a:pt x="517994" y="1152338"/>
                </a:lnTo>
                <a:lnTo>
                  <a:pt x="504633" y="1135621"/>
                </a:lnTo>
                <a:lnTo>
                  <a:pt x="492386" y="1118904"/>
                </a:lnTo>
                <a:lnTo>
                  <a:pt x="476799" y="1107760"/>
                </a:lnTo>
                <a:lnTo>
                  <a:pt x="464552" y="1098844"/>
                </a:lnTo>
                <a:lnTo>
                  <a:pt x="453418" y="1091043"/>
                </a:lnTo>
                <a:lnTo>
                  <a:pt x="453140" y="1090486"/>
                </a:lnTo>
                <a:lnTo>
                  <a:pt x="434491" y="1087700"/>
                </a:lnTo>
                <a:lnTo>
                  <a:pt x="420017" y="1089929"/>
                </a:lnTo>
                <a:lnTo>
                  <a:pt x="407770" y="1088814"/>
                </a:lnTo>
                <a:lnTo>
                  <a:pt x="399977" y="1098844"/>
                </a:lnTo>
                <a:lnTo>
                  <a:pt x="396637" y="1113332"/>
                </a:lnTo>
                <a:lnTo>
                  <a:pt x="388843" y="1118904"/>
                </a:lnTo>
                <a:lnTo>
                  <a:pt x="377709" y="1124476"/>
                </a:lnTo>
                <a:lnTo>
                  <a:pt x="364349" y="1127820"/>
                </a:lnTo>
                <a:lnTo>
                  <a:pt x="350989" y="1126705"/>
                </a:lnTo>
                <a:lnTo>
                  <a:pt x="330948" y="1127820"/>
                </a:lnTo>
                <a:lnTo>
                  <a:pt x="314248" y="1131163"/>
                </a:lnTo>
                <a:cubicBezTo>
                  <a:pt x="313877" y="1135621"/>
                  <a:pt x="313505" y="1140078"/>
                  <a:pt x="313134" y="1144536"/>
                </a:cubicBezTo>
                <a:lnTo>
                  <a:pt x="294207" y="1145651"/>
                </a:lnTo>
                <a:lnTo>
                  <a:pt x="283073" y="1125591"/>
                </a:lnTo>
                <a:lnTo>
                  <a:pt x="271940" y="1132277"/>
                </a:lnTo>
                <a:lnTo>
                  <a:pt x="259693" y="1135621"/>
                </a:lnTo>
                <a:lnTo>
                  <a:pt x="248559" y="1143422"/>
                </a:lnTo>
                <a:lnTo>
                  <a:pt x="224065" y="1144536"/>
                </a:lnTo>
                <a:lnTo>
                  <a:pt x="202911" y="1143422"/>
                </a:lnTo>
                <a:lnTo>
                  <a:pt x="183984" y="1142308"/>
                </a:lnTo>
                <a:lnTo>
                  <a:pt x="175077" y="1130049"/>
                </a:lnTo>
                <a:lnTo>
                  <a:pt x="165057" y="1113332"/>
                </a:lnTo>
                <a:lnTo>
                  <a:pt x="152810" y="1095501"/>
                </a:lnTo>
                <a:lnTo>
                  <a:pt x="146129" y="1082127"/>
                </a:lnTo>
                <a:cubicBezTo>
                  <a:pt x="146408" y="1077391"/>
                  <a:pt x="146964" y="1072376"/>
                  <a:pt x="147243" y="1067640"/>
                </a:cubicBezTo>
                <a:lnTo>
                  <a:pt x="132769" y="1044236"/>
                </a:lnTo>
                <a:lnTo>
                  <a:pt x="120522" y="1028634"/>
                </a:lnTo>
                <a:lnTo>
                  <a:pt x="109388" y="1033092"/>
                </a:lnTo>
                <a:lnTo>
                  <a:pt x="100481" y="1040893"/>
                </a:lnTo>
                <a:lnTo>
                  <a:pt x="87121" y="1029748"/>
                </a:lnTo>
                <a:lnTo>
                  <a:pt x="73761" y="1018604"/>
                </a:lnTo>
                <a:lnTo>
                  <a:pt x="73761" y="1006345"/>
                </a:lnTo>
                <a:lnTo>
                  <a:pt x="73761" y="986285"/>
                </a:lnTo>
                <a:cubicBezTo>
                  <a:pt x="74039" y="979320"/>
                  <a:pt x="74596" y="972076"/>
                  <a:pt x="74874" y="965111"/>
                </a:cubicBezTo>
                <a:lnTo>
                  <a:pt x="60400" y="949508"/>
                </a:lnTo>
                <a:lnTo>
                  <a:pt x="45926" y="939478"/>
                </a:lnTo>
                <a:lnTo>
                  <a:pt x="35906" y="926105"/>
                </a:lnTo>
                <a:lnTo>
                  <a:pt x="24773" y="921647"/>
                </a:lnTo>
                <a:lnTo>
                  <a:pt x="10299" y="924990"/>
                </a:lnTo>
                <a:lnTo>
                  <a:pt x="0" y="908831"/>
                </a:lnTo>
                <a:lnTo>
                  <a:pt x="1392" y="894900"/>
                </a:lnTo>
                <a:lnTo>
                  <a:pt x="3619" y="882642"/>
                </a:lnTo>
                <a:lnTo>
                  <a:pt x="5845" y="865925"/>
                </a:lnTo>
                <a:cubicBezTo>
                  <a:pt x="6959" y="862303"/>
                  <a:pt x="8072" y="858402"/>
                  <a:pt x="9185" y="854780"/>
                </a:cubicBezTo>
                <a:lnTo>
                  <a:pt x="16979" y="842521"/>
                </a:lnTo>
                <a:lnTo>
                  <a:pt x="24773" y="832491"/>
                </a:lnTo>
                <a:lnTo>
                  <a:pt x="23659" y="820233"/>
                </a:lnTo>
                <a:cubicBezTo>
                  <a:pt x="23937" y="816611"/>
                  <a:pt x="24494" y="812710"/>
                  <a:pt x="24773" y="809088"/>
                </a:cubicBezTo>
                <a:lnTo>
                  <a:pt x="34793" y="811317"/>
                </a:lnTo>
                <a:lnTo>
                  <a:pt x="42586" y="806859"/>
                </a:lnTo>
                <a:lnTo>
                  <a:pt x="53163" y="791814"/>
                </a:lnTo>
                <a:lnTo>
                  <a:pt x="45926" y="785685"/>
                </a:lnTo>
                <a:lnTo>
                  <a:pt x="37020" y="785685"/>
                </a:lnTo>
                <a:lnTo>
                  <a:pt x="24773" y="789028"/>
                </a:lnTo>
                <a:lnTo>
                  <a:pt x="15866" y="775655"/>
                </a:lnTo>
                <a:lnTo>
                  <a:pt x="24773" y="768968"/>
                </a:lnTo>
                <a:cubicBezTo>
                  <a:pt x="25608" y="764232"/>
                  <a:pt x="26164" y="759217"/>
                  <a:pt x="26999" y="754480"/>
                </a:cubicBezTo>
                <a:lnTo>
                  <a:pt x="26999" y="743336"/>
                </a:lnTo>
                <a:lnTo>
                  <a:pt x="19206" y="734420"/>
                </a:lnTo>
                <a:lnTo>
                  <a:pt x="8072" y="725505"/>
                </a:lnTo>
                <a:lnTo>
                  <a:pt x="8072" y="713246"/>
                </a:lnTo>
                <a:cubicBezTo>
                  <a:pt x="8907" y="709067"/>
                  <a:pt x="9464" y="705166"/>
                  <a:pt x="10299" y="700987"/>
                </a:cubicBezTo>
                <a:lnTo>
                  <a:pt x="23659" y="694300"/>
                </a:lnTo>
                <a:cubicBezTo>
                  <a:pt x="26164" y="690121"/>
                  <a:pt x="24216" y="681205"/>
                  <a:pt x="25886" y="675355"/>
                </a:cubicBezTo>
                <a:lnTo>
                  <a:pt x="33679" y="659752"/>
                </a:lnTo>
                <a:lnTo>
                  <a:pt x="43700" y="648608"/>
                </a:lnTo>
                <a:lnTo>
                  <a:pt x="60400" y="644150"/>
                </a:lnTo>
                <a:lnTo>
                  <a:pt x="65967" y="628548"/>
                </a:lnTo>
                <a:lnTo>
                  <a:pt x="71534" y="612946"/>
                </a:lnTo>
                <a:lnTo>
                  <a:pt x="80441" y="604030"/>
                </a:lnTo>
                <a:lnTo>
                  <a:pt x="94915" y="596229"/>
                </a:lnTo>
                <a:lnTo>
                  <a:pt x="91574" y="581741"/>
                </a:lnTo>
                <a:lnTo>
                  <a:pt x="80441" y="582856"/>
                </a:lnTo>
                <a:lnTo>
                  <a:pt x="64854" y="583970"/>
                </a:lnTo>
                <a:lnTo>
                  <a:pt x="58173" y="572825"/>
                </a:lnTo>
                <a:lnTo>
                  <a:pt x="64854" y="563910"/>
                </a:lnTo>
                <a:lnTo>
                  <a:pt x="78214" y="560567"/>
                </a:lnTo>
                <a:lnTo>
                  <a:pt x="81554" y="549422"/>
                </a:lnTo>
                <a:lnTo>
                  <a:pt x="72647" y="546079"/>
                </a:lnTo>
                <a:lnTo>
                  <a:pt x="64854" y="538278"/>
                </a:lnTo>
                <a:lnTo>
                  <a:pt x="70421" y="526019"/>
                </a:lnTo>
                <a:lnTo>
                  <a:pt x="88234" y="526019"/>
                </a:lnTo>
                <a:lnTo>
                  <a:pt x="112728" y="524904"/>
                </a:lnTo>
                <a:lnTo>
                  <a:pt x="110502" y="511531"/>
                </a:lnTo>
                <a:lnTo>
                  <a:pt x="101595" y="499272"/>
                </a:lnTo>
                <a:lnTo>
                  <a:pt x="83781" y="488128"/>
                </a:lnTo>
                <a:lnTo>
                  <a:pt x="80441" y="472525"/>
                </a:lnTo>
                <a:cubicBezTo>
                  <a:pt x="80070" y="462867"/>
                  <a:pt x="79698" y="453208"/>
                  <a:pt x="79327" y="443550"/>
                </a:cubicBezTo>
                <a:lnTo>
                  <a:pt x="93801" y="432405"/>
                </a:lnTo>
                <a:lnTo>
                  <a:pt x="111615" y="416803"/>
                </a:lnTo>
                <a:lnTo>
                  <a:pt x="128316" y="419032"/>
                </a:lnTo>
                <a:lnTo>
                  <a:pt x="152810" y="416803"/>
                </a:lnTo>
                <a:lnTo>
                  <a:pt x="147243" y="400086"/>
                </a:lnTo>
                <a:lnTo>
                  <a:pt x="163943" y="391171"/>
                </a:lnTo>
                <a:lnTo>
                  <a:pt x="177304" y="398972"/>
                </a:lnTo>
                <a:lnTo>
                  <a:pt x="190664" y="409002"/>
                </a:lnTo>
                <a:lnTo>
                  <a:pt x="208478" y="410116"/>
                </a:lnTo>
                <a:lnTo>
                  <a:pt x="212653" y="392564"/>
                </a:lnTo>
                <a:lnTo>
                  <a:pt x="208478" y="378912"/>
                </a:lnTo>
                <a:lnTo>
                  <a:pt x="202911" y="362195"/>
                </a:lnTo>
                <a:lnTo>
                  <a:pt x="209591" y="339906"/>
                </a:lnTo>
                <a:cubicBezTo>
                  <a:pt x="211540" y="332941"/>
                  <a:pt x="213210" y="325697"/>
                  <a:pt x="215158" y="318732"/>
                </a:cubicBezTo>
                <a:lnTo>
                  <a:pt x="219612" y="307587"/>
                </a:lnTo>
                <a:lnTo>
                  <a:pt x="214045" y="298672"/>
                </a:lnTo>
                <a:lnTo>
                  <a:pt x="198458" y="291985"/>
                </a:lnTo>
                <a:cubicBezTo>
                  <a:pt x="200406" y="286134"/>
                  <a:pt x="202076" y="280005"/>
                  <a:pt x="204024" y="274154"/>
                </a:cubicBezTo>
                <a:lnTo>
                  <a:pt x="234085" y="270811"/>
                </a:lnTo>
                <a:cubicBezTo>
                  <a:pt x="233807" y="263009"/>
                  <a:pt x="233250" y="255208"/>
                  <a:pt x="232972" y="247407"/>
                </a:cubicBezTo>
                <a:lnTo>
                  <a:pt x="246332" y="237377"/>
                </a:lnTo>
                <a:lnTo>
                  <a:pt x="260806" y="230690"/>
                </a:lnTo>
                <a:lnTo>
                  <a:pt x="268600" y="215088"/>
                </a:lnTo>
                <a:lnTo>
                  <a:pt x="261919" y="203944"/>
                </a:lnTo>
                <a:cubicBezTo>
                  <a:pt x="261641" y="192799"/>
                  <a:pt x="261084" y="181655"/>
                  <a:pt x="260806" y="170510"/>
                </a:cubicBezTo>
                <a:lnTo>
                  <a:pt x="276393" y="160480"/>
                </a:lnTo>
                <a:lnTo>
                  <a:pt x="273053" y="143764"/>
                </a:lnTo>
                <a:lnTo>
                  <a:pt x="264146" y="131505"/>
                </a:lnTo>
                <a:lnTo>
                  <a:pt x="263033" y="115902"/>
                </a:lnTo>
                <a:lnTo>
                  <a:pt x="271940" y="94728"/>
                </a:lnTo>
                <a:lnTo>
                  <a:pt x="288640" y="93614"/>
                </a:lnTo>
                <a:lnTo>
                  <a:pt x="305341" y="96957"/>
                </a:lnTo>
                <a:lnTo>
                  <a:pt x="316474" y="109216"/>
                </a:lnTo>
                <a:lnTo>
                  <a:pt x="326495" y="115902"/>
                </a:lnTo>
                <a:lnTo>
                  <a:pt x="347649" y="105872"/>
                </a:lnTo>
                <a:lnTo>
                  <a:pt x="373256" y="98071"/>
                </a:lnTo>
                <a:lnTo>
                  <a:pt x="403317" y="85812"/>
                </a:lnTo>
                <a:cubicBezTo>
                  <a:pt x="403595" y="73275"/>
                  <a:pt x="404152" y="60459"/>
                  <a:pt x="404430" y="47921"/>
                </a:cubicBezTo>
                <a:lnTo>
                  <a:pt x="421131" y="26747"/>
                </a:lnTo>
                <a:lnTo>
                  <a:pt x="43671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/>
          <a:lstStyle/>
          <a:p>
            <a:endParaRPr lang="zh-CN" altLang="en-US" kern="0">
              <a:solidFill>
                <a:sysClr val="windowText" lastClr="000000"/>
              </a:solidFill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1286256" y="2294783"/>
            <a:ext cx="16965854" cy="11589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Grand-Est</a:t>
            </a:r>
            <a:endParaRPr lang="fr-FR" sz="9800" b="1" spc="40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51" name="Ellipse 50">
            <a:extLst>
              <a:ext uri="{FF2B5EF4-FFF2-40B4-BE49-F238E27FC236}">
                <a16:creationId xmlns:a16="http://schemas.microsoft.com/office/drawing/2014/main" id="{F9353CFD-18A1-3A41-3D19-3249F2E37B30}"/>
              </a:ext>
            </a:extLst>
          </p:cNvPr>
          <p:cNvSpPr/>
          <p:nvPr/>
        </p:nvSpPr>
        <p:spPr>
          <a:xfrm>
            <a:off x="8146576" y="453314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6" name="object 9">
            <a:extLst>
              <a:ext uri="{FF2B5EF4-FFF2-40B4-BE49-F238E27FC236}">
                <a16:creationId xmlns:a16="http://schemas.microsoft.com/office/drawing/2014/main" id="{8B0DA4B6-86B8-DC8F-100D-1321B0337425}"/>
              </a:ext>
            </a:extLst>
          </p:cNvPr>
          <p:cNvSpPr txBox="1"/>
          <p:nvPr/>
        </p:nvSpPr>
        <p:spPr>
          <a:xfrm>
            <a:off x="8070364" y="8276482"/>
            <a:ext cx="109573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troyes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71" name="Ellipse 70">
            <a:extLst>
              <a:ext uri="{FF2B5EF4-FFF2-40B4-BE49-F238E27FC236}">
                <a16:creationId xmlns:a16="http://schemas.microsoft.com/office/drawing/2014/main" id="{98C1B8EC-A2C6-45EA-9BE7-3D98FAA3D375}"/>
              </a:ext>
            </a:extLst>
          </p:cNvPr>
          <p:cNvSpPr/>
          <p:nvPr/>
        </p:nvSpPr>
        <p:spPr>
          <a:xfrm>
            <a:off x="17373879" y="8195355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object 9">
            <a:extLst>
              <a:ext uri="{FF2B5EF4-FFF2-40B4-BE49-F238E27FC236}">
                <a16:creationId xmlns:a16="http://schemas.microsoft.com/office/drawing/2014/main" id="{DC9F02EF-37F5-B8A7-E0DC-6392D052F628}"/>
              </a:ext>
            </a:extLst>
          </p:cNvPr>
          <p:cNvSpPr txBox="1"/>
          <p:nvPr/>
        </p:nvSpPr>
        <p:spPr>
          <a:xfrm>
            <a:off x="8135277" y="4348914"/>
            <a:ext cx="117067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reims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8" name="Ellipse 47">
            <a:extLst>
              <a:ext uri="{FF2B5EF4-FFF2-40B4-BE49-F238E27FC236}">
                <a16:creationId xmlns:a16="http://schemas.microsoft.com/office/drawing/2014/main" id="{0EEBC56A-950F-88CF-7FF5-08E961AA939E}"/>
              </a:ext>
            </a:extLst>
          </p:cNvPr>
          <p:cNvSpPr/>
          <p:nvPr/>
        </p:nvSpPr>
        <p:spPr>
          <a:xfrm>
            <a:off x="8385339" y="860488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D24D7380-3FFD-08FE-3851-04418ABF7D82}"/>
              </a:ext>
            </a:extLst>
          </p:cNvPr>
          <p:cNvSpPr/>
          <p:nvPr/>
        </p:nvSpPr>
        <p:spPr>
          <a:xfrm>
            <a:off x="7956984" y="5437592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object 9">
            <a:extLst>
              <a:ext uri="{FF2B5EF4-FFF2-40B4-BE49-F238E27FC236}">
                <a16:creationId xmlns:a16="http://schemas.microsoft.com/office/drawing/2014/main" id="{AF260F27-EDB1-717F-CC2D-97C33FEAED3B}"/>
              </a:ext>
            </a:extLst>
          </p:cNvPr>
          <p:cNvSpPr txBox="1"/>
          <p:nvPr/>
        </p:nvSpPr>
        <p:spPr>
          <a:xfrm>
            <a:off x="8051781" y="5451987"/>
            <a:ext cx="148662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épernay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9" name="Ellipse 18">
            <a:extLst>
              <a:ext uri="{FF2B5EF4-FFF2-40B4-BE49-F238E27FC236}">
                <a16:creationId xmlns:a16="http://schemas.microsoft.com/office/drawing/2014/main" id="{2AEF67E0-565B-7A9B-8B60-288DA823C9BA}"/>
              </a:ext>
            </a:extLst>
          </p:cNvPr>
          <p:cNvSpPr/>
          <p:nvPr/>
        </p:nvSpPr>
        <p:spPr>
          <a:xfrm>
            <a:off x="17906531" y="693424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object 9">
            <a:extLst>
              <a:ext uri="{FF2B5EF4-FFF2-40B4-BE49-F238E27FC236}">
                <a16:creationId xmlns:a16="http://schemas.microsoft.com/office/drawing/2014/main" id="{037B107D-9875-C9C0-5FBB-FED6B28F0284}"/>
              </a:ext>
            </a:extLst>
          </p:cNvPr>
          <p:cNvSpPr txBox="1"/>
          <p:nvPr/>
        </p:nvSpPr>
        <p:spPr>
          <a:xfrm>
            <a:off x="16443635" y="6604323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strasbourg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6" name="Ellipse 45">
            <a:extLst>
              <a:ext uri="{FF2B5EF4-FFF2-40B4-BE49-F238E27FC236}">
                <a16:creationId xmlns:a16="http://schemas.microsoft.com/office/drawing/2014/main" id="{38B1B539-5571-BFF6-3A01-593C7B7DB811}"/>
              </a:ext>
            </a:extLst>
          </p:cNvPr>
          <p:cNvSpPr/>
          <p:nvPr/>
        </p:nvSpPr>
        <p:spPr>
          <a:xfrm>
            <a:off x="17130712" y="898143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object 9">
            <a:extLst>
              <a:ext uri="{FF2B5EF4-FFF2-40B4-BE49-F238E27FC236}">
                <a16:creationId xmlns:a16="http://schemas.microsoft.com/office/drawing/2014/main" id="{C722C1DC-B4B2-2A3B-41D7-D732C88F4339}"/>
              </a:ext>
            </a:extLst>
          </p:cNvPr>
          <p:cNvSpPr txBox="1"/>
          <p:nvPr/>
        </p:nvSpPr>
        <p:spPr>
          <a:xfrm>
            <a:off x="15987995" y="8960921"/>
            <a:ext cx="1173837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colmar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3" name="object 9">
            <a:extLst>
              <a:ext uri="{FF2B5EF4-FFF2-40B4-BE49-F238E27FC236}">
                <a16:creationId xmlns:a16="http://schemas.microsoft.com/office/drawing/2014/main" id="{6C3CDA5E-E486-4688-939C-D48983FB20EB}"/>
              </a:ext>
            </a:extLst>
          </p:cNvPr>
          <p:cNvSpPr txBox="1"/>
          <p:nvPr/>
        </p:nvSpPr>
        <p:spPr>
          <a:xfrm>
            <a:off x="16801816" y="7946035"/>
            <a:ext cx="145029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sélestat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4" name="Ellipse 13">
            <a:extLst>
              <a:ext uri="{FF2B5EF4-FFF2-40B4-BE49-F238E27FC236}">
                <a16:creationId xmlns:a16="http://schemas.microsoft.com/office/drawing/2014/main" id="{61E3AA61-0B46-4EDB-22E4-13C2DB7B1EBA}"/>
              </a:ext>
            </a:extLst>
          </p:cNvPr>
          <p:cNvSpPr/>
          <p:nvPr/>
        </p:nvSpPr>
        <p:spPr>
          <a:xfrm>
            <a:off x="17161831" y="1047274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object 9">
            <a:extLst>
              <a:ext uri="{FF2B5EF4-FFF2-40B4-BE49-F238E27FC236}">
                <a16:creationId xmlns:a16="http://schemas.microsoft.com/office/drawing/2014/main" id="{C7AF0D91-055D-D78A-120D-4E89B1CC4D6A}"/>
              </a:ext>
            </a:extLst>
          </p:cNvPr>
          <p:cNvSpPr txBox="1"/>
          <p:nvPr/>
        </p:nvSpPr>
        <p:spPr>
          <a:xfrm>
            <a:off x="16285462" y="10084978"/>
            <a:ext cx="1372877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mulhouse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8" name="Ellipse 17">
            <a:extLst>
              <a:ext uri="{FF2B5EF4-FFF2-40B4-BE49-F238E27FC236}">
                <a16:creationId xmlns:a16="http://schemas.microsoft.com/office/drawing/2014/main" id="{C32BC7F2-5126-098E-BFDA-D3C4463E516C}"/>
              </a:ext>
            </a:extLst>
          </p:cNvPr>
          <p:cNvSpPr/>
          <p:nvPr/>
        </p:nvSpPr>
        <p:spPr>
          <a:xfrm>
            <a:off x="14158912" y="641473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object 9">
            <a:extLst>
              <a:ext uri="{FF2B5EF4-FFF2-40B4-BE49-F238E27FC236}">
                <a16:creationId xmlns:a16="http://schemas.microsoft.com/office/drawing/2014/main" id="{B5DAD363-F7F6-E9A7-ABEE-D3253DA38995}"/>
              </a:ext>
            </a:extLst>
          </p:cNvPr>
          <p:cNvSpPr txBox="1"/>
          <p:nvPr/>
        </p:nvSpPr>
        <p:spPr>
          <a:xfrm>
            <a:off x="13273815" y="6084813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nancy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F6658BCA-5E1F-9A18-806D-F7CCD1E27EEC}"/>
              </a:ext>
            </a:extLst>
          </p:cNvPr>
          <p:cNvSpPr/>
          <p:nvPr/>
        </p:nvSpPr>
        <p:spPr>
          <a:xfrm>
            <a:off x="10425112" y="2924802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object 9">
            <a:extLst>
              <a:ext uri="{FF2B5EF4-FFF2-40B4-BE49-F238E27FC236}">
                <a16:creationId xmlns:a16="http://schemas.microsoft.com/office/drawing/2014/main" id="{42C2BB88-A137-457B-6C9E-5C5E0E6AEF0B}"/>
              </a:ext>
            </a:extLst>
          </p:cNvPr>
          <p:cNvSpPr txBox="1"/>
          <p:nvPr/>
        </p:nvSpPr>
        <p:spPr>
          <a:xfrm>
            <a:off x="9591990" y="3233508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sedan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42" name="Graphique 41" descr="Bâtiment avec un remplissage uni">
            <a:extLst>
              <a:ext uri="{FF2B5EF4-FFF2-40B4-BE49-F238E27FC236}">
                <a16:creationId xmlns:a16="http://schemas.microsoft.com/office/drawing/2014/main" id="{2730806C-DC51-11EE-E4EF-30FA86EAF7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860550" y="8231984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45" name="object 9">
            <a:extLst>
              <a:ext uri="{FF2B5EF4-FFF2-40B4-BE49-F238E27FC236}">
                <a16:creationId xmlns:a16="http://schemas.microsoft.com/office/drawing/2014/main" id="{112FCE8D-B48A-3C99-15E5-E492C75FCBA4}"/>
              </a:ext>
            </a:extLst>
          </p:cNvPr>
          <p:cNvSpPr txBox="1"/>
          <p:nvPr/>
        </p:nvSpPr>
        <p:spPr>
          <a:xfrm>
            <a:off x="14954295" y="8276481"/>
            <a:ext cx="211687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Saint-hippolyte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47" name="Graphique 46" descr="Bâtiment avec un remplissage uni">
            <a:extLst>
              <a:ext uri="{FF2B5EF4-FFF2-40B4-BE49-F238E27FC236}">
                <a16:creationId xmlns:a16="http://schemas.microsoft.com/office/drawing/2014/main" id="{4784A6B8-8819-A88A-DAF3-C41E46971A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901294" y="719002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49" name="object 9">
            <a:extLst>
              <a:ext uri="{FF2B5EF4-FFF2-40B4-BE49-F238E27FC236}">
                <a16:creationId xmlns:a16="http://schemas.microsoft.com/office/drawing/2014/main" id="{F6C1BDE2-E769-C44E-CB32-AD11B162B29B}"/>
              </a:ext>
            </a:extLst>
          </p:cNvPr>
          <p:cNvSpPr txBox="1"/>
          <p:nvPr/>
        </p:nvSpPr>
        <p:spPr>
          <a:xfrm>
            <a:off x="15372736" y="7248885"/>
            <a:ext cx="185583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breitenbach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50" name="Graphique 49" descr="Bâtiment avec un remplissage uni">
            <a:extLst>
              <a:ext uri="{FF2B5EF4-FFF2-40B4-BE49-F238E27FC236}">
                <a16:creationId xmlns:a16="http://schemas.microsoft.com/office/drawing/2014/main" id="{7CAE513F-0C2F-29E8-8541-ED6737947B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654472" y="938988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2" name="object 9">
            <a:extLst>
              <a:ext uri="{FF2B5EF4-FFF2-40B4-BE49-F238E27FC236}">
                <a16:creationId xmlns:a16="http://schemas.microsoft.com/office/drawing/2014/main" id="{EEA16A22-F7F0-616B-38A1-2EDE023ED01C}"/>
              </a:ext>
            </a:extLst>
          </p:cNvPr>
          <p:cNvSpPr txBox="1"/>
          <p:nvPr/>
        </p:nvSpPr>
        <p:spPr>
          <a:xfrm>
            <a:off x="15225712" y="9469384"/>
            <a:ext cx="1653717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guebwiller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53" name="Graphique 52" descr="Bâtiment avec un remplissage uni">
            <a:extLst>
              <a:ext uri="{FF2B5EF4-FFF2-40B4-BE49-F238E27FC236}">
                <a16:creationId xmlns:a16="http://schemas.microsoft.com/office/drawing/2014/main" id="{2E30AC13-19D4-511D-F4C8-A421665EEB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288843" y="744353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4" name="object 9">
            <a:extLst>
              <a:ext uri="{FF2B5EF4-FFF2-40B4-BE49-F238E27FC236}">
                <a16:creationId xmlns:a16="http://schemas.microsoft.com/office/drawing/2014/main" id="{D369E168-9FA7-D553-3AD5-1AEC3FB356A9}"/>
              </a:ext>
            </a:extLst>
          </p:cNvPr>
          <p:cNvSpPr txBox="1"/>
          <p:nvPr/>
        </p:nvSpPr>
        <p:spPr>
          <a:xfrm>
            <a:off x="15802504" y="7661516"/>
            <a:ext cx="185583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dieffenthal</a:t>
            </a:r>
            <a:endParaRPr sz="1600" cap="all">
              <a:solidFill>
                <a:sysClr val="windowText" lastClr="000000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56" name="Graphique 55" descr="Bâtiment avec un remplissage uni">
            <a:extLst>
              <a:ext uri="{FF2B5EF4-FFF2-40B4-BE49-F238E27FC236}">
                <a16:creationId xmlns:a16="http://schemas.microsoft.com/office/drawing/2014/main" id="{871BA823-D47D-6898-976F-F8DDB830D7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6886908" y="946413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57" name="Graphique 56" descr="Bâtiment avec un remplissage uni">
            <a:extLst>
              <a:ext uri="{FF2B5EF4-FFF2-40B4-BE49-F238E27FC236}">
                <a16:creationId xmlns:a16="http://schemas.microsoft.com/office/drawing/2014/main" id="{D7AFEDBC-ED9B-C792-CA8A-31A5D7C7CCF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8031400" y="688571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8" name="object 9">
            <a:extLst>
              <a:ext uri="{FF2B5EF4-FFF2-40B4-BE49-F238E27FC236}">
                <a16:creationId xmlns:a16="http://schemas.microsoft.com/office/drawing/2014/main" id="{9B9D871C-A8DC-41DA-4B09-79FB327F8D2A}"/>
              </a:ext>
            </a:extLst>
          </p:cNvPr>
          <p:cNvSpPr txBox="1"/>
          <p:nvPr/>
        </p:nvSpPr>
        <p:spPr>
          <a:xfrm>
            <a:off x="18460900" y="6938182"/>
            <a:ext cx="2083550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cs typeface="Tahoma"/>
              </a:rPr>
              <a:t>Illkirch-graffenstaden</a:t>
            </a:r>
            <a:endParaRPr sz="1600" cap="all">
              <a:solidFill>
                <a:schemeClr val="tx1">
                  <a:lumMod val="50000"/>
                  <a:lumOff val="50000"/>
                </a:schemeClr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DA04FE35-9596-3D07-6675-7737929FF4F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7371553" y="689858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62" name="object 9">
            <a:extLst>
              <a:ext uri="{FF2B5EF4-FFF2-40B4-BE49-F238E27FC236}">
                <a16:creationId xmlns:a16="http://schemas.microsoft.com/office/drawing/2014/main" id="{11C07254-B20F-9378-00D7-B862C60BCCC9}"/>
              </a:ext>
            </a:extLst>
          </p:cNvPr>
          <p:cNvSpPr txBox="1"/>
          <p:nvPr/>
        </p:nvSpPr>
        <p:spPr>
          <a:xfrm>
            <a:off x="16443635" y="6891722"/>
            <a:ext cx="1248146" cy="25837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andlau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D5979E01-2869-CDA1-0EE5-165A80AA00AA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390BD26C-FA8F-70C4-CC25-A6D9A5BC56C5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9" name="Groupe 8">
                <a:extLst>
                  <a:ext uri="{FF2B5EF4-FFF2-40B4-BE49-F238E27FC236}">
                    <a16:creationId xmlns:a16="http://schemas.microsoft.com/office/drawing/2014/main" id="{8491DA7E-786C-3C15-CFDD-1A199B2B2FB0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15" name="Rectangle : coins arrondis 14">
                  <a:extLst>
                    <a:ext uri="{FF2B5EF4-FFF2-40B4-BE49-F238E27FC236}">
                      <a16:creationId xmlns:a16="http://schemas.microsoft.com/office/drawing/2014/main" id="{254D7302-C817-857B-C226-DC5B30F0CB73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24" name="Graphique 23" descr="Bâtiment avec un remplissage uni">
                  <a:extLst>
                    <a:ext uri="{FF2B5EF4-FFF2-40B4-BE49-F238E27FC236}">
                      <a16:creationId xmlns:a16="http://schemas.microsoft.com/office/drawing/2014/main" id="{2BAE4841-09CC-1576-98A1-30B03F22324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30" name="Graphique 29" descr="Bâtiment avec un remplissage uni">
                  <a:extLst>
                    <a:ext uri="{FF2B5EF4-FFF2-40B4-BE49-F238E27FC236}">
                      <a16:creationId xmlns:a16="http://schemas.microsoft.com/office/drawing/2014/main" id="{ABD7E292-739F-E415-AA71-6975E358D74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43" name="Graphique 42" descr="Bâtiment avec un remplissage uni">
                  <a:extLst>
                    <a:ext uri="{FF2B5EF4-FFF2-40B4-BE49-F238E27FC236}">
                      <a16:creationId xmlns:a16="http://schemas.microsoft.com/office/drawing/2014/main" id="{C455C416-5FF5-4D4C-6C6C-73AA434418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44" name="Graphique 43" descr="Bâtiment avec un remplissage uni">
                  <a:extLst>
                    <a:ext uri="{FF2B5EF4-FFF2-40B4-BE49-F238E27FC236}">
                      <a16:creationId xmlns:a16="http://schemas.microsoft.com/office/drawing/2014/main" id="{A5C86A09-AE38-3601-AEAA-8E25963812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55" name="object 9">
                  <a:extLst>
                    <a:ext uri="{FF2B5EF4-FFF2-40B4-BE49-F238E27FC236}">
                      <a16:creationId xmlns:a16="http://schemas.microsoft.com/office/drawing/2014/main" id="{24223C35-94F9-6BD5-D11B-6FF2E3ADD395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63" name="object 9">
                  <a:extLst>
                    <a:ext uri="{FF2B5EF4-FFF2-40B4-BE49-F238E27FC236}">
                      <a16:creationId xmlns:a16="http://schemas.microsoft.com/office/drawing/2014/main" id="{B86186E3-3232-3142-9116-A93AA414C390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64" name="object 9">
                  <a:extLst>
                    <a:ext uri="{FF2B5EF4-FFF2-40B4-BE49-F238E27FC236}">
                      <a16:creationId xmlns:a16="http://schemas.microsoft.com/office/drawing/2014/main" id="{6F97451A-6D09-0E8D-F6EB-0A0F27AD1F8A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65" name="object 9">
                  <a:extLst>
                    <a:ext uri="{FF2B5EF4-FFF2-40B4-BE49-F238E27FC236}">
                      <a16:creationId xmlns:a16="http://schemas.microsoft.com/office/drawing/2014/main" id="{581699AC-0B4A-8517-AA23-4C4F9A623B23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67" name="object 9">
                  <a:extLst>
                    <a:ext uri="{FF2B5EF4-FFF2-40B4-BE49-F238E27FC236}">
                      <a16:creationId xmlns:a16="http://schemas.microsoft.com/office/drawing/2014/main" id="{33233C3A-2F99-8737-AB0B-780DDA595495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68" name="object 9">
                  <a:extLst>
                    <a:ext uri="{FF2B5EF4-FFF2-40B4-BE49-F238E27FC236}">
                      <a16:creationId xmlns:a16="http://schemas.microsoft.com/office/drawing/2014/main" id="{35148CC9-C0AB-AC63-FEBB-9B34969080FE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69" name="Graphique 68" descr="Bâtiment avec un remplissage uni">
                  <a:extLst>
                    <a:ext uri="{FF2B5EF4-FFF2-40B4-BE49-F238E27FC236}">
                      <a16:creationId xmlns:a16="http://schemas.microsoft.com/office/drawing/2014/main" id="{581066AD-A785-E4C9-FDA0-48176189FA2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70" name="object 9">
                  <a:extLst>
                    <a:ext uri="{FF2B5EF4-FFF2-40B4-BE49-F238E27FC236}">
                      <a16:creationId xmlns:a16="http://schemas.microsoft.com/office/drawing/2014/main" id="{8E2B808D-08BE-5ED9-B8EC-E408E08B3793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6FC02D9D-C1A0-6C27-BA76-3C02E88DF389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1" name="object 9">
                <a:extLst>
                  <a:ext uri="{FF2B5EF4-FFF2-40B4-BE49-F238E27FC236}">
                    <a16:creationId xmlns:a16="http://schemas.microsoft.com/office/drawing/2014/main" id="{A4C13E98-FB0F-6A98-77AF-88570ABD615F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7" name="Graphique 6" descr="Bâtiment avec un remplissage uni">
              <a:extLst>
                <a:ext uri="{FF2B5EF4-FFF2-40B4-BE49-F238E27FC236}">
                  <a16:creationId xmlns:a16="http://schemas.microsoft.com/office/drawing/2014/main" id="{3931CC7B-4D6B-30EA-557A-BF6261F41C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28" name="Espace réservé du numéro de diapositive 27">
            <a:extLst>
              <a:ext uri="{FF2B5EF4-FFF2-40B4-BE49-F238E27FC236}">
                <a16:creationId xmlns:a16="http://schemas.microsoft.com/office/drawing/2014/main" id="{DC127636-EFBB-A545-F6B2-8F31B12EFB59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2563757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F56A8129-D167-8BD1-5E1B-03B7872FDC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40212" y="2987052"/>
            <a:ext cx="18222880" cy="10250370"/>
          </a:xfrm>
          <a:prstGeom prst="rect">
            <a:avLst/>
          </a:prstGeom>
        </p:spPr>
      </p:pic>
      <p:sp>
        <p:nvSpPr>
          <p:cNvPr id="2" name="object 5">
            <a:extLst>
              <a:ext uri="{FF2B5EF4-FFF2-40B4-BE49-F238E27FC236}">
                <a16:creationId xmlns:a16="http://schemas.microsoft.com/office/drawing/2014/main" id="{D06D417B-FBF2-1F1A-34F0-90E142D0276E}"/>
              </a:ext>
            </a:extLst>
          </p:cNvPr>
          <p:cNvSpPr txBox="1"/>
          <p:nvPr/>
        </p:nvSpPr>
        <p:spPr>
          <a:xfrm>
            <a:off x="1038260" y="1921632"/>
            <a:ext cx="16965854" cy="1065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Grand Est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C6FD1444-2AA2-D9BD-7164-D59E8C659023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8834024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FCFAA5-91B7-A228-7B40-1F6A39930E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F8FB6A3D-4093-03C0-E66F-84EFC2CB0616}"/>
              </a:ext>
            </a:extLst>
          </p:cNvPr>
          <p:cNvSpPr txBox="1"/>
          <p:nvPr/>
        </p:nvSpPr>
        <p:spPr>
          <a:xfrm>
            <a:off x="10444406" y="949375"/>
            <a:ext cx="4595597" cy="11589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Grand-Est</a:t>
            </a:r>
            <a:endParaRPr sz="9800" b="1" spc="40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grpSp>
        <p:nvGrpSpPr>
          <p:cNvPr id="6" name="组合 21">
            <a:extLst>
              <a:ext uri="{FF2B5EF4-FFF2-40B4-BE49-F238E27FC236}">
                <a16:creationId xmlns:a16="http://schemas.microsoft.com/office/drawing/2014/main" id="{B919602F-8E95-A71C-642C-5E9026BA7636}"/>
              </a:ext>
            </a:extLst>
          </p:cNvPr>
          <p:cNvGrpSpPr/>
          <p:nvPr/>
        </p:nvGrpSpPr>
        <p:grpSpPr>
          <a:xfrm>
            <a:off x="16705402" y="141366"/>
            <a:ext cx="2335847" cy="2074428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13" name="Freeform 143">
              <a:extLst>
                <a:ext uri="{FF2B5EF4-FFF2-40B4-BE49-F238E27FC236}">
                  <a16:creationId xmlns:a16="http://schemas.microsoft.com/office/drawing/2014/main" id="{FA50462E-9E5C-A7EB-4085-DC2E13ACB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78">
              <a:extLst>
                <a:ext uri="{FF2B5EF4-FFF2-40B4-BE49-F238E27FC236}">
                  <a16:creationId xmlns:a16="http://schemas.microsoft.com/office/drawing/2014/main" id="{3BD12359-10DF-2F32-4FCF-DB51D0757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22">
              <a:extLst>
                <a:ext uri="{FF2B5EF4-FFF2-40B4-BE49-F238E27FC236}">
                  <a16:creationId xmlns:a16="http://schemas.microsoft.com/office/drawing/2014/main" id="{C7FB1E85-C4DD-2B23-2D43-6C594FEED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3F9F8FDA-E347-3484-6269-D8F60A077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84">
              <a:extLst>
                <a:ext uri="{FF2B5EF4-FFF2-40B4-BE49-F238E27FC236}">
                  <a16:creationId xmlns:a16="http://schemas.microsoft.com/office/drawing/2014/main" id="{63D2ACFB-4FE5-0963-DDAF-2055885B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" name="椭圆 1">
              <a:extLst>
                <a:ext uri="{FF2B5EF4-FFF2-40B4-BE49-F238E27FC236}">
                  <a16:creationId xmlns:a16="http://schemas.microsoft.com/office/drawing/2014/main" id="{9A994CB1-2E51-B431-7C22-7AAD338FB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椭圆 30">
              <a:extLst>
                <a:ext uri="{FF2B5EF4-FFF2-40B4-BE49-F238E27FC236}">
                  <a16:creationId xmlns:a16="http://schemas.microsoft.com/office/drawing/2014/main" id="{0E9ACA04-A339-38AD-4D02-DF116EBC0C64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椭圆 31">
              <a:extLst>
                <a:ext uri="{FF2B5EF4-FFF2-40B4-BE49-F238E27FC236}">
                  <a16:creationId xmlns:a16="http://schemas.microsoft.com/office/drawing/2014/main" id="{F4A2D74E-914A-189D-8F21-5BE105ECE8A6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椭圆 32">
              <a:extLst>
                <a:ext uri="{FF2B5EF4-FFF2-40B4-BE49-F238E27FC236}">
                  <a16:creationId xmlns:a16="http://schemas.microsoft.com/office/drawing/2014/main" id="{4B24B3DF-C874-13C2-7576-F370BAFBD7FB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椭圆 33">
              <a:extLst>
                <a:ext uri="{FF2B5EF4-FFF2-40B4-BE49-F238E27FC236}">
                  <a16:creationId xmlns:a16="http://schemas.microsoft.com/office/drawing/2014/main" id="{5B4804C2-A2DB-78A1-1744-95292707AC75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椭圆 34">
              <a:extLst>
                <a:ext uri="{FF2B5EF4-FFF2-40B4-BE49-F238E27FC236}">
                  <a16:creationId xmlns:a16="http://schemas.microsoft.com/office/drawing/2014/main" id="{9B826966-5F3D-9B47-F213-4F617F4E66D2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" name="椭圆 35">
              <a:extLst>
                <a:ext uri="{FF2B5EF4-FFF2-40B4-BE49-F238E27FC236}">
                  <a16:creationId xmlns:a16="http://schemas.microsoft.com/office/drawing/2014/main" id="{5AEF9ADB-1077-1601-B6CC-29ED702C052A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" name="椭圆 36">
              <a:extLst>
                <a:ext uri="{FF2B5EF4-FFF2-40B4-BE49-F238E27FC236}">
                  <a16:creationId xmlns:a16="http://schemas.microsoft.com/office/drawing/2014/main" id="{9376594B-3FE4-E275-D03E-86F586E5A587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64" name="Groupe 63">
            <a:extLst>
              <a:ext uri="{FF2B5EF4-FFF2-40B4-BE49-F238E27FC236}">
                <a16:creationId xmlns:a16="http://schemas.microsoft.com/office/drawing/2014/main" id="{D705EA81-1079-5655-D2C6-1B055BC0953F}"/>
              </a:ext>
            </a:extLst>
          </p:cNvPr>
          <p:cNvGrpSpPr/>
          <p:nvPr/>
        </p:nvGrpSpPr>
        <p:grpSpPr>
          <a:xfrm>
            <a:off x="10444406" y="13032771"/>
            <a:ext cx="10166804" cy="788237"/>
            <a:chOff x="406197" y="11356497"/>
            <a:chExt cx="16093668" cy="2022863"/>
          </a:xfrm>
        </p:grpSpPr>
        <p:sp>
          <p:nvSpPr>
            <p:cNvPr id="65" name="Rectangle : coins arrondis 64">
              <a:extLst>
                <a:ext uri="{FF2B5EF4-FFF2-40B4-BE49-F238E27FC236}">
                  <a16:creationId xmlns:a16="http://schemas.microsoft.com/office/drawing/2014/main" id="{9D0C7104-385B-CA98-42F3-DA6B6F2DCAFC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66" name="Graphique 65" descr="Bâtiment avec un remplissage uni">
              <a:extLst>
                <a:ext uri="{FF2B5EF4-FFF2-40B4-BE49-F238E27FC236}">
                  <a16:creationId xmlns:a16="http://schemas.microsoft.com/office/drawing/2014/main" id="{847461F3-C03C-E8A3-D8E1-A610E322A51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67" name="Graphique 66" descr="Bâtiment avec un remplissage uni">
              <a:extLst>
                <a:ext uri="{FF2B5EF4-FFF2-40B4-BE49-F238E27FC236}">
                  <a16:creationId xmlns:a16="http://schemas.microsoft.com/office/drawing/2014/main" id="{EC7FF8A4-F68B-1E10-6B7A-A7132990379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68" name="Graphique 67" descr="Bâtiment avec un remplissage uni">
              <a:extLst>
                <a:ext uri="{FF2B5EF4-FFF2-40B4-BE49-F238E27FC236}">
                  <a16:creationId xmlns:a16="http://schemas.microsoft.com/office/drawing/2014/main" id="{7CB02CF1-6353-104C-4EB6-B41A28C1177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69" name="Graphique 68" descr="Bâtiment avec un remplissage uni">
              <a:extLst>
                <a:ext uri="{FF2B5EF4-FFF2-40B4-BE49-F238E27FC236}">
                  <a16:creationId xmlns:a16="http://schemas.microsoft.com/office/drawing/2014/main" id="{85E2AB0C-07C5-BEA7-ACD2-8A59306044C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70" name="Graphique 69" descr="Bâtiment avec un remplissage uni">
              <a:extLst>
                <a:ext uri="{FF2B5EF4-FFF2-40B4-BE49-F238E27FC236}">
                  <a16:creationId xmlns:a16="http://schemas.microsoft.com/office/drawing/2014/main" id="{874D7541-545A-6A93-DFED-15549EB93EF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71" name="object 9">
              <a:extLst>
                <a:ext uri="{FF2B5EF4-FFF2-40B4-BE49-F238E27FC236}">
                  <a16:creationId xmlns:a16="http://schemas.microsoft.com/office/drawing/2014/main" id="{0471DE9D-E7F1-EF50-9160-30CF01770A86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2" name="object 9">
              <a:extLst>
                <a:ext uri="{FF2B5EF4-FFF2-40B4-BE49-F238E27FC236}">
                  <a16:creationId xmlns:a16="http://schemas.microsoft.com/office/drawing/2014/main" id="{6E3F6AB7-2C04-F929-007B-C54D6C7B09C9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3" name="object 9">
              <a:extLst>
                <a:ext uri="{FF2B5EF4-FFF2-40B4-BE49-F238E27FC236}">
                  <a16:creationId xmlns:a16="http://schemas.microsoft.com/office/drawing/2014/main" id="{9852E09F-BA9F-FC1A-7C56-B7C741653703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4" name="object 9">
              <a:extLst>
                <a:ext uri="{FF2B5EF4-FFF2-40B4-BE49-F238E27FC236}">
                  <a16:creationId xmlns:a16="http://schemas.microsoft.com/office/drawing/2014/main" id="{04B82F34-12E1-8C73-E380-0B676B3DE1B5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5" name="object 9">
              <a:extLst>
                <a:ext uri="{FF2B5EF4-FFF2-40B4-BE49-F238E27FC236}">
                  <a16:creationId xmlns:a16="http://schemas.microsoft.com/office/drawing/2014/main" id="{9A2818E8-181E-A14A-07C5-09D408B81F5B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76" name="object 9">
              <a:extLst>
                <a:ext uri="{FF2B5EF4-FFF2-40B4-BE49-F238E27FC236}">
                  <a16:creationId xmlns:a16="http://schemas.microsoft.com/office/drawing/2014/main" id="{5A76C892-A6D9-5208-7580-C6911FD25073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24" name="Espace réservé du numéro de diapositive 23">
            <a:extLst>
              <a:ext uri="{FF2B5EF4-FFF2-40B4-BE49-F238E27FC236}">
                <a16:creationId xmlns:a16="http://schemas.microsoft.com/office/drawing/2014/main" id="{F00691D0-8F5C-E855-34D3-828257D4B243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25</a:t>
            </a:fld>
            <a:endParaRPr lang="fr-FR"/>
          </a:p>
        </p:txBody>
      </p: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DB07872F-8679-334B-B25C-D999BEFEA8B8}"/>
              </a:ext>
            </a:extLst>
          </p:cNvPr>
          <p:cNvGrpSpPr/>
          <p:nvPr/>
        </p:nvGrpSpPr>
        <p:grpSpPr>
          <a:xfrm>
            <a:off x="243147" y="13022719"/>
            <a:ext cx="9986930" cy="788237"/>
            <a:chOff x="406197" y="11356497"/>
            <a:chExt cx="15808935" cy="2022863"/>
          </a:xfrm>
        </p:grpSpPr>
        <p:sp>
          <p:nvSpPr>
            <p:cNvPr id="32" name="Rectangle : coins arrondis 31">
              <a:extLst>
                <a:ext uri="{FF2B5EF4-FFF2-40B4-BE49-F238E27FC236}">
                  <a16:creationId xmlns:a16="http://schemas.microsoft.com/office/drawing/2014/main" id="{175BC787-1F6F-94D5-D287-054FCF493545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object 9">
              <a:extLst>
                <a:ext uri="{FF2B5EF4-FFF2-40B4-BE49-F238E27FC236}">
                  <a16:creationId xmlns:a16="http://schemas.microsoft.com/office/drawing/2014/main" id="{DB866A46-978F-38C7-4840-1C19FC32738C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5" name="object 9">
              <a:extLst>
                <a:ext uri="{FF2B5EF4-FFF2-40B4-BE49-F238E27FC236}">
                  <a16:creationId xmlns:a16="http://schemas.microsoft.com/office/drawing/2014/main" id="{D6CEAEA5-467B-614E-63C8-9B75EBE0F506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6" name="object 9">
              <a:extLst>
                <a:ext uri="{FF2B5EF4-FFF2-40B4-BE49-F238E27FC236}">
                  <a16:creationId xmlns:a16="http://schemas.microsoft.com/office/drawing/2014/main" id="{3C01CDD2-0A5D-C13A-6C38-F4BA585CC06F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7" name="object 9">
              <a:extLst>
                <a:ext uri="{FF2B5EF4-FFF2-40B4-BE49-F238E27FC236}">
                  <a16:creationId xmlns:a16="http://schemas.microsoft.com/office/drawing/2014/main" id="{5C1EA2D1-49D7-F998-D95C-9F87CDC08E59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DC96C50D-BBA7-B139-2B37-8A002EC3EE1B}"/>
              </a:ext>
            </a:extLst>
          </p:cNvPr>
          <p:cNvGrpSpPr/>
          <p:nvPr/>
        </p:nvGrpSpPr>
        <p:grpSpPr>
          <a:xfrm>
            <a:off x="20685417" y="12813555"/>
            <a:ext cx="3807814" cy="1007453"/>
            <a:chOff x="406197" y="11247536"/>
            <a:chExt cx="15808935" cy="2789440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DA8D0DB7-A12A-CB45-1956-15F4203DC95E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12" name="object 9">
              <a:extLst>
                <a:ext uri="{FF2B5EF4-FFF2-40B4-BE49-F238E27FC236}">
                  <a16:creationId xmlns:a16="http://schemas.microsoft.com/office/drawing/2014/main" id="{332E0E46-2A60-436C-5F40-DED72D216FD5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15" name="Image 14">
            <a:extLst>
              <a:ext uri="{FF2B5EF4-FFF2-40B4-BE49-F238E27FC236}">
                <a16:creationId xmlns:a16="http://schemas.microsoft.com/office/drawing/2014/main" id="{6B57D8E7-9F5A-850C-06B7-387DB553303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277380" y="13175434"/>
            <a:ext cx="511587" cy="645574"/>
          </a:xfrm>
          <a:prstGeom prst="rect">
            <a:avLst/>
          </a:prstGeom>
        </p:spPr>
      </p:pic>
      <p:pic>
        <p:nvPicPr>
          <p:cNvPr id="29" name="Image 28">
            <a:extLst>
              <a:ext uri="{FF2B5EF4-FFF2-40B4-BE49-F238E27FC236}">
                <a16:creationId xmlns:a16="http://schemas.microsoft.com/office/drawing/2014/main" id="{8CF3B0B8-0CEE-C13D-3858-C77055F82F4B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103322" y="13144526"/>
            <a:ext cx="653550" cy="653550"/>
          </a:xfrm>
          <a:prstGeom prst="rect">
            <a:avLst/>
          </a:prstGeom>
        </p:spPr>
      </p:pic>
      <p:graphicFrame>
        <p:nvGraphicFramePr>
          <p:cNvPr id="9" name="Tableau 5">
            <a:extLst>
              <a:ext uri="{FF2B5EF4-FFF2-40B4-BE49-F238E27FC236}">
                <a16:creationId xmlns:a16="http://schemas.microsoft.com/office/drawing/2014/main" id="{B543DA18-EC72-C7FB-3F27-BFE9DA85E5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4296202"/>
              </p:ext>
            </p:extLst>
          </p:nvPr>
        </p:nvGraphicFramePr>
        <p:xfrm>
          <a:off x="2179029" y="3245147"/>
          <a:ext cx="20815922" cy="77231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552690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94354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Val Vignes****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Saint-Hippolyte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Colmar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de l’Ange***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Guebwiller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Guebwiller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Hôtel La Maison de Lise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Illzach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/>
                        <a:t>Mulhouse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 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Domaine de </a:t>
                      </a:r>
                      <a:r>
                        <a:rPr lang="fr-FR" sz="1400" b="0" i="0" u="none" strike="noStrike" noProof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Haslach</a:t>
                      </a: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Munster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Munster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212m²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Kastelberg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Andlau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Sélestat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Verger des Châteaux***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Dieffenthal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Sélestat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d’Alsace****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Illkirch-Graffenstaden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Strasbourg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81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202m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Fischhutte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Mollkirch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Strasbourg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Forum***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Schiltigheim 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Strasbourg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485262"/>
                      </a:solidFill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</a:tbl>
          </a:graphicData>
        </a:graphic>
      </p:graphicFrame>
      <p:pic>
        <p:nvPicPr>
          <p:cNvPr id="21" name="Graphique 20" descr="Bâtiment avec un remplissage uni">
            <a:extLst>
              <a:ext uri="{FF2B5EF4-FFF2-40B4-BE49-F238E27FC236}">
                <a16:creationId xmlns:a16="http://schemas.microsoft.com/office/drawing/2014/main" id="{EE04C14B-D423-D3E4-7866-365EE89107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62698" y="4169726"/>
            <a:ext cx="648924" cy="648924"/>
          </a:xfrm>
          <a:prstGeom prst="rect">
            <a:avLst/>
          </a:prstGeom>
        </p:spPr>
      </p:pic>
      <p:pic>
        <p:nvPicPr>
          <p:cNvPr id="38" name="Graphique 37" descr="Bâtiment avec un remplissage uni">
            <a:extLst>
              <a:ext uri="{FF2B5EF4-FFF2-40B4-BE49-F238E27FC236}">
                <a16:creationId xmlns:a16="http://schemas.microsoft.com/office/drawing/2014/main" id="{AA92A124-5DA4-F7AE-B397-C003A1FA0A2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462698" y="6439298"/>
            <a:ext cx="648924" cy="648924"/>
          </a:xfrm>
          <a:prstGeom prst="rect">
            <a:avLst/>
          </a:prstGeom>
        </p:spPr>
      </p:pic>
      <p:pic>
        <p:nvPicPr>
          <p:cNvPr id="41" name="Graphique 40" descr="Bâtiment avec un remplissage uni">
            <a:extLst>
              <a:ext uri="{FF2B5EF4-FFF2-40B4-BE49-F238E27FC236}">
                <a16:creationId xmlns:a16="http://schemas.microsoft.com/office/drawing/2014/main" id="{F40011C5-7FDD-6E6E-45B9-40B4E998BCB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31252" y="7177921"/>
            <a:ext cx="676612" cy="676612"/>
          </a:xfrm>
          <a:prstGeom prst="rect">
            <a:avLst/>
          </a:prstGeom>
        </p:spPr>
      </p:pic>
      <p:pic>
        <p:nvPicPr>
          <p:cNvPr id="42" name="Graphique 41" descr="Bâtiment avec un remplissage uni">
            <a:extLst>
              <a:ext uri="{FF2B5EF4-FFF2-40B4-BE49-F238E27FC236}">
                <a16:creationId xmlns:a16="http://schemas.microsoft.com/office/drawing/2014/main" id="{754AC42B-2992-E3F5-DA9E-5FDE5F3B8B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0462" y="7944232"/>
            <a:ext cx="648924" cy="648924"/>
          </a:xfrm>
          <a:prstGeom prst="rect">
            <a:avLst/>
          </a:prstGeom>
        </p:spPr>
      </p:pic>
      <p:pic>
        <p:nvPicPr>
          <p:cNvPr id="43" name="Graphique 42" descr="Bâtiment avec un remplissage uni">
            <a:extLst>
              <a:ext uri="{FF2B5EF4-FFF2-40B4-BE49-F238E27FC236}">
                <a16:creationId xmlns:a16="http://schemas.microsoft.com/office/drawing/2014/main" id="{EB5F3C2D-E269-9B9C-8F4E-A64694AB6D2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12774" y="8720389"/>
            <a:ext cx="676612" cy="676612"/>
          </a:xfrm>
          <a:prstGeom prst="rect">
            <a:avLst/>
          </a:prstGeom>
        </p:spPr>
      </p:pic>
      <p:pic>
        <p:nvPicPr>
          <p:cNvPr id="44" name="Graphique 43" descr="Bâtiment avec un remplissage uni">
            <a:extLst>
              <a:ext uri="{FF2B5EF4-FFF2-40B4-BE49-F238E27FC236}">
                <a16:creationId xmlns:a16="http://schemas.microsoft.com/office/drawing/2014/main" id="{67DBE434-BD6B-A0D7-03F0-31139E2C72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0462" y="9504487"/>
            <a:ext cx="648924" cy="648924"/>
          </a:xfrm>
          <a:prstGeom prst="rect">
            <a:avLst/>
          </a:prstGeom>
        </p:spPr>
      </p:pic>
      <p:pic>
        <p:nvPicPr>
          <p:cNvPr id="47" name="Graphique 46" descr="Bâtiment avec un remplissage uni">
            <a:extLst>
              <a:ext uri="{FF2B5EF4-FFF2-40B4-BE49-F238E27FC236}">
                <a16:creationId xmlns:a16="http://schemas.microsoft.com/office/drawing/2014/main" id="{3194A7A4-291F-791A-0615-4050955913F7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40462" y="4915157"/>
            <a:ext cx="668434" cy="668434"/>
          </a:xfrm>
          <a:prstGeom prst="rect">
            <a:avLst/>
          </a:prstGeom>
        </p:spPr>
      </p:pic>
      <p:pic>
        <p:nvPicPr>
          <p:cNvPr id="48" name="Graphique 47" descr="Bâtiment avec un remplissage uni">
            <a:extLst>
              <a:ext uri="{FF2B5EF4-FFF2-40B4-BE49-F238E27FC236}">
                <a16:creationId xmlns:a16="http://schemas.microsoft.com/office/drawing/2014/main" id="{37A05573-1F52-BEB0-2C4D-E53607169C87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40462" y="5658502"/>
            <a:ext cx="668434" cy="668434"/>
          </a:xfrm>
          <a:prstGeom prst="rect">
            <a:avLst/>
          </a:prstGeom>
        </p:spPr>
      </p:pic>
      <p:pic>
        <p:nvPicPr>
          <p:cNvPr id="49" name="Graphique 48" descr="Bâtiment avec un remplissage uni">
            <a:extLst>
              <a:ext uri="{FF2B5EF4-FFF2-40B4-BE49-F238E27FC236}">
                <a16:creationId xmlns:a16="http://schemas.microsoft.com/office/drawing/2014/main" id="{E8E19E21-91FC-061B-5042-1642748BC4B5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20952" y="10259710"/>
            <a:ext cx="668434" cy="668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059036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1045102" y="2064084"/>
            <a:ext cx="16965854" cy="11589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H</a:t>
            </a:r>
            <a:r>
              <a:rPr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au</a:t>
            </a:r>
            <a:r>
              <a:rPr lang="fr-FR" sz="9800" b="1" spc="400" baseline="-1418" err="1">
                <a:solidFill>
                  <a:srgbClr val="C00000"/>
                </a:solidFill>
                <a:latin typeface="Cormorant Garamond SemiBold"/>
                <a:cs typeface="Times New Roman"/>
              </a:rPr>
              <a:t>ts</a:t>
            </a: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-de-France</a:t>
            </a:r>
            <a:endParaRPr sz="9800" b="1" spc="40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233362AD-AE08-5609-7A5D-A637D6A5ABE5}"/>
              </a:ext>
            </a:extLst>
          </p:cNvPr>
          <p:cNvSpPr>
            <a:spLocks/>
          </p:cNvSpPr>
          <p:nvPr/>
        </p:nvSpPr>
        <p:spPr bwMode="auto">
          <a:xfrm>
            <a:off x="8329343" y="1666867"/>
            <a:ext cx="8763539" cy="10469620"/>
          </a:xfrm>
          <a:custGeom>
            <a:avLst/>
            <a:gdLst>
              <a:gd name="T0" fmla="*/ 800 w 3309"/>
              <a:gd name="T1" fmla="*/ 117 h 3950"/>
              <a:gd name="T2" fmla="*/ 237 w 3309"/>
              <a:gd name="T3" fmla="*/ 385 h 3950"/>
              <a:gd name="T4" fmla="*/ 319 w 3309"/>
              <a:gd name="T5" fmla="*/ 1007 h 3950"/>
              <a:gd name="T6" fmla="*/ 219 w 3309"/>
              <a:gd name="T7" fmla="*/ 1127 h 3950"/>
              <a:gd name="T8" fmla="*/ 300 w 3309"/>
              <a:gd name="T9" fmla="*/ 1285 h 3950"/>
              <a:gd name="T10" fmla="*/ 182 w 3309"/>
              <a:gd name="T11" fmla="*/ 1413 h 3950"/>
              <a:gd name="T12" fmla="*/ 189 w 3309"/>
              <a:gd name="T13" fmla="*/ 1530 h 3950"/>
              <a:gd name="T14" fmla="*/ 1 w 3309"/>
              <a:gd name="T15" fmla="*/ 1788 h 3950"/>
              <a:gd name="T16" fmla="*/ 463 w 3309"/>
              <a:gd name="T17" fmla="*/ 2341 h 3950"/>
              <a:gd name="T18" fmla="*/ 415 w 3309"/>
              <a:gd name="T19" fmla="*/ 2730 h 3950"/>
              <a:gd name="T20" fmla="*/ 477 w 3309"/>
              <a:gd name="T21" fmla="*/ 3205 h 3950"/>
              <a:gd name="T22" fmla="*/ 407 w 3309"/>
              <a:gd name="T23" fmla="*/ 3373 h 3950"/>
              <a:gd name="T24" fmla="*/ 752 w 3309"/>
              <a:gd name="T25" fmla="*/ 3351 h 3950"/>
              <a:gd name="T26" fmla="*/ 1083 w 3309"/>
              <a:gd name="T27" fmla="*/ 3369 h 3950"/>
              <a:gd name="T28" fmla="*/ 1596 w 3309"/>
              <a:gd name="T29" fmla="*/ 3583 h 3950"/>
              <a:gd name="T30" fmla="*/ 1728 w 3309"/>
              <a:gd name="T31" fmla="*/ 3566 h 3950"/>
              <a:gd name="T32" fmla="*/ 2038 w 3309"/>
              <a:gd name="T33" fmla="*/ 3501 h 3950"/>
              <a:gd name="T34" fmla="*/ 2070 w 3309"/>
              <a:gd name="T35" fmla="*/ 3656 h 3950"/>
              <a:gd name="T36" fmla="*/ 2453 w 3309"/>
              <a:gd name="T37" fmla="*/ 3950 h 3950"/>
              <a:gd name="T38" fmla="*/ 2601 w 3309"/>
              <a:gd name="T39" fmla="*/ 3619 h 3950"/>
              <a:gd name="T40" fmla="*/ 2579 w 3309"/>
              <a:gd name="T41" fmla="*/ 3469 h 3950"/>
              <a:gd name="T42" fmla="*/ 2644 w 3309"/>
              <a:gd name="T43" fmla="*/ 3170 h 3950"/>
              <a:gd name="T44" fmla="*/ 2910 w 3309"/>
              <a:gd name="T45" fmla="*/ 2978 h 3950"/>
              <a:gd name="T46" fmla="*/ 3093 w 3309"/>
              <a:gd name="T47" fmla="*/ 2950 h 3950"/>
              <a:gd name="T48" fmla="*/ 3164 w 3309"/>
              <a:gd name="T49" fmla="*/ 2529 h 3950"/>
              <a:gd name="T50" fmla="*/ 3270 w 3309"/>
              <a:gd name="T51" fmla="*/ 2230 h 3950"/>
              <a:gd name="T52" fmla="*/ 3285 w 3309"/>
              <a:gd name="T53" fmla="*/ 1964 h 3950"/>
              <a:gd name="T54" fmla="*/ 3169 w 3309"/>
              <a:gd name="T55" fmla="*/ 1931 h 3950"/>
              <a:gd name="T56" fmla="*/ 3178 w 3309"/>
              <a:gd name="T57" fmla="*/ 1596 h 3950"/>
              <a:gd name="T58" fmla="*/ 3158 w 3309"/>
              <a:gd name="T59" fmla="*/ 1427 h 3950"/>
              <a:gd name="T60" fmla="*/ 2864 w 3309"/>
              <a:gd name="T61" fmla="*/ 1316 h 3950"/>
              <a:gd name="T62" fmla="*/ 2642 w 3309"/>
              <a:gd name="T63" fmla="*/ 1336 h 3950"/>
              <a:gd name="T64" fmla="*/ 2422 w 3309"/>
              <a:gd name="T65" fmla="*/ 1036 h 3950"/>
              <a:gd name="T66" fmla="*/ 2306 w 3309"/>
              <a:gd name="T67" fmla="*/ 1019 h 3950"/>
              <a:gd name="T68" fmla="*/ 2126 w 3309"/>
              <a:gd name="T69" fmla="*/ 743 h 3950"/>
              <a:gd name="T70" fmla="*/ 2025 w 3309"/>
              <a:gd name="T71" fmla="*/ 529 h 3950"/>
              <a:gd name="T72" fmla="*/ 1697 w 3309"/>
              <a:gd name="T73" fmla="*/ 654 h 3950"/>
              <a:gd name="T74" fmla="*/ 1528 w 3309"/>
              <a:gd name="T75" fmla="*/ 466 h 3950"/>
              <a:gd name="T76" fmla="*/ 1394 w 3309"/>
              <a:gd name="T77" fmla="*/ 388 h 3950"/>
              <a:gd name="T78" fmla="*/ 1351 w 3309"/>
              <a:gd name="T79" fmla="*/ 49 h 39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09" h="3950">
                <a:moveTo>
                  <a:pt x="1272" y="0"/>
                </a:moveTo>
                <a:lnTo>
                  <a:pt x="800" y="117"/>
                </a:lnTo>
                <a:lnTo>
                  <a:pt x="405" y="242"/>
                </a:lnTo>
                <a:lnTo>
                  <a:pt x="237" y="385"/>
                </a:lnTo>
                <a:lnTo>
                  <a:pt x="236" y="907"/>
                </a:lnTo>
                <a:lnTo>
                  <a:pt x="319" y="1007"/>
                </a:lnTo>
                <a:lnTo>
                  <a:pt x="240" y="957"/>
                </a:lnTo>
                <a:lnTo>
                  <a:pt x="219" y="1127"/>
                </a:lnTo>
                <a:lnTo>
                  <a:pt x="232" y="1238"/>
                </a:lnTo>
                <a:lnTo>
                  <a:pt x="300" y="1285"/>
                </a:lnTo>
                <a:lnTo>
                  <a:pt x="192" y="1327"/>
                </a:lnTo>
                <a:lnTo>
                  <a:pt x="182" y="1413"/>
                </a:lnTo>
                <a:lnTo>
                  <a:pt x="269" y="1573"/>
                </a:lnTo>
                <a:lnTo>
                  <a:pt x="189" y="1530"/>
                </a:lnTo>
                <a:lnTo>
                  <a:pt x="0" y="1787"/>
                </a:lnTo>
                <a:lnTo>
                  <a:pt x="1" y="1788"/>
                </a:lnTo>
                <a:lnTo>
                  <a:pt x="365" y="2097"/>
                </a:lnTo>
                <a:lnTo>
                  <a:pt x="463" y="2341"/>
                </a:lnTo>
                <a:lnTo>
                  <a:pt x="375" y="2476"/>
                </a:lnTo>
                <a:lnTo>
                  <a:pt x="415" y="2730"/>
                </a:lnTo>
                <a:lnTo>
                  <a:pt x="375" y="2962"/>
                </a:lnTo>
                <a:lnTo>
                  <a:pt x="477" y="3205"/>
                </a:lnTo>
                <a:lnTo>
                  <a:pt x="361" y="3278"/>
                </a:lnTo>
                <a:lnTo>
                  <a:pt x="407" y="3373"/>
                </a:lnTo>
                <a:lnTo>
                  <a:pt x="569" y="3405"/>
                </a:lnTo>
                <a:lnTo>
                  <a:pt x="752" y="3351"/>
                </a:lnTo>
                <a:lnTo>
                  <a:pt x="1018" y="3415"/>
                </a:lnTo>
                <a:lnTo>
                  <a:pt x="1083" y="3369"/>
                </a:lnTo>
                <a:lnTo>
                  <a:pt x="1397" y="3553"/>
                </a:lnTo>
                <a:lnTo>
                  <a:pt x="1596" y="3583"/>
                </a:lnTo>
                <a:lnTo>
                  <a:pt x="1654" y="3519"/>
                </a:lnTo>
                <a:lnTo>
                  <a:pt x="1728" y="3566"/>
                </a:lnTo>
                <a:lnTo>
                  <a:pt x="1962" y="3481"/>
                </a:lnTo>
                <a:lnTo>
                  <a:pt x="2038" y="3501"/>
                </a:lnTo>
                <a:lnTo>
                  <a:pt x="2088" y="3574"/>
                </a:lnTo>
                <a:lnTo>
                  <a:pt x="2070" y="3656"/>
                </a:lnTo>
                <a:lnTo>
                  <a:pt x="2182" y="3776"/>
                </a:lnTo>
                <a:lnTo>
                  <a:pt x="2453" y="3950"/>
                </a:lnTo>
                <a:lnTo>
                  <a:pt x="2673" y="3655"/>
                </a:lnTo>
                <a:lnTo>
                  <a:pt x="2601" y="3619"/>
                </a:lnTo>
                <a:lnTo>
                  <a:pt x="2626" y="3539"/>
                </a:lnTo>
                <a:lnTo>
                  <a:pt x="2579" y="3469"/>
                </a:lnTo>
                <a:lnTo>
                  <a:pt x="2738" y="3405"/>
                </a:lnTo>
                <a:lnTo>
                  <a:pt x="2644" y="3170"/>
                </a:lnTo>
                <a:lnTo>
                  <a:pt x="2681" y="3094"/>
                </a:lnTo>
                <a:lnTo>
                  <a:pt x="2910" y="2978"/>
                </a:lnTo>
                <a:lnTo>
                  <a:pt x="3066" y="3032"/>
                </a:lnTo>
                <a:lnTo>
                  <a:pt x="3093" y="2950"/>
                </a:lnTo>
                <a:lnTo>
                  <a:pt x="3084" y="2536"/>
                </a:lnTo>
                <a:lnTo>
                  <a:pt x="3164" y="2529"/>
                </a:lnTo>
                <a:lnTo>
                  <a:pt x="3309" y="2320"/>
                </a:lnTo>
                <a:lnTo>
                  <a:pt x="3270" y="2230"/>
                </a:lnTo>
                <a:lnTo>
                  <a:pt x="3309" y="2129"/>
                </a:lnTo>
                <a:lnTo>
                  <a:pt x="3285" y="1964"/>
                </a:lnTo>
                <a:lnTo>
                  <a:pt x="3276" y="1966"/>
                </a:lnTo>
                <a:lnTo>
                  <a:pt x="3169" y="1931"/>
                </a:lnTo>
                <a:lnTo>
                  <a:pt x="3266" y="1749"/>
                </a:lnTo>
                <a:lnTo>
                  <a:pt x="3178" y="1596"/>
                </a:lnTo>
                <a:lnTo>
                  <a:pt x="3238" y="1409"/>
                </a:lnTo>
                <a:lnTo>
                  <a:pt x="3158" y="1427"/>
                </a:lnTo>
                <a:lnTo>
                  <a:pt x="3038" y="1284"/>
                </a:lnTo>
                <a:lnTo>
                  <a:pt x="2864" y="1316"/>
                </a:lnTo>
                <a:lnTo>
                  <a:pt x="2706" y="1279"/>
                </a:lnTo>
                <a:lnTo>
                  <a:pt x="2642" y="1336"/>
                </a:lnTo>
                <a:lnTo>
                  <a:pt x="2579" y="1073"/>
                </a:lnTo>
                <a:lnTo>
                  <a:pt x="2422" y="1036"/>
                </a:lnTo>
                <a:lnTo>
                  <a:pt x="2390" y="957"/>
                </a:lnTo>
                <a:lnTo>
                  <a:pt x="2306" y="1019"/>
                </a:lnTo>
                <a:lnTo>
                  <a:pt x="2215" y="988"/>
                </a:lnTo>
                <a:lnTo>
                  <a:pt x="2126" y="743"/>
                </a:lnTo>
                <a:lnTo>
                  <a:pt x="2140" y="657"/>
                </a:lnTo>
                <a:lnTo>
                  <a:pt x="2025" y="529"/>
                </a:lnTo>
                <a:lnTo>
                  <a:pt x="1857" y="543"/>
                </a:lnTo>
                <a:lnTo>
                  <a:pt x="1697" y="654"/>
                </a:lnTo>
                <a:lnTo>
                  <a:pt x="1610" y="617"/>
                </a:lnTo>
                <a:lnTo>
                  <a:pt x="1528" y="466"/>
                </a:lnTo>
                <a:lnTo>
                  <a:pt x="1433" y="465"/>
                </a:lnTo>
                <a:lnTo>
                  <a:pt x="1394" y="388"/>
                </a:lnTo>
                <a:lnTo>
                  <a:pt x="1425" y="223"/>
                </a:lnTo>
                <a:lnTo>
                  <a:pt x="1351" y="49"/>
                </a:lnTo>
                <a:lnTo>
                  <a:pt x="127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solidFill>
              <a:srgbClr val="C9D06E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DB6AE1F6-ABB1-2628-E97E-F9183F9DFC7E}"/>
              </a:ext>
            </a:extLst>
          </p:cNvPr>
          <p:cNvSpPr/>
          <p:nvPr/>
        </p:nvSpPr>
        <p:spPr>
          <a:xfrm>
            <a:off x="9702120" y="21971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object 9">
            <a:extLst>
              <a:ext uri="{FF2B5EF4-FFF2-40B4-BE49-F238E27FC236}">
                <a16:creationId xmlns:a16="http://schemas.microsoft.com/office/drawing/2014/main" id="{25AA8A93-FD3C-C852-0777-6492E249DD35}"/>
              </a:ext>
            </a:extLst>
          </p:cNvPr>
          <p:cNvSpPr txBox="1"/>
          <p:nvPr/>
        </p:nvSpPr>
        <p:spPr>
          <a:xfrm>
            <a:off x="9891712" y="2109436"/>
            <a:ext cx="1256392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calais</a:t>
            </a:r>
            <a:endParaRPr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6" name="Ellipse 15">
            <a:extLst>
              <a:ext uri="{FF2B5EF4-FFF2-40B4-BE49-F238E27FC236}">
                <a16:creationId xmlns:a16="http://schemas.microsoft.com/office/drawing/2014/main" id="{BAE4C378-D531-EA18-77AB-50F99D9C467A}"/>
              </a:ext>
            </a:extLst>
          </p:cNvPr>
          <p:cNvSpPr/>
          <p:nvPr/>
        </p:nvSpPr>
        <p:spPr>
          <a:xfrm>
            <a:off x="13220242" y="3673207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object 9">
            <a:extLst>
              <a:ext uri="{FF2B5EF4-FFF2-40B4-BE49-F238E27FC236}">
                <a16:creationId xmlns:a16="http://schemas.microsoft.com/office/drawing/2014/main" id="{FCF38873-6C8D-962B-A9CA-B0EF34EFF116}"/>
              </a:ext>
            </a:extLst>
          </p:cNvPr>
          <p:cNvSpPr txBox="1"/>
          <p:nvPr/>
        </p:nvSpPr>
        <p:spPr>
          <a:xfrm>
            <a:off x="13007257" y="3297909"/>
            <a:ext cx="915883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LILLE</a:t>
            </a:r>
            <a:endParaRPr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8" name="Ellipse 17">
            <a:extLst>
              <a:ext uri="{FF2B5EF4-FFF2-40B4-BE49-F238E27FC236}">
                <a16:creationId xmlns:a16="http://schemas.microsoft.com/office/drawing/2014/main" id="{1B1344BE-7D25-B817-9039-CCEA15D47C99}"/>
              </a:ext>
            </a:extLst>
          </p:cNvPr>
          <p:cNvSpPr/>
          <p:nvPr/>
        </p:nvSpPr>
        <p:spPr>
          <a:xfrm>
            <a:off x="12570831" y="4674616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object 9">
            <a:extLst>
              <a:ext uri="{FF2B5EF4-FFF2-40B4-BE49-F238E27FC236}">
                <a16:creationId xmlns:a16="http://schemas.microsoft.com/office/drawing/2014/main" id="{A09E865C-1CD1-BB17-50B1-4084C414B132}"/>
              </a:ext>
            </a:extLst>
          </p:cNvPr>
          <p:cNvSpPr txBox="1"/>
          <p:nvPr/>
        </p:nvSpPr>
        <p:spPr>
          <a:xfrm>
            <a:off x="11654949" y="4624180"/>
            <a:ext cx="915883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LENS</a:t>
            </a:r>
            <a:endParaRPr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20" name="Ellipse 19">
            <a:extLst>
              <a:ext uri="{FF2B5EF4-FFF2-40B4-BE49-F238E27FC236}">
                <a16:creationId xmlns:a16="http://schemas.microsoft.com/office/drawing/2014/main" id="{DA945FC9-8D7B-1133-5E18-F353FF6E1249}"/>
              </a:ext>
            </a:extLst>
          </p:cNvPr>
          <p:cNvSpPr/>
          <p:nvPr/>
        </p:nvSpPr>
        <p:spPr>
          <a:xfrm>
            <a:off x="13733547" y="5807559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object 9">
            <a:extLst>
              <a:ext uri="{FF2B5EF4-FFF2-40B4-BE49-F238E27FC236}">
                <a16:creationId xmlns:a16="http://schemas.microsoft.com/office/drawing/2014/main" id="{75295C01-1804-D77F-46F2-F924B4C053A4}"/>
              </a:ext>
            </a:extLst>
          </p:cNvPr>
          <p:cNvSpPr txBox="1"/>
          <p:nvPr/>
        </p:nvSpPr>
        <p:spPr>
          <a:xfrm>
            <a:off x="12299125" y="5757123"/>
            <a:ext cx="1341193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CAMBRAI</a:t>
            </a:r>
            <a:endParaRPr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C0B746D4-7C18-AF63-987C-941861E41D1E}"/>
              </a:ext>
            </a:extLst>
          </p:cNvPr>
          <p:cNvSpPr/>
          <p:nvPr/>
        </p:nvSpPr>
        <p:spPr>
          <a:xfrm>
            <a:off x="11337936" y="7219873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object 9">
            <a:extLst>
              <a:ext uri="{FF2B5EF4-FFF2-40B4-BE49-F238E27FC236}">
                <a16:creationId xmlns:a16="http://schemas.microsoft.com/office/drawing/2014/main" id="{559B1588-1896-2609-C60B-0E9150976702}"/>
              </a:ext>
            </a:extLst>
          </p:cNvPr>
          <p:cNvSpPr txBox="1"/>
          <p:nvPr/>
        </p:nvSpPr>
        <p:spPr>
          <a:xfrm>
            <a:off x="10217690" y="6916556"/>
            <a:ext cx="1256392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AMIENS</a:t>
            </a:r>
            <a:endParaRPr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25" name="Ellipse 24">
            <a:extLst>
              <a:ext uri="{FF2B5EF4-FFF2-40B4-BE49-F238E27FC236}">
                <a16:creationId xmlns:a16="http://schemas.microsoft.com/office/drawing/2014/main" id="{F43FDB4D-6B50-4F68-38D7-BA72DDFED39C}"/>
              </a:ext>
            </a:extLst>
          </p:cNvPr>
          <p:cNvSpPr/>
          <p:nvPr/>
        </p:nvSpPr>
        <p:spPr>
          <a:xfrm>
            <a:off x="15006679" y="8550313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object 9">
            <a:extLst>
              <a:ext uri="{FF2B5EF4-FFF2-40B4-BE49-F238E27FC236}">
                <a16:creationId xmlns:a16="http://schemas.microsoft.com/office/drawing/2014/main" id="{71915C66-8270-0E57-C933-6E818D55BD9E}"/>
              </a:ext>
            </a:extLst>
          </p:cNvPr>
          <p:cNvSpPr txBox="1"/>
          <p:nvPr/>
        </p:nvSpPr>
        <p:spPr>
          <a:xfrm>
            <a:off x="14085450" y="8499877"/>
            <a:ext cx="907227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LAON</a:t>
            </a:r>
            <a:endParaRPr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27" name="Graphique 26" descr="Bâtiment avec un remplissage uni">
            <a:extLst>
              <a:ext uri="{FF2B5EF4-FFF2-40B4-BE49-F238E27FC236}">
                <a16:creationId xmlns:a16="http://schemas.microsoft.com/office/drawing/2014/main" id="{BF603D7C-82F0-8AA2-1404-F4AE5E46BC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5268195" y="864510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28" name="object 9">
            <a:extLst>
              <a:ext uri="{FF2B5EF4-FFF2-40B4-BE49-F238E27FC236}">
                <a16:creationId xmlns:a16="http://schemas.microsoft.com/office/drawing/2014/main" id="{5D23967C-4B4A-1628-3DED-6E47E9D3CDEC}"/>
              </a:ext>
            </a:extLst>
          </p:cNvPr>
          <p:cNvSpPr txBox="1"/>
          <p:nvPr/>
        </p:nvSpPr>
        <p:spPr>
          <a:xfrm>
            <a:off x="14531134" y="9171623"/>
            <a:ext cx="177221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CHAMOUILLE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29" name="Graphique 28" descr="Bâtiment avec un remplissage uni">
            <a:extLst>
              <a:ext uri="{FF2B5EF4-FFF2-40B4-BE49-F238E27FC236}">
                <a16:creationId xmlns:a16="http://schemas.microsoft.com/office/drawing/2014/main" id="{6BF6829A-71F2-494B-76D0-5102AB31EE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711112" y="317016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31" name="object 9">
            <a:extLst>
              <a:ext uri="{FF2B5EF4-FFF2-40B4-BE49-F238E27FC236}">
                <a16:creationId xmlns:a16="http://schemas.microsoft.com/office/drawing/2014/main" id="{C19A56F2-18C6-B943-1705-7D63D807FF46}"/>
              </a:ext>
            </a:extLst>
          </p:cNvPr>
          <p:cNvSpPr txBox="1"/>
          <p:nvPr/>
        </p:nvSpPr>
        <p:spPr>
          <a:xfrm>
            <a:off x="11916698" y="3646401"/>
            <a:ext cx="114499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LOMPRET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32" name="Graphique 31" descr="Bâtiment avec un remplissage uni">
            <a:extLst>
              <a:ext uri="{FF2B5EF4-FFF2-40B4-BE49-F238E27FC236}">
                <a16:creationId xmlns:a16="http://schemas.microsoft.com/office/drawing/2014/main" id="{0DA5CE8D-9D16-7447-EB9F-B8D81607C0C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491163" y="7158686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33" name="Graphique 32" descr="Bâtiment avec un remplissage uni">
            <a:extLst>
              <a:ext uri="{FF2B5EF4-FFF2-40B4-BE49-F238E27FC236}">
                <a16:creationId xmlns:a16="http://schemas.microsoft.com/office/drawing/2014/main" id="{98FE883C-AB2D-7F33-E422-CD5881AC68F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3379866" y="363802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34" name="object 9">
            <a:extLst>
              <a:ext uri="{FF2B5EF4-FFF2-40B4-BE49-F238E27FC236}">
                <a16:creationId xmlns:a16="http://schemas.microsoft.com/office/drawing/2014/main" id="{2991D36D-41CC-B681-B459-1E3A57736122}"/>
              </a:ext>
            </a:extLst>
          </p:cNvPr>
          <p:cNvSpPr txBox="1"/>
          <p:nvPr/>
        </p:nvSpPr>
        <p:spPr>
          <a:xfrm>
            <a:off x="13293977" y="4373936"/>
            <a:ext cx="1547039" cy="5187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r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VILLENEUVE</a:t>
            </a:r>
          </a:p>
          <a:p>
            <a:pPr marL="12700" algn="r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D’ASCQ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35" name="Graphique 34" descr="Bâtiment avec un remplissage uni">
            <a:extLst>
              <a:ext uri="{FF2B5EF4-FFF2-40B4-BE49-F238E27FC236}">
                <a16:creationId xmlns:a16="http://schemas.microsoft.com/office/drawing/2014/main" id="{B0B4E842-15A0-80CC-2123-A6E2879FF19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145385" y="928956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36" name="object 9">
            <a:extLst>
              <a:ext uri="{FF2B5EF4-FFF2-40B4-BE49-F238E27FC236}">
                <a16:creationId xmlns:a16="http://schemas.microsoft.com/office/drawing/2014/main" id="{90DCB42C-D8E0-A655-FE8D-AE3A5028E5BB}"/>
              </a:ext>
            </a:extLst>
          </p:cNvPr>
          <p:cNvSpPr txBox="1"/>
          <p:nvPr/>
        </p:nvSpPr>
        <p:spPr>
          <a:xfrm>
            <a:off x="10327727" y="9512543"/>
            <a:ext cx="177221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BEAUVAIS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3" name="Graphique 2" descr="Bâtiment avec un remplissage uni">
            <a:extLst>
              <a:ext uri="{FF2B5EF4-FFF2-40B4-BE49-F238E27FC236}">
                <a16:creationId xmlns:a16="http://schemas.microsoft.com/office/drawing/2014/main" id="{9F3AF85C-D417-4150-2DFB-C00A3DE46CB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820767" y="455354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" name="object 9">
            <a:extLst>
              <a:ext uri="{FF2B5EF4-FFF2-40B4-BE49-F238E27FC236}">
                <a16:creationId xmlns:a16="http://schemas.microsoft.com/office/drawing/2014/main" id="{EECFDCAE-E623-DE71-DAC0-63EF90295907}"/>
              </a:ext>
            </a:extLst>
          </p:cNvPr>
          <p:cNvSpPr txBox="1"/>
          <p:nvPr/>
        </p:nvSpPr>
        <p:spPr>
          <a:xfrm>
            <a:off x="9171202" y="4789097"/>
            <a:ext cx="226153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Berck-sur-mer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30" name="Graphique 29" descr="Bâtiment avec un remplissage uni">
            <a:extLst>
              <a:ext uri="{FF2B5EF4-FFF2-40B4-BE49-F238E27FC236}">
                <a16:creationId xmlns:a16="http://schemas.microsoft.com/office/drawing/2014/main" id="{0E388111-52B3-8EF8-47BC-BDE3B4AF0B0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289909" y="2480604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39" name="object 9">
            <a:extLst>
              <a:ext uri="{FF2B5EF4-FFF2-40B4-BE49-F238E27FC236}">
                <a16:creationId xmlns:a16="http://schemas.microsoft.com/office/drawing/2014/main" id="{BA5268B0-AF96-8CBF-521F-88B4B7ECC016}"/>
              </a:ext>
            </a:extLst>
          </p:cNvPr>
          <p:cNvSpPr txBox="1"/>
          <p:nvPr/>
        </p:nvSpPr>
        <p:spPr>
          <a:xfrm>
            <a:off x="8918483" y="3150366"/>
            <a:ext cx="1772219" cy="259686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/>
                <a:cs typeface="Tahoma"/>
              </a:rPr>
              <a:t>Coquelles</a:t>
            </a:r>
            <a:endParaRPr lang="fr-FR" err="1"/>
          </a:p>
        </p:txBody>
      </p:sp>
      <p:pic>
        <p:nvPicPr>
          <p:cNvPr id="54" name="Graphique 53" descr="Bâtiment avec un remplissage uni">
            <a:extLst>
              <a:ext uri="{FF2B5EF4-FFF2-40B4-BE49-F238E27FC236}">
                <a16:creationId xmlns:a16="http://schemas.microsoft.com/office/drawing/2014/main" id="{B6F1AC49-64A0-CCB3-43A9-2AE1F393608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645564" y="634400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6" name="object 9">
            <a:extLst>
              <a:ext uri="{FF2B5EF4-FFF2-40B4-BE49-F238E27FC236}">
                <a16:creationId xmlns:a16="http://schemas.microsoft.com/office/drawing/2014/main" id="{FD22D9C1-D574-DB7E-1432-30A6C077B848}"/>
              </a:ext>
            </a:extLst>
          </p:cNvPr>
          <p:cNvSpPr txBox="1"/>
          <p:nvPr/>
        </p:nvSpPr>
        <p:spPr>
          <a:xfrm>
            <a:off x="8526663" y="6599090"/>
            <a:ext cx="1772219" cy="259686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/>
                <a:cs typeface="Tahoma"/>
              </a:rPr>
              <a:t>Ault</a:t>
            </a:r>
            <a:endParaRPr lang="fr-FR" sz="1600" cap="all" spc="3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57" name="Graphique 56" descr="Bâtiment avec un remplissage uni">
            <a:extLst>
              <a:ext uri="{FF2B5EF4-FFF2-40B4-BE49-F238E27FC236}">
                <a16:creationId xmlns:a16="http://schemas.microsoft.com/office/drawing/2014/main" id="{4984CF30-63F0-2BBD-11CC-8689ED788CD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55207" y="773476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8" name="object 9">
            <a:extLst>
              <a:ext uri="{FF2B5EF4-FFF2-40B4-BE49-F238E27FC236}">
                <a16:creationId xmlns:a16="http://schemas.microsoft.com/office/drawing/2014/main" id="{F861F9DE-1353-00DD-7826-90665EC04B56}"/>
              </a:ext>
            </a:extLst>
          </p:cNvPr>
          <p:cNvSpPr txBox="1"/>
          <p:nvPr/>
        </p:nvSpPr>
        <p:spPr>
          <a:xfrm>
            <a:off x="11133871" y="8279424"/>
            <a:ext cx="1772219" cy="259686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/>
                <a:cs typeface="Tahoma"/>
              </a:rPr>
              <a:t>LONGUEAU</a:t>
            </a:r>
          </a:p>
        </p:txBody>
      </p:sp>
      <p:sp>
        <p:nvSpPr>
          <p:cNvPr id="59" name="object 9">
            <a:extLst>
              <a:ext uri="{FF2B5EF4-FFF2-40B4-BE49-F238E27FC236}">
                <a16:creationId xmlns:a16="http://schemas.microsoft.com/office/drawing/2014/main" id="{57DEB265-9991-5A4D-9C5D-C35D64A61A88}"/>
              </a:ext>
            </a:extLst>
          </p:cNvPr>
          <p:cNvSpPr txBox="1"/>
          <p:nvPr/>
        </p:nvSpPr>
        <p:spPr>
          <a:xfrm>
            <a:off x="11509104" y="7600315"/>
            <a:ext cx="1772219" cy="259686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/>
                <a:cs typeface="Tahoma"/>
              </a:rPr>
              <a:t>Amiens Sud</a:t>
            </a:r>
            <a:endParaRPr lang="fr-FR"/>
          </a:p>
        </p:txBody>
      </p:sp>
      <p:pic>
        <p:nvPicPr>
          <p:cNvPr id="37" name="Graphique 36" descr="Bâtiment avec un remplissage uni">
            <a:extLst>
              <a:ext uri="{FF2B5EF4-FFF2-40B4-BE49-F238E27FC236}">
                <a16:creationId xmlns:a16="http://schemas.microsoft.com/office/drawing/2014/main" id="{251B7499-8BDD-1420-05B4-8B7AC3A2EBB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2788840" y="3950314"/>
            <a:ext cx="528044" cy="524498"/>
          </a:xfrm>
          <a:prstGeom prst="rect">
            <a:avLst/>
          </a:prstGeom>
        </p:spPr>
      </p:pic>
      <p:sp>
        <p:nvSpPr>
          <p:cNvPr id="55" name="object 9">
            <a:extLst>
              <a:ext uri="{FF2B5EF4-FFF2-40B4-BE49-F238E27FC236}">
                <a16:creationId xmlns:a16="http://schemas.microsoft.com/office/drawing/2014/main" id="{51941594-F23C-254F-C6F1-2BE77CB0B21B}"/>
              </a:ext>
            </a:extLst>
          </p:cNvPr>
          <p:cNvSpPr txBox="1"/>
          <p:nvPr/>
        </p:nvSpPr>
        <p:spPr>
          <a:xfrm>
            <a:off x="12189689" y="4422610"/>
            <a:ext cx="1772219" cy="259686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SECLIN</a:t>
            </a:r>
          </a:p>
        </p:txBody>
      </p:sp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58C3983A-0340-5B4D-CDF9-C14EDD210B6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3202324" y="4714541"/>
            <a:ext cx="676612" cy="676612"/>
          </a:xfrm>
          <a:prstGeom prst="rect">
            <a:avLst/>
          </a:prstGeom>
        </p:spPr>
      </p:pic>
      <p:sp>
        <p:nvSpPr>
          <p:cNvPr id="62" name="object 9">
            <a:extLst>
              <a:ext uri="{FF2B5EF4-FFF2-40B4-BE49-F238E27FC236}">
                <a16:creationId xmlns:a16="http://schemas.microsoft.com/office/drawing/2014/main" id="{45434C90-AB8C-3F16-313D-FEA85A1963C5}"/>
              </a:ext>
            </a:extLst>
          </p:cNvPr>
          <p:cNvSpPr txBox="1"/>
          <p:nvPr/>
        </p:nvSpPr>
        <p:spPr>
          <a:xfrm>
            <a:off x="12992827" y="5432909"/>
            <a:ext cx="1772219" cy="259686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DOuai</a:t>
            </a:r>
            <a:endParaRPr lang="fr-FR" sz="1600" cap="all" spc="3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F4B0D731-4947-432A-CA57-00C487D9A7A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826880" y="5721343"/>
            <a:ext cx="499821" cy="496464"/>
          </a:xfrm>
          <a:prstGeom prst="rect">
            <a:avLst/>
          </a:prstGeom>
        </p:spPr>
      </p:pic>
      <p:sp>
        <p:nvSpPr>
          <p:cNvPr id="66" name="object 9">
            <a:extLst>
              <a:ext uri="{FF2B5EF4-FFF2-40B4-BE49-F238E27FC236}">
                <a16:creationId xmlns:a16="http://schemas.microsoft.com/office/drawing/2014/main" id="{D432C205-644C-E361-B818-2BEB6B6CF57F}"/>
              </a:ext>
            </a:extLst>
          </p:cNvPr>
          <p:cNvSpPr txBox="1"/>
          <p:nvPr/>
        </p:nvSpPr>
        <p:spPr>
          <a:xfrm>
            <a:off x="9008378" y="5986454"/>
            <a:ext cx="2465705" cy="44435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4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 Valery- sur- Somme</a:t>
            </a:r>
            <a:endParaRPr sz="14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grpSp>
        <p:nvGrpSpPr>
          <p:cNvPr id="72" name="Groupe 71">
            <a:extLst>
              <a:ext uri="{FF2B5EF4-FFF2-40B4-BE49-F238E27FC236}">
                <a16:creationId xmlns:a16="http://schemas.microsoft.com/office/drawing/2014/main" id="{C37C853E-A60B-AA1C-1585-570E2D70E022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73" name="Groupe 72">
              <a:extLst>
                <a:ext uri="{FF2B5EF4-FFF2-40B4-BE49-F238E27FC236}">
                  <a16:creationId xmlns:a16="http://schemas.microsoft.com/office/drawing/2014/main" id="{EA90B1DD-E2C4-876E-68FF-0C79D01159DE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75" name="Groupe 74">
                <a:extLst>
                  <a:ext uri="{FF2B5EF4-FFF2-40B4-BE49-F238E27FC236}">
                    <a16:creationId xmlns:a16="http://schemas.microsoft.com/office/drawing/2014/main" id="{02B87DCE-F649-382A-EE3F-3A744F2E88D6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78" name="Rectangle : coins arrondis 77">
                  <a:extLst>
                    <a:ext uri="{FF2B5EF4-FFF2-40B4-BE49-F238E27FC236}">
                      <a16:creationId xmlns:a16="http://schemas.microsoft.com/office/drawing/2014/main" id="{13F28855-2470-94C3-A4CE-ABC2E38F82F8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79" name="Graphique 78" descr="Bâtiment avec un remplissage uni">
                  <a:extLst>
                    <a:ext uri="{FF2B5EF4-FFF2-40B4-BE49-F238E27FC236}">
                      <a16:creationId xmlns:a16="http://schemas.microsoft.com/office/drawing/2014/main" id="{5C82578C-144C-26A6-C8F5-98CC44143C9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80" name="Graphique 79" descr="Bâtiment avec un remplissage uni">
                  <a:extLst>
                    <a:ext uri="{FF2B5EF4-FFF2-40B4-BE49-F238E27FC236}">
                      <a16:creationId xmlns:a16="http://schemas.microsoft.com/office/drawing/2014/main" id="{7BE37A3B-8C40-8926-A2DF-F1B54FF83C6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81" name="Graphique 80" descr="Bâtiment avec un remplissage uni">
                  <a:extLst>
                    <a:ext uri="{FF2B5EF4-FFF2-40B4-BE49-F238E27FC236}">
                      <a16:creationId xmlns:a16="http://schemas.microsoft.com/office/drawing/2014/main" id="{24C5B25E-F0D7-54C7-381C-EFD6B0670D1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82" name="Graphique 81" descr="Bâtiment avec un remplissage uni">
                  <a:extLst>
                    <a:ext uri="{FF2B5EF4-FFF2-40B4-BE49-F238E27FC236}">
                      <a16:creationId xmlns:a16="http://schemas.microsoft.com/office/drawing/2014/main" id="{C15D7427-2F25-6721-6C87-5EA69F86AD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83" name="object 9">
                  <a:extLst>
                    <a:ext uri="{FF2B5EF4-FFF2-40B4-BE49-F238E27FC236}">
                      <a16:creationId xmlns:a16="http://schemas.microsoft.com/office/drawing/2014/main" id="{66092D54-DA9B-B18D-7C73-99F6A514088C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84" name="object 9">
                  <a:extLst>
                    <a:ext uri="{FF2B5EF4-FFF2-40B4-BE49-F238E27FC236}">
                      <a16:creationId xmlns:a16="http://schemas.microsoft.com/office/drawing/2014/main" id="{398B3892-A948-D8DE-9667-FCDF4B52D7AF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85" name="object 9">
                  <a:extLst>
                    <a:ext uri="{FF2B5EF4-FFF2-40B4-BE49-F238E27FC236}">
                      <a16:creationId xmlns:a16="http://schemas.microsoft.com/office/drawing/2014/main" id="{DBB0736D-9F19-DC26-CD52-C25793594120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86" name="object 9">
                  <a:extLst>
                    <a:ext uri="{FF2B5EF4-FFF2-40B4-BE49-F238E27FC236}">
                      <a16:creationId xmlns:a16="http://schemas.microsoft.com/office/drawing/2014/main" id="{D5FDBA2D-47FB-BD37-09A4-2B16125A43C9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87" name="object 9">
                  <a:extLst>
                    <a:ext uri="{FF2B5EF4-FFF2-40B4-BE49-F238E27FC236}">
                      <a16:creationId xmlns:a16="http://schemas.microsoft.com/office/drawing/2014/main" id="{DA53C13A-10C9-18BB-1DC2-759A1E63FA3F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88" name="object 9">
                  <a:extLst>
                    <a:ext uri="{FF2B5EF4-FFF2-40B4-BE49-F238E27FC236}">
                      <a16:creationId xmlns:a16="http://schemas.microsoft.com/office/drawing/2014/main" id="{8F679D24-0BFE-39B6-CC38-44BB7270E270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89" name="Graphique 88" descr="Bâtiment avec un remplissage uni">
                  <a:extLst>
                    <a:ext uri="{FF2B5EF4-FFF2-40B4-BE49-F238E27FC236}">
                      <a16:creationId xmlns:a16="http://schemas.microsoft.com/office/drawing/2014/main" id="{F5871A3C-5874-1671-9BF4-C9FE74C8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90" name="object 9">
                  <a:extLst>
                    <a:ext uri="{FF2B5EF4-FFF2-40B4-BE49-F238E27FC236}">
                      <a16:creationId xmlns:a16="http://schemas.microsoft.com/office/drawing/2014/main" id="{E8E6C056-B7AB-5902-E075-11749C456E28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76" name="Ellipse 75">
                <a:extLst>
                  <a:ext uri="{FF2B5EF4-FFF2-40B4-BE49-F238E27FC236}">
                    <a16:creationId xmlns:a16="http://schemas.microsoft.com/office/drawing/2014/main" id="{3E8966EB-EFFD-6CEE-6279-5503E94BE815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7" name="object 9">
                <a:extLst>
                  <a:ext uri="{FF2B5EF4-FFF2-40B4-BE49-F238E27FC236}">
                    <a16:creationId xmlns:a16="http://schemas.microsoft.com/office/drawing/2014/main" id="{185AFEBE-1724-26CD-D625-2A7FA92963F9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74" name="Graphique 73" descr="Bâtiment avec un remplissage uni">
              <a:extLst>
                <a:ext uri="{FF2B5EF4-FFF2-40B4-BE49-F238E27FC236}">
                  <a16:creationId xmlns:a16="http://schemas.microsoft.com/office/drawing/2014/main" id="{4300FDFF-BA5B-E3C7-144E-7D7C7E32432A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FE42DD34-6744-41EE-4D5D-E7719C33A853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8388419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>
            <a:extLst>
              <a:ext uri="{FF2B5EF4-FFF2-40B4-BE49-F238E27FC236}">
                <a16:creationId xmlns:a16="http://schemas.microsoft.com/office/drawing/2014/main" id="{4F341DF1-2BE0-30CD-F224-2EF33DFD21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28160" y="3181362"/>
            <a:ext cx="18152128" cy="10210572"/>
          </a:xfrm>
          <a:prstGeom prst="rect">
            <a:avLst/>
          </a:prstGeom>
          <a:noFill/>
        </p:spPr>
      </p:pic>
      <p:sp>
        <p:nvSpPr>
          <p:cNvPr id="3" name="object 5">
            <a:extLst>
              <a:ext uri="{FF2B5EF4-FFF2-40B4-BE49-F238E27FC236}">
                <a16:creationId xmlns:a16="http://schemas.microsoft.com/office/drawing/2014/main" id="{99279392-25E7-AABD-4028-169AFD11C696}"/>
              </a:ext>
            </a:extLst>
          </p:cNvPr>
          <p:cNvSpPr txBox="1"/>
          <p:nvPr/>
        </p:nvSpPr>
        <p:spPr>
          <a:xfrm>
            <a:off x="1038260" y="1921632"/>
            <a:ext cx="16965854" cy="1065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Hauts-de-France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11ECCE42-D4BB-3E80-C847-5BF34B2749C6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9958110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A481DA-51C6-4395-D6DB-0988D04944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组合 21">
            <a:extLst>
              <a:ext uri="{FF2B5EF4-FFF2-40B4-BE49-F238E27FC236}">
                <a16:creationId xmlns:a16="http://schemas.microsoft.com/office/drawing/2014/main" id="{C0C92698-7294-FBE1-8486-C83182772970}"/>
              </a:ext>
            </a:extLst>
          </p:cNvPr>
          <p:cNvGrpSpPr/>
          <p:nvPr/>
        </p:nvGrpSpPr>
        <p:grpSpPr>
          <a:xfrm>
            <a:off x="18142060" y="221675"/>
            <a:ext cx="2218138" cy="2032147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42" name="Freeform 143">
              <a:extLst>
                <a:ext uri="{FF2B5EF4-FFF2-40B4-BE49-F238E27FC236}">
                  <a16:creationId xmlns:a16="http://schemas.microsoft.com/office/drawing/2014/main" id="{A31B0F9F-B37E-98A6-0395-B06B247DB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34E31198-8BB5-7446-32B2-8887F80F2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" name="Freeform 22">
              <a:extLst>
                <a:ext uri="{FF2B5EF4-FFF2-40B4-BE49-F238E27FC236}">
                  <a16:creationId xmlns:a16="http://schemas.microsoft.com/office/drawing/2014/main" id="{E9F9E340-2A0A-C3B4-C0E4-255F8E88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5" name="Freeform 70">
              <a:extLst>
                <a:ext uri="{FF2B5EF4-FFF2-40B4-BE49-F238E27FC236}">
                  <a16:creationId xmlns:a16="http://schemas.microsoft.com/office/drawing/2014/main" id="{433776DE-118E-A016-5F57-8A6060A15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" name="Freeform 184">
              <a:extLst>
                <a:ext uri="{FF2B5EF4-FFF2-40B4-BE49-F238E27FC236}">
                  <a16:creationId xmlns:a16="http://schemas.microsoft.com/office/drawing/2014/main" id="{A8E29C84-B605-0D3B-47F7-E293DA49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7" name="椭圆 1">
              <a:extLst>
                <a:ext uri="{FF2B5EF4-FFF2-40B4-BE49-F238E27FC236}">
                  <a16:creationId xmlns:a16="http://schemas.microsoft.com/office/drawing/2014/main" id="{1369A56D-37D1-6C83-7A4D-CC4A7B624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" name="椭圆 30">
              <a:extLst>
                <a:ext uri="{FF2B5EF4-FFF2-40B4-BE49-F238E27FC236}">
                  <a16:creationId xmlns:a16="http://schemas.microsoft.com/office/drawing/2014/main" id="{39029346-89AC-C5BC-3061-ED1591358EC3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椭圆 31">
              <a:extLst>
                <a:ext uri="{FF2B5EF4-FFF2-40B4-BE49-F238E27FC236}">
                  <a16:creationId xmlns:a16="http://schemas.microsoft.com/office/drawing/2014/main" id="{D0A1841B-D581-8523-398C-6786F15E1633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" name="椭圆 32">
              <a:extLst>
                <a:ext uri="{FF2B5EF4-FFF2-40B4-BE49-F238E27FC236}">
                  <a16:creationId xmlns:a16="http://schemas.microsoft.com/office/drawing/2014/main" id="{8F777EF8-B0E1-C283-02E5-2C1D68097A67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椭圆 33">
              <a:extLst>
                <a:ext uri="{FF2B5EF4-FFF2-40B4-BE49-F238E27FC236}">
                  <a16:creationId xmlns:a16="http://schemas.microsoft.com/office/drawing/2014/main" id="{EDC9DAA4-0831-64B7-3364-95C2888E1157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椭圆 34">
              <a:extLst>
                <a:ext uri="{FF2B5EF4-FFF2-40B4-BE49-F238E27FC236}">
                  <a16:creationId xmlns:a16="http://schemas.microsoft.com/office/drawing/2014/main" id="{7971AD33-A8CC-3633-9799-D679982FF166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53" name="椭圆 35">
              <a:extLst>
                <a:ext uri="{FF2B5EF4-FFF2-40B4-BE49-F238E27FC236}">
                  <a16:creationId xmlns:a16="http://schemas.microsoft.com/office/drawing/2014/main" id="{277B4527-408B-112E-17B3-8680345E7A79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54" name="椭圆 36">
              <a:extLst>
                <a:ext uri="{FF2B5EF4-FFF2-40B4-BE49-F238E27FC236}">
                  <a16:creationId xmlns:a16="http://schemas.microsoft.com/office/drawing/2014/main" id="{B9CA3D86-BC87-63FE-17BE-34582FCD109F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4BAFA1C5-E77D-9E34-C0F1-4726FB93DCA1}"/>
              </a:ext>
            </a:extLst>
          </p:cNvPr>
          <p:cNvGrpSpPr/>
          <p:nvPr/>
        </p:nvGrpSpPr>
        <p:grpSpPr>
          <a:xfrm>
            <a:off x="10736314" y="13027958"/>
            <a:ext cx="10166804" cy="788237"/>
            <a:chOff x="406197" y="11356497"/>
            <a:chExt cx="16093668" cy="2022863"/>
          </a:xfrm>
        </p:grpSpPr>
        <p:sp>
          <p:nvSpPr>
            <p:cNvPr id="6" name="Rectangle : coins arrondis 5">
              <a:extLst>
                <a:ext uri="{FF2B5EF4-FFF2-40B4-BE49-F238E27FC236}">
                  <a16:creationId xmlns:a16="http://schemas.microsoft.com/office/drawing/2014/main" id="{4F4DADFE-AE8A-9CC9-919E-81D371B2BEC2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7" name="Graphique 6" descr="Bâtiment avec un remplissage uni">
              <a:extLst>
                <a:ext uri="{FF2B5EF4-FFF2-40B4-BE49-F238E27FC236}">
                  <a16:creationId xmlns:a16="http://schemas.microsoft.com/office/drawing/2014/main" id="{AD0BF8BB-5051-28F1-C25F-463AFAF4A5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B705EAE6-838A-FECB-EE9F-05B7F580D73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AFCA1B8C-2E79-EB23-A9AC-135AF2FBF1A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CF9F194A-557F-D81F-7779-52BBC917D71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4" name="Graphique 33" descr="Bâtiment avec un remplissage uni">
              <a:extLst>
                <a:ext uri="{FF2B5EF4-FFF2-40B4-BE49-F238E27FC236}">
                  <a16:creationId xmlns:a16="http://schemas.microsoft.com/office/drawing/2014/main" id="{16F9E18A-463E-BF49-ED7E-F6430EBE8EA7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35" name="object 9">
              <a:extLst>
                <a:ext uri="{FF2B5EF4-FFF2-40B4-BE49-F238E27FC236}">
                  <a16:creationId xmlns:a16="http://schemas.microsoft.com/office/drawing/2014/main" id="{A49B42BE-92E3-0942-7559-0A822CD7C030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6" name="object 9">
              <a:extLst>
                <a:ext uri="{FF2B5EF4-FFF2-40B4-BE49-F238E27FC236}">
                  <a16:creationId xmlns:a16="http://schemas.microsoft.com/office/drawing/2014/main" id="{B4FF9A3B-6D56-AEC0-5F95-696F987442D5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8" name="object 9">
              <a:extLst>
                <a:ext uri="{FF2B5EF4-FFF2-40B4-BE49-F238E27FC236}">
                  <a16:creationId xmlns:a16="http://schemas.microsoft.com/office/drawing/2014/main" id="{90E6B0D2-1D08-C4F9-5684-E2F878A44CFE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6" name="object 9">
              <a:extLst>
                <a:ext uri="{FF2B5EF4-FFF2-40B4-BE49-F238E27FC236}">
                  <a16:creationId xmlns:a16="http://schemas.microsoft.com/office/drawing/2014/main" id="{F1123094-CCF1-9995-23B1-824D293DC60B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7" name="object 9">
              <a:extLst>
                <a:ext uri="{FF2B5EF4-FFF2-40B4-BE49-F238E27FC236}">
                  <a16:creationId xmlns:a16="http://schemas.microsoft.com/office/drawing/2014/main" id="{2F39CBAB-3803-D2E9-24F4-5D87119C528C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8" name="object 9">
              <a:extLst>
                <a:ext uri="{FF2B5EF4-FFF2-40B4-BE49-F238E27FC236}">
                  <a16:creationId xmlns:a16="http://schemas.microsoft.com/office/drawing/2014/main" id="{08F79699-89FA-7A5A-ECA8-946448CAF11D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59" name="object 5">
            <a:extLst>
              <a:ext uri="{FF2B5EF4-FFF2-40B4-BE49-F238E27FC236}">
                <a16:creationId xmlns:a16="http://schemas.microsoft.com/office/drawing/2014/main" id="{A5FF0A50-8A43-9543-7B05-5CEA2D5EA7CE}"/>
              </a:ext>
            </a:extLst>
          </p:cNvPr>
          <p:cNvSpPr txBox="1"/>
          <p:nvPr/>
        </p:nvSpPr>
        <p:spPr>
          <a:xfrm>
            <a:off x="9581592" y="751704"/>
            <a:ext cx="6321226" cy="1045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Hau</a:t>
            </a:r>
            <a:r>
              <a:rPr lang="fr-FR" sz="9800" b="1" spc="400" baseline="-1418" err="1">
                <a:solidFill>
                  <a:srgbClr val="C00000"/>
                </a:solidFill>
                <a:latin typeface="Cormorant Garamond SemiBold"/>
                <a:cs typeface="Times New Roman"/>
              </a:rPr>
              <a:t>ts</a:t>
            </a: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-de-France</a:t>
            </a:r>
            <a:endParaRPr sz="9800" b="1" spc="400" baseline="-1418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sp>
        <p:nvSpPr>
          <p:cNvPr id="17" name="Espace réservé du numéro de diapositive 16">
            <a:extLst>
              <a:ext uri="{FF2B5EF4-FFF2-40B4-BE49-F238E27FC236}">
                <a16:creationId xmlns:a16="http://schemas.microsoft.com/office/drawing/2014/main" id="{A2F1B608-CDE9-4526-3CCA-54503DD745A3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28</a:t>
            </a:fld>
            <a:endParaRPr lang="fr-FR"/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9BC6A5FD-63AB-F62E-26E8-9F2A360E0B0B}"/>
              </a:ext>
            </a:extLst>
          </p:cNvPr>
          <p:cNvGrpSpPr/>
          <p:nvPr/>
        </p:nvGrpSpPr>
        <p:grpSpPr>
          <a:xfrm>
            <a:off x="360268" y="13050687"/>
            <a:ext cx="9986930" cy="788237"/>
            <a:chOff x="406197" y="11356497"/>
            <a:chExt cx="15808935" cy="2022863"/>
          </a:xfrm>
        </p:grpSpPr>
        <p:sp>
          <p:nvSpPr>
            <p:cNvPr id="20" name="Rectangle : coins arrondis 19">
              <a:extLst>
                <a:ext uri="{FF2B5EF4-FFF2-40B4-BE49-F238E27FC236}">
                  <a16:creationId xmlns:a16="http://schemas.microsoft.com/office/drawing/2014/main" id="{0FAD6859-2CBE-A464-296F-9643EC154B24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object 9">
              <a:extLst>
                <a:ext uri="{FF2B5EF4-FFF2-40B4-BE49-F238E27FC236}">
                  <a16:creationId xmlns:a16="http://schemas.microsoft.com/office/drawing/2014/main" id="{4264489E-3892-BE7C-F8A9-88556F994D9E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22" name="object 9">
              <a:extLst>
                <a:ext uri="{FF2B5EF4-FFF2-40B4-BE49-F238E27FC236}">
                  <a16:creationId xmlns:a16="http://schemas.microsoft.com/office/drawing/2014/main" id="{05836A72-41FB-1AE1-E42D-D78FFC71B4DF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23" name="object 9">
              <a:extLst>
                <a:ext uri="{FF2B5EF4-FFF2-40B4-BE49-F238E27FC236}">
                  <a16:creationId xmlns:a16="http://schemas.microsoft.com/office/drawing/2014/main" id="{25B85F37-DB6B-DE94-046D-255FD28E222F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2" action="ppaction://hlinksldjump"/>
                </a:rPr>
                <a:t>page 5 </a:t>
              </a: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25" name="object 9">
              <a:extLst>
                <a:ext uri="{FF2B5EF4-FFF2-40B4-BE49-F238E27FC236}">
                  <a16:creationId xmlns:a16="http://schemas.microsoft.com/office/drawing/2014/main" id="{31222F6A-C776-D8AC-58DF-43BA06B3717A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4" name="Groupe 3">
            <a:extLst>
              <a:ext uri="{FF2B5EF4-FFF2-40B4-BE49-F238E27FC236}">
                <a16:creationId xmlns:a16="http://schemas.microsoft.com/office/drawing/2014/main" id="{1CA51DF3-F24D-4CB8-141F-F0B724A5187C}"/>
              </a:ext>
            </a:extLst>
          </p:cNvPr>
          <p:cNvGrpSpPr/>
          <p:nvPr/>
        </p:nvGrpSpPr>
        <p:grpSpPr>
          <a:xfrm>
            <a:off x="21014514" y="12831471"/>
            <a:ext cx="3807814" cy="1007453"/>
            <a:chOff x="406197" y="11247536"/>
            <a:chExt cx="15808935" cy="2789440"/>
          </a:xfrm>
        </p:grpSpPr>
        <p:sp>
          <p:nvSpPr>
            <p:cNvPr id="12" name="Rectangle : coins arrondis 11">
              <a:extLst>
                <a:ext uri="{FF2B5EF4-FFF2-40B4-BE49-F238E27FC236}">
                  <a16:creationId xmlns:a16="http://schemas.microsoft.com/office/drawing/2014/main" id="{CDAB906A-6553-D47A-4DA7-7176786B79C9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13" name="object 9">
              <a:extLst>
                <a:ext uri="{FF2B5EF4-FFF2-40B4-BE49-F238E27FC236}">
                  <a16:creationId xmlns:a16="http://schemas.microsoft.com/office/drawing/2014/main" id="{177F520E-4591-61D3-843A-6EC55D6C6C53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14" name="Image 13">
            <a:extLst>
              <a:ext uri="{FF2B5EF4-FFF2-40B4-BE49-F238E27FC236}">
                <a16:creationId xmlns:a16="http://schemas.microsoft.com/office/drawing/2014/main" id="{8290FA9E-A496-8C91-349E-00B4CC25F69E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1606477" y="13193350"/>
            <a:ext cx="511587" cy="645574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D3C292F9-4F13-9D8A-6880-9E988BBBFBC1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3432419" y="13162442"/>
            <a:ext cx="653550" cy="653550"/>
          </a:xfrm>
          <a:prstGeom prst="rect">
            <a:avLst/>
          </a:prstGeom>
        </p:spPr>
      </p:pic>
      <p:graphicFrame>
        <p:nvGraphicFramePr>
          <p:cNvPr id="18" name="Tableau 5">
            <a:extLst>
              <a:ext uri="{FF2B5EF4-FFF2-40B4-BE49-F238E27FC236}">
                <a16:creationId xmlns:a16="http://schemas.microsoft.com/office/drawing/2014/main" id="{4D669102-D928-1E09-10F3-0A50AE3414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4285825"/>
              </p:ext>
            </p:extLst>
          </p:nvPr>
        </p:nvGraphicFramePr>
        <p:xfrm>
          <a:off x="2126657" y="2385761"/>
          <a:ext cx="20815922" cy="10360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56696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8008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City Hôtel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Beauvais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Beauvais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Le Cottage Hôtel**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Bruay-la-Buissière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Béthune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L'Haut' Aile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Coquelles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Calais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Gayant***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Douai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Douai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56m²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 </a:t>
                      </a:r>
                      <a:r>
                        <a:rPr lang="fr-FR" sz="1400" b="0" i="0" u="none" strike="noStrike" noProof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Cise</a:t>
                      </a: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Ault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Eu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Golf de l’Ailette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Chamouille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La Maison Rouge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Noeux-les-Mines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Lens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78m²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Neptune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Berck-sur-Mer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Lille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98m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Ascotel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Villeneuve d’Ascq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385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385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824245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Ferme Blanche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Lompret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Bulles by Forgeron*** 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Seclin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8006389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Le Wax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Villeneuve d’Ascq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5200429"/>
                  </a:ext>
                </a:extLst>
              </a:tr>
            </a:tbl>
          </a:graphicData>
        </a:graphic>
      </p:graphicFrame>
      <p:pic>
        <p:nvPicPr>
          <p:cNvPr id="32" name="Graphique 31" descr="Bâtiment avec un remplissage uni">
            <a:extLst>
              <a:ext uri="{FF2B5EF4-FFF2-40B4-BE49-F238E27FC236}">
                <a16:creationId xmlns:a16="http://schemas.microsoft.com/office/drawing/2014/main" id="{E5A0BA3F-2BDE-AEA3-6BFD-6979CC60EF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88090" y="6324642"/>
            <a:ext cx="648924" cy="648924"/>
          </a:xfrm>
          <a:prstGeom prst="rect">
            <a:avLst/>
          </a:prstGeom>
        </p:spPr>
      </p:pic>
      <p:pic>
        <p:nvPicPr>
          <p:cNvPr id="33" name="Graphique 32" descr="Bâtiment avec un remplissage uni">
            <a:extLst>
              <a:ext uri="{FF2B5EF4-FFF2-40B4-BE49-F238E27FC236}">
                <a16:creationId xmlns:a16="http://schemas.microsoft.com/office/drawing/2014/main" id="{ABA1D02F-D65E-D7AD-9B55-D91EB140C7AF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2360402" y="7861003"/>
            <a:ext cx="676612" cy="676612"/>
          </a:xfrm>
          <a:prstGeom prst="rect">
            <a:avLst/>
          </a:prstGeom>
        </p:spPr>
      </p:pic>
      <p:pic>
        <p:nvPicPr>
          <p:cNvPr id="40" name="Graphique 39" descr="Bâtiment avec un remplissage uni">
            <a:extLst>
              <a:ext uri="{FF2B5EF4-FFF2-40B4-BE49-F238E27FC236}">
                <a16:creationId xmlns:a16="http://schemas.microsoft.com/office/drawing/2014/main" id="{B58DEC12-FEAC-18D8-CF65-4CB9832B3E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70157" y="7085466"/>
            <a:ext cx="648924" cy="648924"/>
          </a:xfrm>
          <a:prstGeom prst="rect">
            <a:avLst/>
          </a:prstGeom>
        </p:spPr>
      </p:pic>
      <p:pic>
        <p:nvPicPr>
          <p:cNvPr id="55" name="Graphique 54" descr="Bâtiment avec un remplissage uni">
            <a:extLst>
              <a:ext uri="{FF2B5EF4-FFF2-40B4-BE49-F238E27FC236}">
                <a16:creationId xmlns:a16="http://schemas.microsoft.com/office/drawing/2014/main" id="{39237B4C-41C5-EF83-1AFE-2855557AA89B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2360402" y="8646573"/>
            <a:ext cx="676612" cy="676612"/>
          </a:xfrm>
          <a:prstGeom prst="rect">
            <a:avLst/>
          </a:prstGeom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0773300A-39FE-21D4-5E8F-482A87B085E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2364491" y="3291665"/>
            <a:ext cx="668434" cy="668434"/>
          </a:xfrm>
          <a:prstGeom prst="rect">
            <a:avLst/>
          </a:prstGeom>
        </p:spPr>
      </p:pic>
      <p:pic>
        <p:nvPicPr>
          <p:cNvPr id="62" name="Graphique 61" descr="Bâtiment avec un remplissage uni">
            <a:extLst>
              <a:ext uri="{FF2B5EF4-FFF2-40B4-BE49-F238E27FC236}">
                <a16:creationId xmlns:a16="http://schemas.microsoft.com/office/drawing/2014/main" id="{B9677C6F-E80D-8A93-512F-0ECF8E53730D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2360402" y="4052489"/>
            <a:ext cx="668434" cy="668434"/>
          </a:xfrm>
          <a:prstGeom prst="rect">
            <a:avLst/>
          </a:prstGeom>
        </p:spPr>
      </p:pic>
      <p:pic>
        <p:nvPicPr>
          <p:cNvPr id="63" name="Graphique 62" descr="Bâtiment avec un remplissage uni">
            <a:extLst>
              <a:ext uri="{FF2B5EF4-FFF2-40B4-BE49-F238E27FC236}">
                <a16:creationId xmlns:a16="http://schemas.microsoft.com/office/drawing/2014/main" id="{BEC9CF44-AED8-9CFC-658C-E3DC4AF8C287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2360402" y="4814259"/>
            <a:ext cx="668434" cy="668434"/>
          </a:xfrm>
          <a:prstGeom prst="rect">
            <a:avLst/>
          </a:prstGeom>
        </p:spPr>
      </p:pic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A5E8D8A7-9995-4560-71D6-DA65263E3C4B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2360402" y="5573129"/>
            <a:ext cx="668434" cy="668434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BE407248-EABF-148B-4123-E0186C634B3C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2360402" y="9397179"/>
            <a:ext cx="668434" cy="668434"/>
          </a:xfrm>
          <a:prstGeom prst="rect">
            <a:avLst/>
          </a:prstGeom>
        </p:spPr>
      </p:pic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4DE7D644-9BBE-503A-05B5-8F7D142C63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70157" y="10236510"/>
            <a:ext cx="648924" cy="648924"/>
          </a:xfrm>
          <a:prstGeom prst="rect">
            <a:avLst/>
          </a:prstGeom>
        </p:spPr>
      </p:pic>
      <p:pic>
        <p:nvPicPr>
          <p:cNvPr id="68" name="Graphique 67" descr="Bâtiment avec un remplissage uni">
            <a:extLst>
              <a:ext uri="{FF2B5EF4-FFF2-40B4-BE49-F238E27FC236}">
                <a16:creationId xmlns:a16="http://schemas.microsoft.com/office/drawing/2014/main" id="{374B7C66-1F23-990A-EC3D-341851B36BF2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2360402" y="11065338"/>
            <a:ext cx="676612" cy="676612"/>
          </a:xfrm>
          <a:prstGeom prst="rect">
            <a:avLst/>
          </a:prstGeom>
        </p:spPr>
      </p:pic>
      <p:pic>
        <p:nvPicPr>
          <p:cNvPr id="69" name="Graphique 68" descr="Bâtiment avec un remplissage uni">
            <a:extLst>
              <a:ext uri="{FF2B5EF4-FFF2-40B4-BE49-F238E27FC236}">
                <a16:creationId xmlns:a16="http://schemas.microsoft.com/office/drawing/2014/main" id="{5AB84664-D5F7-4690-FD5A-00185C6828A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2370157" y="11921925"/>
            <a:ext cx="676612" cy="6766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74639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950838" y="2054632"/>
            <a:ext cx="5424928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Île-de-France</a:t>
            </a:r>
            <a:endParaRPr sz="9800" b="1" spc="400" baseline="-1418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sp>
        <p:nvSpPr>
          <p:cNvPr id="42" name="Freeform 184">
            <a:extLst>
              <a:ext uri="{FF2B5EF4-FFF2-40B4-BE49-F238E27FC236}">
                <a16:creationId xmlns:a16="http://schemas.microsoft.com/office/drawing/2014/main" id="{12D07B87-9287-3083-1FBB-896550714415}"/>
              </a:ext>
            </a:extLst>
          </p:cNvPr>
          <p:cNvSpPr>
            <a:spLocks/>
          </p:cNvSpPr>
          <p:nvPr/>
        </p:nvSpPr>
        <p:spPr bwMode="auto">
          <a:xfrm>
            <a:off x="6217205" y="1923227"/>
            <a:ext cx="11804667" cy="9388788"/>
          </a:xfrm>
          <a:custGeom>
            <a:avLst/>
            <a:gdLst>
              <a:gd name="T0" fmla="*/ 704850 w 4073525"/>
              <a:gd name="T1" fmla="*/ 139700 h 3238500"/>
              <a:gd name="T2" fmla="*/ 1022350 w 4073525"/>
              <a:gd name="T3" fmla="*/ 127000 h 3238500"/>
              <a:gd name="T4" fmla="*/ 1257300 w 4073525"/>
              <a:gd name="T5" fmla="*/ 69850 h 3238500"/>
              <a:gd name="T6" fmla="*/ 1504950 w 4073525"/>
              <a:gd name="T7" fmla="*/ 228600 h 3238500"/>
              <a:gd name="T8" fmla="*/ 1682750 w 4073525"/>
              <a:gd name="T9" fmla="*/ 160338 h 3238500"/>
              <a:gd name="T10" fmla="*/ 1949450 w 4073525"/>
              <a:gd name="T11" fmla="*/ 254000 h 3238500"/>
              <a:gd name="T12" fmla="*/ 2195997 w 4073525"/>
              <a:gd name="T13" fmla="*/ 451715 h 3238500"/>
              <a:gd name="T14" fmla="*/ 2286001 w 4073525"/>
              <a:gd name="T15" fmla="*/ 393700 h 3238500"/>
              <a:gd name="T16" fmla="*/ 2451101 w 4073525"/>
              <a:gd name="T17" fmla="*/ 469900 h 3238500"/>
              <a:gd name="T18" fmla="*/ 2628901 w 4073525"/>
              <a:gd name="T19" fmla="*/ 393700 h 3238500"/>
              <a:gd name="T20" fmla="*/ 2838449 w 4073525"/>
              <a:gd name="T21" fmla="*/ 444500 h 3238500"/>
              <a:gd name="T22" fmla="*/ 3054349 w 4073525"/>
              <a:gd name="T23" fmla="*/ 419100 h 3238500"/>
              <a:gd name="T24" fmla="*/ 3270249 w 4073525"/>
              <a:gd name="T25" fmla="*/ 381000 h 3238500"/>
              <a:gd name="T26" fmla="*/ 3340101 w 4073525"/>
              <a:gd name="T27" fmla="*/ 622300 h 3238500"/>
              <a:gd name="T28" fmla="*/ 3556001 w 4073525"/>
              <a:gd name="T29" fmla="*/ 831850 h 3238500"/>
              <a:gd name="T30" fmla="*/ 3708401 w 4073525"/>
              <a:gd name="T31" fmla="*/ 965200 h 3238500"/>
              <a:gd name="T32" fmla="*/ 3917949 w 4073525"/>
              <a:gd name="T33" fmla="*/ 1066800 h 3238500"/>
              <a:gd name="T34" fmla="*/ 3829049 w 4073525"/>
              <a:gd name="T35" fmla="*/ 1212850 h 3238500"/>
              <a:gd name="T36" fmla="*/ 3879849 w 4073525"/>
              <a:gd name="T37" fmla="*/ 1403350 h 3238500"/>
              <a:gd name="T38" fmla="*/ 3911601 w 4073525"/>
              <a:gd name="T39" fmla="*/ 1600200 h 3238500"/>
              <a:gd name="T40" fmla="*/ 3981449 w 4073525"/>
              <a:gd name="T41" fmla="*/ 1695450 h 3238500"/>
              <a:gd name="T42" fmla="*/ 4013201 w 4073525"/>
              <a:gd name="T43" fmla="*/ 1816100 h 3238500"/>
              <a:gd name="T44" fmla="*/ 3905249 w 4073525"/>
              <a:gd name="T45" fmla="*/ 1892300 h 3238500"/>
              <a:gd name="T46" fmla="*/ 3822701 w 4073525"/>
              <a:gd name="T47" fmla="*/ 2089150 h 3238500"/>
              <a:gd name="T48" fmla="*/ 3778249 w 4073525"/>
              <a:gd name="T49" fmla="*/ 2317750 h 3238500"/>
              <a:gd name="T50" fmla="*/ 3581401 w 4073525"/>
              <a:gd name="T51" fmla="*/ 2482850 h 3238500"/>
              <a:gd name="T52" fmla="*/ 3257549 w 4073525"/>
              <a:gd name="T53" fmla="*/ 2476500 h 3238500"/>
              <a:gd name="T54" fmla="*/ 3060701 w 4073525"/>
              <a:gd name="T55" fmla="*/ 2667000 h 3238500"/>
              <a:gd name="T56" fmla="*/ 3124201 w 4073525"/>
              <a:gd name="T57" fmla="*/ 2800350 h 3238500"/>
              <a:gd name="T58" fmla="*/ 2921001 w 4073525"/>
              <a:gd name="T59" fmla="*/ 3041650 h 3238500"/>
              <a:gd name="T60" fmla="*/ 2660649 w 4073525"/>
              <a:gd name="T61" fmla="*/ 3187700 h 3238500"/>
              <a:gd name="T62" fmla="*/ 2482849 w 4073525"/>
              <a:gd name="T63" fmla="*/ 3187700 h 3238500"/>
              <a:gd name="T64" fmla="*/ 2127249 w 4073525"/>
              <a:gd name="T65" fmla="*/ 3187700 h 3238500"/>
              <a:gd name="T66" fmla="*/ 2038350 w 4073525"/>
              <a:gd name="T67" fmla="*/ 3086100 h 3238500"/>
              <a:gd name="T68" fmla="*/ 1974850 w 4073525"/>
              <a:gd name="T69" fmla="*/ 2838450 h 3238500"/>
              <a:gd name="T70" fmla="*/ 1816100 w 4073525"/>
              <a:gd name="T71" fmla="*/ 2673350 h 3238500"/>
              <a:gd name="T72" fmla="*/ 1593850 w 4073525"/>
              <a:gd name="T73" fmla="*/ 2660650 h 3238500"/>
              <a:gd name="T74" fmla="*/ 1409700 w 4073525"/>
              <a:gd name="T75" fmla="*/ 2622550 h 3238500"/>
              <a:gd name="T76" fmla="*/ 1231900 w 4073525"/>
              <a:gd name="T77" fmla="*/ 2692400 h 3238500"/>
              <a:gd name="T78" fmla="*/ 1008062 w 4073525"/>
              <a:gd name="T79" fmla="*/ 2644775 h 3238500"/>
              <a:gd name="T80" fmla="*/ 990600 w 4073525"/>
              <a:gd name="T81" fmla="*/ 2406650 h 3238500"/>
              <a:gd name="T82" fmla="*/ 831850 w 4073525"/>
              <a:gd name="T83" fmla="*/ 2292350 h 3238500"/>
              <a:gd name="T84" fmla="*/ 666750 w 4073525"/>
              <a:gd name="T85" fmla="*/ 2139950 h 3238500"/>
              <a:gd name="T86" fmla="*/ 596900 w 4073525"/>
              <a:gd name="T87" fmla="*/ 1924050 h 3238500"/>
              <a:gd name="T88" fmla="*/ 444500 w 4073525"/>
              <a:gd name="T89" fmla="*/ 1746250 h 3238500"/>
              <a:gd name="T90" fmla="*/ 298450 w 4073525"/>
              <a:gd name="T91" fmla="*/ 1549400 h 3238500"/>
              <a:gd name="T92" fmla="*/ 304800 w 4073525"/>
              <a:gd name="T93" fmla="*/ 1352550 h 3238500"/>
              <a:gd name="T94" fmla="*/ 311150 w 4073525"/>
              <a:gd name="T95" fmla="*/ 1104900 h 3238500"/>
              <a:gd name="T96" fmla="*/ 201612 w 4073525"/>
              <a:gd name="T97" fmla="*/ 900112 h 3238500"/>
              <a:gd name="T98" fmla="*/ 114300 w 4073525"/>
              <a:gd name="T99" fmla="*/ 774700 h 3238500"/>
              <a:gd name="T100" fmla="*/ 50800 w 4073525"/>
              <a:gd name="T101" fmla="*/ 654050 h 3238500"/>
              <a:gd name="T102" fmla="*/ 38100 w 4073525"/>
              <a:gd name="T103" fmla="*/ 508000 h 3238500"/>
              <a:gd name="T104" fmla="*/ 285750 w 4073525"/>
              <a:gd name="T105" fmla="*/ 419100 h 3238500"/>
              <a:gd name="T106" fmla="*/ 381000 w 4073525"/>
              <a:gd name="T107" fmla="*/ 330200 h 3238500"/>
              <a:gd name="T108" fmla="*/ 450850 w 4073525"/>
              <a:gd name="T109" fmla="*/ 101600 h 323850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073525" h="3238500">
                <a:moveTo>
                  <a:pt x="527050" y="0"/>
                </a:moveTo>
                <a:lnTo>
                  <a:pt x="590550" y="76200"/>
                </a:lnTo>
                <a:lnTo>
                  <a:pt x="704850" y="139700"/>
                </a:lnTo>
                <a:lnTo>
                  <a:pt x="831850" y="152400"/>
                </a:lnTo>
                <a:lnTo>
                  <a:pt x="939800" y="133350"/>
                </a:lnTo>
                <a:lnTo>
                  <a:pt x="1022350" y="127000"/>
                </a:lnTo>
                <a:lnTo>
                  <a:pt x="1130300" y="107950"/>
                </a:lnTo>
                <a:lnTo>
                  <a:pt x="1212850" y="95250"/>
                </a:lnTo>
                <a:lnTo>
                  <a:pt x="1257300" y="69850"/>
                </a:lnTo>
                <a:lnTo>
                  <a:pt x="1339850" y="120650"/>
                </a:lnTo>
                <a:lnTo>
                  <a:pt x="1403350" y="203200"/>
                </a:lnTo>
                <a:lnTo>
                  <a:pt x="1504950" y="228600"/>
                </a:lnTo>
                <a:lnTo>
                  <a:pt x="1568450" y="203200"/>
                </a:lnTo>
                <a:lnTo>
                  <a:pt x="1644650" y="177800"/>
                </a:lnTo>
                <a:lnTo>
                  <a:pt x="1682750" y="160338"/>
                </a:lnTo>
                <a:lnTo>
                  <a:pt x="1714500" y="146050"/>
                </a:lnTo>
                <a:lnTo>
                  <a:pt x="1835150" y="190500"/>
                </a:lnTo>
                <a:lnTo>
                  <a:pt x="1949450" y="254000"/>
                </a:lnTo>
                <a:lnTo>
                  <a:pt x="2076450" y="361950"/>
                </a:lnTo>
                <a:lnTo>
                  <a:pt x="2197101" y="441325"/>
                </a:lnTo>
                <a:lnTo>
                  <a:pt x="2195997" y="451715"/>
                </a:lnTo>
                <a:lnTo>
                  <a:pt x="2197937" y="451844"/>
                </a:lnTo>
                <a:cubicBezTo>
                  <a:pt x="2198188" y="449396"/>
                  <a:pt x="2198438" y="446948"/>
                  <a:pt x="2198689" y="444500"/>
                </a:cubicBezTo>
                <a:lnTo>
                  <a:pt x="2286001" y="393700"/>
                </a:lnTo>
                <a:lnTo>
                  <a:pt x="2355849" y="387350"/>
                </a:lnTo>
                <a:lnTo>
                  <a:pt x="2400301" y="419100"/>
                </a:lnTo>
                <a:lnTo>
                  <a:pt x="2451101" y="469900"/>
                </a:lnTo>
                <a:lnTo>
                  <a:pt x="2527301" y="501650"/>
                </a:lnTo>
                <a:lnTo>
                  <a:pt x="2584449" y="457200"/>
                </a:lnTo>
                <a:lnTo>
                  <a:pt x="2628901" y="393700"/>
                </a:lnTo>
                <a:lnTo>
                  <a:pt x="2692401" y="431800"/>
                </a:lnTo>
                <a:lnTo>
                  <a:pt x="2755901" y="476250"/>
                </a:lnTo>
                <a:lnTo>
                  <a:pt x="2838449" y="444500"/>
                </a:lnTo>
                <a:lnTo>
                  <a:pt x="2933701" y="393700"/>
                </a:lnTo>
                <a:lnTo>
                  <a:pt x="3003549" y="406400"/>
                </a:lnTo>
                <a:lnTo>
                  <a:pt x="3054349" y="419100"/>
                </a:lnTo>
                <a:lnTo>
                  <a:pt x="3143249" y="349250"/>
                </a:lnTo>
                <a:lnTo>
                  <a:pt x="3219449" y="311150"/>
                </a:lnTo>
                <a:lnTo>
                  <a:pt x="3270249" y="381000"/>
                </a:lnTo>
                <a:lnTo>
                  <a:pt x="3321049" y="450850"/>
                </a:lnTo>
                <a:lnTo>
                  <a:pt x="3340101" y="546100"/>
                </a:lnTo>
                <a:lnTo>
                  <a:pt x="3340101" y="622300"/>
                </a:lnTo>
                <a:lnTo>
                  <a:pt x="3397249" y="679450"/>
                </a:lnTo>
                <a:lnTo>
                  <a:pt x="3473449" y="749300"/>
                </a:lnTo>
                <a:lnTo>
                  <a:pt x="3556001" y="831850"/>
                </a:lnTo>
                <a:lnTo>
                  <a:pt x="3600449" y="889000"/>
                </a:lnTo>
                <a:lnTo>
                  <a:pt x="3689349" y="895350"/>
                </a:lnTo>
                <a:lnTo>
                  <a:pt x="3708401" y="965200"/>
                </a:lnTo>
                <a:lnTo>
                  <a:pt x="3759201" y="1016000"/>
                </a:lnTo>
                <a:lnTo>
                  <a:pt x="3822701" y="1060450"/>
                </a:lnTo>
                <a:lnTo>
                  <a:pt x="3917949" y="1066800"/>
                </a:lnTo>
                <a:lnTo>
                  <a:pt x="3917949" y="1079500"/>
                </a:lnTo>
                <a:lnTo>
                  <a:pt x="3905249" y="1174750"/>
                </a:lnTo>
                <a:lnTo>
                  <a:pt x="3829049" y="1212850"/>
                </a:lnTo>
                <a:lnTo>
                  <a:pt x="3816349" y="1282700"/>
                </a:lnTo>
                <a:lnTo>
                  <a:pt x="3816349" y="1352550"/>
                </a:lnTo>
                <a:lnTo>
                  <a:pt x="3879849" y="1403350"/>
                </a:lnTo>
                <a:lnTo>
                  <a:pt x="3924301" y="1454150"/>
                </a:lnTo>
                <a:lnTo>
                  <a:pt x="3924301" y="1517650"/>
                </a:lnTo>
                <a:lnTo>
                  <a:pt x="3911601" y="1600200"/>
                </a:lnTo>
                <a:lnTo>
                  <a:pt x="3860801" y="1638300"/>
                </a:lnTo>
                <a:lnTo>
                  <a:pt x="3911601" y="1714500"/>
                </a:lnTo>
                <a:lnTo>
                  <a:pt x="3981449" y="1695450"/>
                </a:lnTo>
                <a:lnTo>
                  <a:pt x="4032249" y="1695450"/>
                </a:lnTo>
                <a:lnTo>
                  <a:pt x="4073525" y="1731962"/>
                </a:lnTo>
                <a:lnTo>
                  <a:pt x="4013201" y="1816100"/>
                </a:lnTo>
                <a:lnTo>
                  <a:pt x="3968749" y="1841500"/>
                </a:lnTo>
                <a:lnTo>
                  <a:pt x="3911601" y="1828800"/>
                </a:lnTo>
                <a:cubicBezTo>
                  <a:pt x="3910013" y="1849438"/>
                  <a:pt x="3906837" y="1871662"/>
                  <a:pt x="3905249" y="1892300"/>
                </a:cubicBezTo>
                <a:lnTo>
                  <a:pt x="3911601" y="1962150"/>
                </a:lnTo>
                <a:lnTo>
                  <a:pt x="3867149" y="2019300"/>
                </a:lnTo>
                <a:lnTo>
                  <a:pt x="3822701" y="2089150"/>
                </a:lnTo>
                <a:cubicBezTo>
                  <a:pt x="3816349" y="2109788"/>
                  <a:pt x="3810001" y="2132012"/>
                  <a:pt x="3803649" y="2152650"/>
                </a:cubicBezTo>
                <a:lnTo>
                  <a:pt x="3790949" y="2247900"/>
                </a:lnTo>
                <a:cubicBezTo>
                  <a:pt x="3786189" y="2271712"/>
                  <a:pt x="3781425" y="2292350"/>
                  <a:pt x="3778249" y="2317750"/>
                </a:cubicBezTo>
                <a:lnTo>
                  <a:pt x="3770313" y="2398712"/>
                </a:lnTo>
                <a:lnTo>
                  <a:pt x="3676649" y="2495550"/>
                </a:lnTo>
                <a:lnTo>
                  <a:pt x="3581401" y="2482850"/>
                </a:lnTo>
                <a:lnTo>
                  <a:pt x="3486149" y="2489200"/>
                </a:lnTo>
                <a:lnTo>
                  <a:pt x="3359149" y="2476500"/>
                </a:lnTo>
                <a:lnTo>
                  <a:pt x="3257549" y="2476500"/>
                </a:lnTo>
                <a:lnTo>
                  <a:pt x="3149601" y="2540000"/>
                </a:lnTo>
                <a:lnTo>
                  <a:pt x="3086101" y="2584450"/>
                </a:lnTo>
                <a:cubicBezTo>
                  <a:pt x="3078161" y="2611438"/>
                  <a:pt x="3068637" y="2640012"/>
                  <a:pt x="3060701" y="2667000"/>
                </a:cubicBezTo>
                <a:cubicBezTo>
                  <a:pt x="3054349" y="2684462"/>
                  <a:pt x="3048001" y="2700338"/>
                  <a:pt x="3041649" y="2717800"/>
                </a:cubicBezTo>
                <a:lnTo>
                  <a:pt x="3079749" y="2762250"/>
                </a:lnTo>
                <a:lnTo>
                  <a:pt x="3124201" y="2800350"/>
                </a:lnTo>
                <a:lnTo>
                  <a:pt x="3048001" y="2876550"/>
                </a:lnTo>
                <a:lnTo>
                  <a:pt x="2990849" y="2952750"/>
                </a:lnTo>
                <a:lnTo>
                  <a:pt x="2921001" y="3041650"/>
                </a:lnTo>
                <a:lnTo>
                  <a:pt x="2851149" y="3060700"/>
                </a:lnTo>
                <a:lnTo>
                  <a:pt x="2768601" y="3136900"/>
                </a:lnTo>
                <a:lnTo>
                  <a:pt x="2660649" y="3187700"/>
                </a:lnTo>
                <a:lnTo>
                  <a:pt x="2616201" y="3092450"/>
                </a:lnTo>
                <a:lnTo>
                  <a:pt x="2514601" y="3092450"/>
                </a:lnTo>
                <a:lnTo>
                  <a:pt x="2482849" y="3187700"/>
                </a:lnTo>
                <a:lnTo>
                  <a:pt x="2355849" y="3187700"/>
                </a:lnTo>
                <a:lnTo>
                  <a:pt x="2247901" y="3200400"/>
                </a:lnTo>
                <a:lnTo>
                  <a:pt x="2127249" y="3187700"/>
                </a:lnTo>
                <a:lnTo>
                  <a:pt x="2000250" y="3238500"/>
                </a:lnTo>
                <a:lnTo>
                  <a:pt x="1905000" y="3175000"/>
                </a:lnTo>
                <a:lnTo>
                  <a:pt x="2038350" y="3086100"/>
                </a:lnTo>
                <a:lnTo>
                  <a:pt x="2089149" y="3003550"/>
                </a:lnTo>
                <a:lnTo>
                  <a:pt x="2070100" y="2895600"/>
                </a:lnTo>
                <a:lnTo>
                  <a:pt x="1974850" y="2838450"/>
                </a:lnTo>
                <a:lnTo>
                  <a:pt x="1930400" y="2781300"/>
                </a:lnTo>
                <a:lnTo>
                  <a:pt x="1892300" y="2711450"/>
                </a:lnTo>
                <a:lnTo>
                  <a:pt x="1816100" y="2673350"/>
                </a:lnTo>
                <a:lnTo>
                  <a:pt x="1758950" y="2673350"/>
                </a:lnTo>
                <a:lnTo>
                  <a:pt x="1682750" y="2660650"/>
                </a:lnTo>
                <a:lnTo>
                  <a:pt x="1593850" y="2660650"/>
                </a:lnTo>
                <a:lnTo>
                  <a:pt x="1530350" y="2622550"/>
                </a:lnTo>
                <a:lnTo>
                  <a:pt x="1466850" y="2578100"/>
                </a:lnTo>
                <a:lnTo>
                  <a:pt x="1409700" y="2622550"/>
                </a:lnTo>
                <a:lnTo>
                  <a:pt x="1365250" y="2667000"/>
                </a:lnTo>
                <a:lnTo>
                  <a:pt x="1320800" y="2711450"/>
                </a:lnTo>
                <a:lnTo>
                  <a:pt x="1231900" y="2692400"/>
                </a:lnTo>
                <a:lnTo>
                  <a:pt x="1149350" y="2705100"/>
                </a:lnTo>
                <a:lnTo>
                  <a:pt x="1039812" y="2703512"/>
                </a:lnTo>
                <a:lnTo>
                  <a:pt x="1008062" y="2644775"/>
                </a:lnTo>
                <a:lnTo>
                  <a:pt x="1003300" y="2565400"/>
                </a:lnTo>
                <a:lnTo>
                  <a:pt x="996950" y="2476500"/>
                </a:lnTo>
                <a:lnTo>
                  <a:pt x="990600" y="2406650"/>
                </a:lnTo>
                <a:lnTo>
                  <a:pt x="946150" y="2282825"/>
                </a:lnTo>
                <a:lnTo>
                  <a:pt x="944562" y="2279650"/>
                </a:lnTo>
                <a:lnTo>
                  <a:pt x="831850" y="2292350"/>
                </a:lnTo>
                <a:lnTo>
                  <a:pt x="768350" y="2254250"/>
                </a:lnTo>
                <a:lnTo>
                  <a:pt x="717550" y="2209800"/>
                </a:lnTo>
                <a:lnTo>
                  <a:pt x="666750" y="2139950"/>
                </a:lnTo>
                <a:lnTo>
                  <a:pt x="660400" y="2044700"/>
                </a:lnTo>
                <a:lnTo>
                  <a:pt x="660400" y="1955800"/>
                </a:lnTo>
                <a:lnTo>
                  <a:pt x="596900" y="1924050"/>
                </a:lnTo>
                <a:lnTo>
                  <a:pt x="520700" y="1917700"/>
                </a:lnTo>
                <a:lnTo>
                  <a:pt x="488950" y="1828800"/>
                </a:lnTo>
                <a:lnTo>
                  <a:pt x="444500" y="1746250"/>
                </a:lnTo>
                <a:lnTo>
                  <a:pt x="355600" y="1701800"/>
                </a:lnTo>
                <a:lnTo>
                  <a:pt x="317500" y="1625600"/>
                </a:lnTo>
                <a:lnTo>
                  <a:pt x="298450" y="1549400"/>
                </a:lnTo>
                <a:lnTo>
                  <a:pt x="311150" y="1473200"/>
                </a:lnTo>
                <a:lnTo>
                  <a:pt x="355600" y="1409700"/>
                </a:lnTo>
                <a:lnTo>
                  <a:pt x="304800" y="1352550"/>
                </a:lnTo>
                <a:lnTo>
                  <a:pt x="285750" y="1263650"/>
                </a:lnTo>
                <a:lnTo>
                  <a:pt x="292100" y="1187450"/>
                </a:lnTo>
                <a:lnTo>
                  <a:pt x="311150" y="1104900"/>
                </a:lnTo>
                <a:lnTo>
                  <a:pt x="241300" y="1060450"/>
                </a:lnTo>
                <a:lnTo>
                  <a:pt x="228600" y="971550"/>
                </a:lnTo>
                <a:lnTo>
                  <a:pt x="201612" y="900112"/>
                </a:lnTo>
                <a:lnTo>
                  <a:pt x="193675" y="869950"/>
                </a:lnTo>
                <a:lnTo>
                  <a:pt x="117475" y="827088"/>
                </a:lnTo>
                <a:lnTo>
                  <a:pt x="114300" y="774700"/>
                </a:lnTo>
                <a:lnTo>
                  <a:pt x="158750" y="717550"/>
                </a:lnTo>
                <a:lnTo>
                  <a:pt x="69850" y="711200"/>
                </a:lnTo>
                <a:lnTo>
                  <a:pt x="50800" y="654050"/>
                </a:lnTo>
                <a:cubicBezTo>
                  <a:pt x="49212" y="635000"/>
                  <a:pt x="46038" y="615950"/>
                  <a:pt x="44450" y="596900"/>
                </a:cubicBezTo>
                <a:lnTo>
                  <a:pt x="0" y="552450"/>
                </a:lnTo>
                <a:lnTo>
                  <a:pt x="38100" y="508000"/>
                </a:lnTo>
                <a:lnTo>
                  <a:pt x="107950" y="476250"/>
                </a:lnTo>
                <a:lnTo>
                  <a:pt x="203200" y="450850"/>
                </a:lnTo>
                <a:lnTo>
                  <a:pt x="285750" y="419100"/>
                </a:lnTo>
                <a:lnTo>
                  <a:pt x="339725" y="393700"/>
                </a:lnTo>
                <a:lnTo>
                  <a:pt x="342900" y="393700"/>
                </a:lnTo>
                <a:lnTo>
                  <a:pt x="381000" y="330200"/>
                </a:lnTo>
                <a:lnTo>
                  <a:pt x="412750" y="273050"/>
                </a:lnTo>
                <a:cubicBezTo>
                  <a:pt x="417512" y="242888"/>
                  <a:pt x="420688" y="214313"/>
                  <a:pt x="425450" y="184150"/>
                </a:cubicBezTo>
                <a:cubicBezTo>
                  <a:pt x="433388" y="157163"/>
                  <a:pt x="442912" y="128588"/>
                  <a:pt x="450850" y="101600"/>
                </a:cubicBezTo>
                <a:lnTo>
                  <a:pt x="52705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4" name="Ellipse 63">
            <a:extLst>
              <a:ext uri="{FF2B5EF4-FFF2-40B4-BE49-F238E27FC236}">
                <a16:creationId xmlns:a16="http://schemas.microsoft.com/office/drawing/2014/main" id="{089B7ED8-FAC7-27F7-67B2-8F8405BAFCA1}"/>
              </a:ext>
            </a:extLst>
          </p:cNvPr>
          <p:cNvSpPr/>
          <p:nvPr/>
        </p:nvSpPr>
        <p:spPr>
          <a:xfrm>
            <a:off x="11358108" y="4720037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5" name="object 9">
            <a:extLst>
              <a:ext uri="{FF2B5EF4-FFF2-40B4-BE49-F238E27FC236}">
                <a16:creationId xmlns:a16="http://schemas.microsoft.com/office/drawing/2014/main" id="{A03CFD86-D167-BF8A-A2AB-91DE166CD4E6}"/>
              </a:ext>
            </a:extLst>
          </p:cNvPr>
          <p:cNvSpPr txBox="1"/>
          <p:nvPr/>
        </p:nvSpPr>
        <p:spPr>
          <a:xfrm>
            <a:off x="11452905" y="4388169"/>
            <a:ext cx="915883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paris</a:t>
            </a:r>
            <a:endParaRPr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66" name="object 9">
            <a:extLst>
              <a:ext uri="{FF2B5EF4-FFF2-40B4-BE49-F238E27FC236}">
                <a16:creationId xmlns:a16="http://schemas.microsoft.com/office/drawing/2014/main" id="{657D2E0F-0459-B83E-ED25-16C470DA36E7}"/>
              </a:ext>
            </a:extLst>
          </p:cNvPr>
          <p:cNvSpPr txBox="1"/>
          <p:nvPr/>
        </p:nvSpPr>
        <p:spPr>
          <a:xfrm>
            <a:off x="15513375" y="7854168"/>
            <a:ext cx="1467677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Provins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5185FC31-9E7C-CAFF-59C3-90C5657AE5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046625" y="729860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69" name="Graphique 68" descr="Bâtiment avec un remplissage uni">
            <a:extLst>
              <a:ext uri="{FF2B5EF4-FFF2-40B4-BE49-F238E27FC236}">
                <a16:creationId xmlns:a16="http://schemas.microsoft.com/office/drawing/2014/main" id="{53DCC361-7B0F-1AE9-8AA4-8FD033D1E2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15672" y="425450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0" name="object 9">
            <a:extLst>
              <a:ext uri="{FF2B5EF4-FFF2-40B4-BE49-F238E27FC236}">
                <a16:creationId xmlns:a16="http://schemas.microsoft.com/office/drawing/2014/main" id="{F580B707-28D2-8924-FDD2-26F43DF30610}"/>
              </a:ext>
            </a:extLst>
          </p:cNvPr>
          <p:cNvSpPr txBox="1"/>
          <p:nvPr/>
        </p:nvSpPr>
        <p:spPr>
          <a:xfrm>
            <a:off x="9592207" y="3988417"/>
            <a:ext cx="180598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Montmartre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71" name="Graphique 70" descr="Bâtiment avec un remplissage uni">
            <a:extLst>
              <a:ext uri="{FF2B5EF4-FFF2-40B4-BE49-F238E27FC236}">
                <a16:creationId xmlns:a16="http://schemas.microsoft.com/office/drawing/2014/main" id="{A3DD8600-8E7D-3F14-49E2-0B64A11B064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26451" y="509163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2" name="object 9">
            <a:extLst>
              <a:ext uri="{FF2B5EF4-FFF2-40B4-BE49-F238E27FC236}">
                <a16:creationId xmlns:a16="http://schemas.microsoft.com/office/drawing/2014/main" id="{635E80EB-2DA7-E2CF-FD37-BB3B5597A7C9}"/>
              </a:ext>
            </a:extLst>
          </p:cNvPr>
          <p:cNvSpPr txBox="1"/>
          <p:nvPr/>
        </p:nvSpPr>
        <p:spPr>
          <a:xfrm>
            <a:off x="7067194" y="5614574"/>
            <a:ext cx="279539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Montfort-l'Amaury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73" name="Graphique 72" descr="Bâtiment avec un remplissage uni">
            <a:extLst>
              <a:ext uri="{FF2B5EF4-FFF2-40B4-BE49-F238E27FC236}">
                <a16:creationId xmlns:a16="http://schemas.microsoft.com/office/drawing/2014/main" id="{B5CAD6D7-2181-4850-2C33-7C1375B5036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491912" y="471581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4" name="object 9">
            <a:extLst>
              <a:ext uri="{FF2B5EF4-FFF2-40B4-BE49-F238E27FC236}">
                <a16:creationId xmlns:a16="http://schemas.microsoft.com/office/drawing/2014/main" id="{23C96309-0121-C892-DE3B-1C08740AECCD}"/>
              </a:ext>
            </a:extLst>
          </p:cNvPr>
          <p:cNvSpPr txBox="1"/>
          <p:nvPr/>
        </p:nvSpPr>
        <p:spPr>
          <a:xfrm>
            <a:off x="11929853" y="4866678"/>
            <a:ext cx="1164879" cy="5187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Ivry-Sur-seine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75" name="Ellipse 74">
            <a:extLst>
              <a:ext uri="{FF2B5EF4-FFF2-40B4-BE49-F238E27FC236}">
                <a16:creationId xmlns:a16="http://schemas.microsoft.com/office/drawing/2014/main" id="{612AB5C4-6F01-D381-9CD6-336934C4A8F7}"/>
              </a:ext>
            </a:extLst>
          </p:cNvPr>
          <p:cNvSpPr/>
          <p:nvPr/>
        </p:nvSpPr>
        <p:spPr>
          <a:xfrm>
            <a:off x="10111938" y="504519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" name="object 9">
            <a:extLst>
              <a:ext uri="{FF2B5EF4-FFF2-40B4-BE49-F238E27FC236}">
                <a16:creationId xmlns:a16="http://schemas.microsoft.com/office/drawing/2014/main" id="{7CA5EBF9-DFB3-8FB3-3FF7-81A28590C7F5}"/>
              </a:ext>
            </a:extLst>
          </p:cNvPr>
          <p:cNvSpPr txBox="1"/>
          <p:nvPr/>
        </p:nvSpPr>
        <p:spPr>
          <a:xfrm>
            <a:off x="9998738" y="5266426"/>
            <a:ext cx="157750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versailles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77" name="Ellipse 76">
            <a:extLst>
              <a:ext uri="{FF2B5EF4-FFF2-40B4-BE49-F238E27FC236}">
                <a16:creationId xmlns:a16="http://schemas.microsoft.com/office/drawing/2014/main" id="{222D4FFD-F14F-BE18-5EBE-11D4CC40A3C4}"/>
              </a:ext>
            </a:extLst>
          </p:cNvPr>
          <p:cNvSpPr/>
          <p:nvPr/>
        </p:nvSpPr>
        <p:spPr>
          <a:xfrm>
            <a:off x="13291306" y="4915348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" name="object 9">
            <a:extLst>
              <a:ext uri="{FF2B5EF4-FFF2-40B4-BE49-F238E27FC236}">
                <a16:creationId xmlns:a16="http://schemas.microsoft.com/office/drawing/2014/main" id="{4AD47D79-C730-E35B-37C7-DC3F3E87FD51}"/>
              </a:ext>
            </a:extLst>
          </p:cNvPr>
          <p:cNvSpPr txBox="1"/>
          <p:nvPr/>
        </p:nvSpPr>
        <p:spPr>
          <a:xfrm>
            <a:off x="13462920" y="4892767"/>
            <a:ext cx="227113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Marne-la-vallée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08" name="Ellipse 107">
            <a:extLst>
              <a:ext uri="{FF2B5EF4-FFF2-40B4-BE49-F238E27FC236}">
                <a16:creationId xmlns:a16="http://schemas.microsoft.com/office/drawing/2014/main" id="{ACE44CFB-3B4E-EA15-CAC4-4924884B84EA}"/>
              </a:ext>
            </a:extLst>
          </p:cNvPr>
          <p:cNvSpPr/>
          <p:nvPr/>
        </p:nvSpPr>
        <p:spPr>
          <a:xfrm>
            <a:off x="12980345" y="755361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9" name="object 9">
            <a:extLst>
              <a:ext uri="{FF2B5EF4-FFF2-40B4-BE49-F238E27FC236}">
                <a16:creationId xmlns:a16="http://schemas.microsoft.com/office/drawing/2014/main" id="{EBDED35A-52C3-2A0B-FAEA-18E9B0AA588C}"/>
              </a:ext>
            </a:extLst>
          </p:cNvPr>
          <p:cNvSpPr txBox="1"/>
          <p:nvPr/>
        </p:nvSpPr>
        <p:spPr>
          <a:xfrm>
            <a:off x="13124724" y="7545859"/>
            <a:ext cx="1114284" cy="259686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/>
                <a:cs typeface="Tahoma"/>
              </a:rPr>
              <a:t>melun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10" name="Ellipse 109">
            <a:extLst>
              <a:ext uri="{FF2B5EF4-FFF2-40B4-BE49-F238E27FC236}">
                <a16:creationId xmlns:a16="http://schemas.microsoft.com/office/drawing/2014/main" id="{52B74C51-E034-7CA5-C282-8C91B67387D7}"/>
              </a:ext>
            </a:extLst>
          </p:cNvPr>
          <p:cNvSpPr/>
          <p:nvPr/>
        </p:nvSpPr>
        <p:spPr>
          <a:xfrm>
            <a:off x="14870125" y="8821597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1" name="object 9">
            <a:extLst>
              <a:ext uri="{FF2B5EF4-FFF2-40B4-BE49-F238E27FC236}">
                <a16:creationId xmlns:a16="http://schemas.microsoft.com/office/drawing/2014/main" id="{7BC3D77B-DA9D-F281-7CC5-58BF29007752}"/>
              </a:ext>
            </a:extLst>
          </p:cNvPr>
          <p:cNvSpPr txBox="1"/>
          <p:nvPr/>
        </p:nvSpPr>
        <p:spPr>
          <a:xfrm>
            <a:off x="12718410" y="8786550"/>
            <a:ext cx="213029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fontainebleau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12" name="Ellipse 111">
            <a:extLst>
              <a:ext uri="{FF2B5EF4-FFF2-40B4-BE49-F238E27FC236}">
                <a16:creationId xmlns:a16="http://schemas.microsoft.com/office/drawing/2014/main" id="{E940FF66-7174-4264-28BB-983150E2BF80}"/>
              </a:ext>
            </a:extLst>
          </p:cNvPr>
          <p:cNvSpPr/>
          <p:nvPr/>
        </p:nvSpPr>
        <p:spPr>
          <a:xfrm>
            <a:off x="10298038" y="8454718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3" name="object 9">
            <a:extLst>
              <a:ext uri="{FF2B5EF4-FFF2-40B4-BE49-F238E27FC236}">
                <a16:creationId xmlns:a16="http://schemas.microsoft.com/office/drawing/2014/main" id="{02858043-5C79-A98F-8DB1-E3ACF8227C27}"/>
              </a:ext>
            </a:extLst>
          </p:cNvPr>
          <p:cNvSpPr txBox="1"/>
          <p:nvPr/>
        </p:nvSpPr>
        <p:spPr>
          <a:xfrm>
            <a:off x="9305442" y="8149652"/>
            <a:ext cx="111428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étampes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28" name="Graphique 27" descr="Bâtiment avec un remplissage uni">
            <a:extLst>
              <a:ext uri="{FF2B5EF4-FFF2-40B4-BE49-F238E27FC236}">
                <a16:creationId xmlns:a16="http://schemas.microsoft.com/office/drawing/2014/main" id="{E4364426-6AD4-B946-5F0A-F34A258A465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5053466" y="866870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grpSp>
        <p:nvGrpSpPr>
          <p:cNvPr id="35" name="Groupe 34">
            <a:extLst>
              <a:ext uri="{FF2B5EF4-FFF2-40B4-BE49-F238E27FC236}">
                <a16:creationId xmlns:a16="http://schemas.microsoft.com/office/drawing/2014/main" id="{49215588-4857-68DB-90F4-576EACA8ECAA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7685A8B6-53C1-727C-0BE4-D89C46A42028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38" name="Groupe 37">
                <a:extLst>
                  <a:ext uri="{FF2B5EF4-FFF2-40B4-BE49-F238E27FC236}">
                    <a16:creationId xmlns:a16="http://schemas.microsoft.com/office/drawing/2014/main" id="{CAE3CC9C-026F-31D2-EBE9-F7E2173E119F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41" name="Rectangle : coins arrondis 40">
                  <a:extLst>
                    <a:ext uri="{FF2B5EF4-FFF2-40B4-BE49-F238E27FC236}">
                      <a16:creationId xmlns:a16="http://schemas.microsoft.com/office/drawing/2014/main" id="{98D24BCA-0B44-6E2D-5080-7F61D1C9D1E4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44" name="Graphique 43" descr="Bâtiment avec un remplissage uni">
                  <a:extLst>
                    <a:ext uri="{FF2B5EF4-FFF2-40B4-BE49-F238E27FC236}">
                      <a16:creationId xmlns:a16="http://schemas.microsoft.com/office/drawing/2014/main" id="{E7AC2099-0D4E-6988-B85F-D12E41CF19B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45" name="Graphique 44" descr="Bâtiment avec un remplissage uni">
                  <a:extLst>
                    <a:ext uri="{FF2B5EF4-FFF2-40B4-BE49-F238E27FC236}">
                      <a16:creationId xmlns:a16="http://schemas.microsoft.com/office/drawing/2014/main" id="{37156D0F-880F-4A54-351B-1D476C27358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46" name="Graphique 45" descr="Bâtiment avec un remplissage uni">
                  <a:extLst>
                    <a:ext uri="{FF2B5EF4-FFF2-40B4-BE49-F238E27FC236}">
                      <a16:creationId xmlns:a16="http://schemas.microsoft.com/office/drawing/2014/main" id="{AE4842B8-36EA-F46B-4659-10D183FCEE9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47" name="Graphique 46" descr="Bâtiment avec un remplissage uni">
                  <a:extLst>
                    <a:ext uri="{FF2B5EF4-FFF2-40B4-BE49-F238E27FC236}">
                      <a16:creationId xmlns:a16="http://schemas.microsoft.com/office/drawing/2014/main" id="{A8E6AA29-59EF-0876-36DD-089ADEE30A9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48" name="object 9">
                  <a:extLst>
                    <a:ext uri="{FF2B5EF4-FFF2-40B4-BE49-F238E27FC236}">
                      <a16:creationId xmlns:a16="http://schemas.microsoft.com/office/drawing/2014/main" id="{806DD518-08AF-750E-94F4-84FEF92343D3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49" name="object 9">
                  <a:extLst>
                    <a:ext uri="{FF2B5EF4-FFF2-40B4-BE49-F238E27FC236}">
                      <a16:creationId xmlns:a16="http://schemas.microsoft.com/office/drawing/2014/main" id="{D80AD8C7-0708-B977-AD96-511D02C3095F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50" name="object 9">
                  <a:extLst>
                    <a:ext uri="{FF2B5EF4-FFF2-40B4-BE49-F238E27FC236}">
                      <a16:creationId xmlns:a16="http://schemas.microsoft.com/office/drawing/2014/main" id="{9A344C09-902D-7B31-9BC7-C82BFD92CD9A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51" name="object 9">
                  <a:extLst>
                    <a:ext uri="{FF2B5EF4-FFF2-40B4-BE49-F238E27FC236}">
                      <a16:creationId xmlns:a16="http://schemas.microsoft.com/office/drawing/2014/main" id="{A27C667B-CD5F-81A7-F6DF-02796B3497A1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52" name="object 9">
                  <a:extLst>
                    <a:ext uri="{FF2B5EF4-FFF2-40B4-BE49-F238E27FC236}">
                      <a16:creationId xmlns:a16="http://schemas.microsoft.com/office/drawing/2014/main" id="{B94ECB47-05A5-0AC4-0FF4-832E1ABB52A0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53" name="object 9">
                  <a:extLst>
                    <a:ext uri="{FF2B5EF4-FFF2-40B4-BE49-F238E27FC236}">
                      <a16:creationId xmlns:a16="http://schemas.microsoft.com/office/drawing/2014/main" id="{D9DAE004-3238-82A3-A70F-11A780F55A1F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54" name="Graphique 53" descr="Bâtiment avec un remplissage uni">
                  <a:extLst>
                    <a:ext uri="{FF2B5EF4-FFF2-40B4-BE49-F238E27FC236}">
                      <a16:creationId xmlns:a16="http://schemas.microsoft.com/office/drawing/2014/main" id="{763EEDC5-8E7E-1FC6-A897-54AA9340DB1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55" name="object 9">
                  <a:extLst>
                    <a:ext uri="{FF2B5EF4-FFF2-40B4-BE49-F238E27FC236}">
                      <a16:creationId xmlns:a16="http://schemas.microsoft.com/office/drawing/2014/main" id="{FB97A411-D4D5-DC66-BC44-43BF7D21DEF2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39" name="Ellipse 38">
                <a:extLst>
                  <a:ext uri="{FF2B5EF4-FFF2-40B4-BE49-F238E27FC236}">
                    <a16:creationId xmlns:a16="http://schemas.microsoft.com/office/drawing/2014/main" id="{BEA65833-21DF-B0B0-D9E3-B0797C187BAE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" name="object 9">
                <a:extLst>
                  <a:ext uri="{FF2B5EF4-FFF2-40B4-BE49-F238E27FC236}">
                    <a16:creationId xmlns:a16="http://schemas.microsoft.com/office/drawing/2014/main" id="{6A492AE5-4BCD-7A16-E6D0-55D47987DA10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37" name="Graphique 36" descr="Bâtiment avec un remplissage uni">
              <a:extLst>
                <a:ext uri="{FF2B5EF4-FFF2-40B4-BE49-F238E27FC236}">
                  <a16:creationId xmlns:a16="http://schemas.microsoft.com/office/drawing/2014/main" id="{FD04F993-A6B3-111F-BDC0-04148ABD8EA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02B3C059-F23A-62DA-C5DA-82084EECA7E8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477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3"/>
          <p:cNvSpPr txBox="1"/>
          <p:nvPr/>
        </p:nvSpPr>
        <p:spPr>
          <a:xfrm>
            <a:off x="10740077" y="524238"/>
            <a:ext cx="14134389" cy="96545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582"/>
              </a:lnSpc>
            </a:pPr>
            <a:r>
              <a:rPr lang="en-US" sz="5560" spc="242" dirty="0">
                <a:solidFill>
                  <a:srgbClr val="AD000B"/>
                </a:solidFill>
                <a:latin typeface="Trueno" panose="00000500000000000000" pitchFamily="50" charset="0"/>
              </a:rPr>
              <a:t>Notre première force : </a:t>
            </a:r>
            <a:r>
              <a:rPr lang="en-US" sz="5560" spc="242" dirty="0" err="1">
                <a:solidFill>
                  <a:srgbClr val="AD000B"/>
                </a:solidFill>
                <a:latin typeface="Trueno" panose="00000500000000000000" pitchFamily="50" charset="0"/>
              </a:rPr>
              <a:t>notre</a:t>
            </a:r>
            <a:r>
              <a:rPr lang="en-US" sz="5560" spc="242" dirty="0">
                <a:solidFill>
                  <a:srgbClr val="AD000B"/>
                </a:solidFill>
                <a:latin typeface="Trueno" panose="00000500000000000000" pitchFamily="50" charset="0"/>
              </a:rPr>
              <a:t> </a:t>
            </a:r>
            <a:r>
              <a:rPr lang="en-US" sz="5560" spc="242" dirty="0" err="1">
                <a:solidFill>
                  <a:srgbClr val="AD000B"/>
                </a:solidFill>
                <a:latin typeface="Trueno" panose="00000500000000000000" pitchFamily="50" charset="0"/>
              </a:rPr>
              <a:t>diversité</a:t>
            </a:r>
            <a:endParaRPr lang="en-US" sz="5560" spc="242" dirty="0">
              <a:solidFill>
                <a:srgbClr val="AD000B"/>
              </a:solidFill>
              <a:latin typeface="Trueno" panose="00000500000000000000" pitchFamily="50" charset="0"/>
            </a:endParaRPr>
          </a:p>
        </p:txBody>
      </p: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122719F2-8121-D348-13C9-1338DB561F3B}"/>
              </a:ext>
            </a:extLst>
          </p:cNvPr>
          <p:cNvGrpSpPr/>
          <p:nvPr/>
        </p:nvGrpSpPr>
        <p:grpSpPr>
          <a:xfrm>
            <a:off x="1324074" y="2222130"/>
            <a:ext cx="22774077" cy="11779630"/>
            <a:chOff x="990600" y="1790700"/>
            <a:chExt cx="16383000" cy="8473919"/>
          </a:xfrm>
        </p:grpSpPr>
        <p:grpSp>
          <p:nvGrpSpPr>
            <p:cNvPr id="110" name="Groupe 109">
              <a:extLst>
                <a:ext uri="{FF2B5EF4-FFF2-40B4-BE49-F238E27FC236}">
                  <a16:creationId xmlns:a16="http://schemas.microsoft.com/office/drawing/2014/main" id="{C03772CA-FB00-812E-10E1-E0A9B04E64F0}"/>
                </a:ext>
              </a:extLst>
            </p:cNvPr>
            <p:cNvGrpSpPr/>
            <p:nvPr/>
          </p:nvGrpSpPr>
          <p:grpSpPr>
            <a:xfrm>
              <a:off x="12539557" y="1790700"/>
              <a:ext cx="4834043" cy="8473919"/>
              <a:chOff x="12147134" y="1790700"/>
              <a:chExt cx="4834043" cy="8473919"/>
            </a:xfrm>
          </p:grpSpPr>
          <p:grpSp>
            <p:nvGrpSpPr>
              <p:cNvPr id="72" name="Groupe 71">
                <a:extLst>
                  <a:ext uri="{FF2B5EF4-FFF2-40B4-BE49-F238E27FC236}">
                    <a16:creationId xmlns:a16="http://schemas.microsoft.com/office/drawing/2014/main" id="{F65C1948-F0BE-C3D5-EBEF-BB1E32D94ED7}"/>
                  </a:ext>
                </a:extLst>
              </p:cNvPr>
              <p:cNvGrpSpPr/>
              <p:nvPr/>
            </p:nvGrpSpPr>
            <p:grpSpPr>
              <a:xfrm>
                <a:off x="12696001" y="3405420"/>
                <a:ext cx="3736309" cy="5482695"/>
                <a:chOff x="13522991" y="3584742"/>
                <a:chExt cx="3736309" cy="5482695"/>
              </a:xfrm>
            </p:grpSpPr>
            <p:grpSp>
              <p:nvGrpSpPr>
                <p:cNvPr id="83" name="Group 30">
                  <a:extLst>
                    <a:ext uri="{FF2B5EF4-FFF2-40B4-BE49-F238E27FC236}">
                      <a16:creationId xmlns:a16="http://schemas.microsoft.com/office/drawing/2014/main" id="{F7CE4197-90DF-7BD2-26E0-215E7B70D6FC}"/>
                    </a:ext>
                  </a:extLst>
                </p:cNvPr>
                <p:cNvGrpSpPr/>
                <p:nvPr/>
              </p:nvGrpSpPr>
              <p:grpSpPr>
                <a:xfrm>
                  <a:off x="13886645" y="3903817"/>
                  <a:ext cx="3372655" cy="5163620"/>
                  <a:chOff x="0" y="0"/>
                  <a:chExt cx="888271" cy="1359966"/>
                </a:xfrm>
              </p:grpSpPr>
              <p:sp>
                <p:nvSpPr>
                  <p:cNvPr id="86" name="Freeform 31">
                    <a:extLst>
                      <a:ext uri="{FF2B5EF4-FFF2-40B4-BE49-F238E27FC236}">
                        <a16:creationId xmlns:a16="http://schemas.microsoft.com/office/drawing/2014/main" id="{63918054-B422-F4A8-B030-D0C6C56DE395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888271" cy="135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271" h="1359966">
                        <a:moveTo>
                          <a:pt x="117070" y="0"/>
                        </a:moveTo>
                        <a:lnTo>
                          <a:pt x="771201" y="0"/>
                        </a:lnTo>
                        <a:cubicBezTo>
                          <a:pt x="835857" y="0"/>
                          <a:pt x="888271" y="52414"/>
                          <a:pt x="888271" y="117070"/>
                        </a:cubicBezTo>
                        <a:lnTo>
                          <a:pt x="888271" y="1242895"/>
                        </a:lnTo>
                        <a:cubicBezTo>
                          <a:pt x="888271" y="1273944"/>
                          <a:pt x="875937" y="1303722"/>
                          <a:pt x="853982" y="1325677"/>
                        </a:cubicBezTo>
                        <a:cubicBezTo>
                          <a:pt x="832027" y="1347632"/>
                          <a:pt x="802250" y="1359966"/>
                          <a:pt x="771201" y="1359966"/>
                        </a:cubicBezTo>
                        <a:lnTo>
                          <a:pt x="117070" y="1359966"/>
                        </a:lnTo>
                        <a:cubicBezTo>
                          <a:pt x="86021" y="1359966"/>
                          <a:pt x="56244" y="1347632"/>
                          <a:pt x="34289" y="1325677"/>
                        </a:cubicBezTo>
                        <a:cubicBezTo>
                          <a:pt x="12334" y="1303722"/>
                          <a:pt x="0" y="1273944"/>
                          <a:pt x="0" y="1242895"/>
                        </a:cubicBezTo>
                        <a:lnTo>
                          <a:pt x="0" y="117070"/>
                        </a:lnTo>
                        <a:cubicBezTo>
                          <a:pt x="0" y="86021"/>
                          <a:pt x="12334" y="56244"/>
                          <a:pt x="34289" y="34289"/>
                        </a:cubicBezTo>
                        <a:cubicBezTo>
                          <a:pt x="56244" y="12334"/>
                          <a:pt x="86021" y="0"/>
                          <a:pt x="117070" y="0"/>
                        </a:cubicBezTo>
                        <a:close/>
                      </a:path>
                    </a:pathLst>
                  </a:custGeom>
                  <a:solidFill>
                    <a:srgbClr val="AD000B"/>
                  </a:solidFill>
                </p:spPr>
                <p:txBody>
                  <a:bodyPr/>
                  <a:lstStyle/>
                  <a:p>
                    <a:endParaRPr lang="fr-FR" sz="2502"/>
                  </a:p>
                </p:txBody>
              </p:sp>
              <p:sp>
                <p:nvSpPr>
                  <p:cNvPr id="87" name="TextBox 32">
                    <a:extLst>
                      <a:ext uri="{FF2B5EF4-FFF2-40B4-BE49-F238E27FC236}">
                        <a16:creationId xmlns:a16="http://schemas.microsoft.com/office/drawing/2014/main" id="{BB6533C9-2064-11D8-7CA9-E954D9732CC5}"/>
                      </a:ext>
                    </a:extLst>
                  </p:cNvPr>
                  <p:cNvSpPr txBox="1"/>
                  <p:nvPr/>
                </p:nvSpPr>
                <p:spPr>
                  <a:xfrm>
                    <a:off x="0" y="-57150"/>
                    <a:ext cx="812800" cy="869950"/>
                  </a:xfrm>
                  <a:prstGeom prst="rect">
                    <a:avLst/>
                  </a:prstGeom>
                </p:spPr>
                <p:txBody>
                  <a:bodyPr lIns="70617" tIns="70617" rIns="70617" bIns="70617" rtlCol="0" anchor="ctr"/>
                  <a:lstStyle/>
                  <a:p>
                    <a:pPr algn="ctr">
                      <a:lnSpc>
                        <a:spcPts val="4379"/>
                      </a:lnSpc>
                    </a:pPr>
                    <a:endParaRPr sz="2502"/>
                  </a:p>
                </p:txBody>
              </p:sp>
            </p:grpSp>
            <p:grpSp>
              <p:nvGrpSpPr>
                <p:cNvPr id="84" name="Group 33">
                  <a:extLst>
                    <a:ext uri="{FF2B5EF4-FFF2-40B4-BE49-F238E27FC236}">
                      <a16:creationId xmlns:a16="http://schemas.microsoft.com/office/drawing/2014/main" id="{E4D5766B-436B-03AA-E0A5-5158584992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3522991" y="3584742"/>
                  <a:ext cx="3497580" cy="5246370"/>
                  <a:chOff x="0" y="0"/>
                  <a:chExt cx="6350000" cy="9525000"/>
                </a:xfrm>
              </p:grpSpPr>
              <p:sp>
                <p:nvSpPr>
                  <p:cNvPr id="85" name="Freeform 34">
                    <a:extLst>
                      <a:ext uri="{FF2B5EF4-FFF2-40B4-BE49-F238E27FC236}">
                        <a16:creationId xmlns:a16="http://schemas.microsoft.com/office/drawing/2014/main" id="{D0592925-1D7F-3C01-0A8A-3875D7992985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6350000" cy="9525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0000" h="9525000">
                        <a:moveTo>
                          <a:pt x="0" y="9042400"/>
                        </a:moveTo>
                        <a:lnTo>
                          <a:pt x="0" y="482600"/>
                        </a:lnTo>
                        <a:cubicBezTo>
                          <a:pt x="0" y="215900"/>
                          <a:pt x="215900" y="0"/>
                          <a:pt x="482600" y="0"/>
                        </a:cubicBezTo>
                        <a:lnTo>
                          <a:pt x="5867400" y="0"/>
                        </a:lnTo>
                        <a:cubicBezTo>
                          <a:pt x="6134100" y="0"/>
                          <a:pt x="6350000" y="217170"/>
                          <a:pt x="6350000" y="482600"/>
                        </a:cubicBezTo>
                        <a:lnTo>
                          <a:pt x="6350000" y="9042400"/>
                        </a:lnTo>
                        <a:cubicBezTo>
                          <a:pt x="6350000" y="9309100"/>
                          <a:pt x="6134100" y="9525000"/>
                          <a:pt x="5867400" y="9525000"/>
                        </a:cubicBezTo>
                        <a:lnTo>
                          <a:pt x="482600" y="9525000"/>
                        </a:lnTo>
                        <a:cubicBezTo>
                          <a:pt x="217170" y="9525000"/>
                          <a:pt x="0" y="9309100"/>
                          <a:pt x="0" y="9042400"/>
                        </a:cubicBezTo>
                        <a:close/>
                      </a:path>
                    </a:pathLst>
                  </a:custGeom>
                  <a:blipFill>
                    <a:blip r:embed="rId2"/>
                    <a:stretch>
                      <a:fillRect l="-82877" r="-41673"/>
                    </a:stretch>
                  </a:blipFill>
                </p:spPr>
                <p:txBody>
                  <a:bodyPr/>
                  <a:lstStyle/>
                  <a:p>
                    <a:endParaRPr lang="fr-FR" sz="2502"/>
                  </a:p>
                </p:txBody>
              </p:sp>
            </p:grpSp>
          </p:grpSp>
          <p:sp>
            <p:nvSpPr>
              <p:cNvPr id="73" name="TextBox 37">
                <a:extLst>
                  <a:ext uri="{FF2B5EF4-FFF2-40B4-BE49-F238E27FC236}">
                    <a16:creationId xmlns:a16="http://schemas.microsoft.com/office/drawing/2014/main" id="{B1EAB305-0505-7BEE-4588-E094E099F3D5}"/>
                  </a:ext>
                </a:extLst>
              </p:cNvPr>
              <p:cNvSpPr txBox="1"/>
              <p:nvPr/>
            </p:nvSpPr>
            <p:spPr>
              <a:xfrm>
                <a:off x="12187124" y="9069537"/>
                <a:ext cx="4754063" cy="1195082"/>
              </a:xfrm>
              <a:prstGeom prst="rect">
                <a:avLst/>
              </a:prstGeom>
            </p:spPr>
            <p:txBody>
              <a:bodyPr lIns="0" tIns="0" rIns="0" bIns="0" rtlCol="0" anchor="t">
                <a:spAutoFit/>
              </a:bodyPr>
              <a:lstStyle/>
              <a:p>
                <a:pPr algn="ctr">
                  <a:lnSpc>
                    <a:spcPts val="4379"/>
                  </a:lnSpc>
                </a:pPr>
                <a:r>
                  <a:rPr lang="en-US" sz="3336" b="1" spc="29">
                    <a:solidFill>
                      <a:srgbClr val="000000"/>
                    </a:solidFill>
                    <a:latin typeface="Aptos" panose="020B0004020202020204" pitchFamily="34" charset="0"/>
                  </a:rPr>
                  <a:t>Des hotels </a:t>
                </a:r>
                <a:r>
                  <a:rPr lang="en-US" sz="3336" b="1" spc="29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urbains</a:t>
                </a:r>
                <a:r>
                  <a:rPr lang="en-US" sz="3336" b="1" spc="29">
                    <a:solidFill>
                      <a:srgbClr val="000000"/>
                    </a:solidFill>
                    <a:latin typeface="Aptos" panose="020B0004020202020204" pitchFamily="34" charset="0"/>
                  </a:rPr>
                  <a:t> de </a:t>
                </a:r>
                <a:r>
                  <a:rPr lang="en-US" sz="3336" b="1" spc="29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caractère</a:t>
                </a:r>
                <a:r>
                  <a:rPr lang="en-US" sz="3336" b="1" spc="29">
                    <a:solidFill>
                      <a:srgbClr val="000000"/>
                    </a:solidFill>
                    <a:latin typeface="Aptos" panose="020B0004020202020204" pitchFamily="34" charset="0"/>
                  </a:rPr>
                  <a:t> qui se </a:t>
                </a:r>
                <a:r>
                  <a:rPr lang="en-US" sz="3336" b="1" spc="29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distinguent</a:t>
                </a:r>
                <a:r>
                  <a:rPr lang="en-US" sz="3336" b="1" spc="29">
                    <a:solidFill>
                      <a:srgbClr val="000000"/>
                    </a:solidFill>
                    <a:latin typeface="Aptos" panose="020B0004020202020204" pitchFamily="34" charset="0"/>
                  </a:rPr>
                  <a:t> par </a:t>
                </a:r>
                <a:r>
                  <a:rPr lang="en-US" sz="3336" b="1" spc="29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leur</a:t>
                </a:r>
                <a:r>
                  <a:rPr lang="en-US" sz="3336" b="1" spc="29">
                    <a:solidFill>
                      <a:srgbClr val="000000"/>
                    </a:solidFill>
                    <a:latin typeface="Aptos" panose="020B0004020202020204" pitchFamily="34" charset="0"/>
                  </a:rPr>
                  <a:t> design et </a:t>
                </a:r>
                <a:r>
                  <a:rPr lang="en-US" sz="3336" b="1" spc="29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décoration</a:t>
                </a:r>
                <a:endParaRPr lang="en-US" sz="2919" spc="29">
                  <a:solidFill>
                    <a:srgbClr val="000000"/>
                  </a:solidFill>
                  <a:latin typeface="Aptos" panose="020B0004020202020204" pitchFamily="34" charset="0"/>
                </a:endParaRPr>
              </a:p>
            </p:txBody>
          </p:sp>
          <p:grpSp>
            <p:nvGrpSpPr>
              <p:cNvPr id="108" name="Groupe 107">
                <a:extLst>
                  <a:ext uri="{FF2B5EF4-FFF2-40B4-BE49-F238E27FC236}">
                    <a16:creationId xmlns:a16="http://schemas.microsoft.com/office/drawing/2014/main" id="{6D8E2CF1-E948-90E5-D665-774E18154D49}"/>
                  </a:ext>
                </a:extLst>
              </p:cNvPr>
              <p:cNvGrpSpPr/>
              <p:nvPr/>
            </p:nvGrpSpPr>
            <p:grpSpPr>
              <a:xfrm>
                <a:off x="12147134" y="1790700"/>
                <a:ext cx="4834043" cy="1305406"/>
                <a:chOff x="11881788" y="1790700"/>
                <a:chExt cx="4834043" cy="1305406"/>
              </a:xfrm>
            </p:grpSpPr>
            <p:pic>
              <p:nvPicPr>
                <p:cNvPr id="75" name="Picture 7">
                  <a:extLst>
                    <a:ext uri="{FF2B5EF4-FFF2-40B4-BE49-F238E27FC236}">
                      <a16:creationId xmlns:a16="http://schemas.microsoft.com/office/drawing/2014/main" id="{635AE31F-1427-67F9-1BD5-DF2A5DC4D49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rcRect/>
                <a:stretch>
                  <a:fillRect/>
                </a:stretch>
              </p:blipFill>
              <p:spPr>
                <a:xfrm>
                  <a:off x="11881788" y="1836106"/>
                  <a:ext cx="4070768" cy="1260000"/>
                </a:xfrm>
                <a:prstGeom prst="rect">
                  <a:avLst/>
                </a:prstGeom>
              </p:spPr>
            </p:pic>
            <p:grpSp>
              <p:nvGrpSpPr>
                <p:cNvPr id="76" name="Groupe 75">
                  <a:extLst>
                    <a:ext uri="{FF2B5EF4-FFF2-40B4-BE49-F238E27FC236}">
                      <a16:creationId xmlns:a16="http://schemas.microsoft.com/office/drawing/2014/main" id="{6887650A-1374-8574-EB41-891B90B3CF98}"/>
                    </a:ext>
                  </a:extLst>
                </p:cNvPr>
                <p:cNvGrpSpPr/>
                <p:nvPr/>
              </p:nvGrpSpPr>
              <p:grpSpPr>
                <a:xfrm>
                  <a:off x="15468600" y="1790700"/>
                  <a:ext cx="1247231" cy="341463"/>
                  <a:chOff x="16852139" y="1898095"/>
                  <a:chExt cx="1247231" cy="341463"/>
                </a:xfrm>
              </p:grpSpPr>
              <p:grpSp>
                <p:nvGrpSpPr>
                  <p:cNvPr id="77" name="Groupe 76">
                    <a:extLst>
                      <a:ext uri="{FF2B5EF4-FFF2-40B4-BE49-F238E27FC236}">
                        <a16:creationId xmlns:a16="http://schemas.microsoft.com/office/drawing/2014/main" id="{3B4B0EB9-8149-F79C-0932-E66E94172C27}"/>
                      </a:ext>
                    </a:extLst>
                  </p:cNvPr>
                  <p:cNvGrpSpPr/>
                  <p:nvPr/>
                </p:nvGrpSpPr>
                <p:grpSpPr>
                  <a:xfrm>
                    <a:off x="16852139" y="1967591"/>
                    <a:ext cx="1247231" cy="271967"/>
                    <a:chOff x="16852139" y="1967591"/>
                    <a:chExt cx="1247231" cy="271967"/>
                  </a:xfrm>
                </p:grpSpPr>
                <p:pic>
                  <p:nvPicPr>
                    <p:cNvPr id="79" name="Picture 16">
                      <a:extLst>
                        <a:ext uri="{FF2B5EF4-FFF2-40B4-BE49-F238E27FC236}">
                          <a16:creationId xmlns:a16="http://schemas.microsoft.com/office/drawing/2014/main" id="{2D7C977B-12FC-E150-1D2A-02C2FB022AD6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  <a:ext uri="{96DAC541-7B7A-43D3-8B79-37D633B846F1}">
                          <asvg:svgBlip xmlns:asvg="http://schemas.microsoft.com/office/drawing/2016/SVG/main" r:embed="rId5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>
                    <a:xfrm>
                      <a:off x="16852139" y="1972983"/>
                      <a:ext cx="277038" cy="26387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80" name="Picture 17">
                      <a:extLst>
                        <a:ext uri="{FF2B5EF4-FFF2-40B4-BE49-F238E27FC236}">
                          <a16:creationId xmlns:a16="http://schemas.microsoft.com/office/drawing/2014/main" id="{1CC15D3F-04F4-9B7E-48B5-6A9AA23A491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  <a:ext uri="{96DAC541-7B7A-43D3-8B79-37D633B846F1}">
                          <asvg:svgBlip xmlns:asvg="http://schemas.microsoft.com/office/drawing/2016/SVG/main" r:embed="rId5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>
                    <a:xfrm>
                      <a:off x="17129736" y="1975679"/>
                      <a:ext cx="277038" cy="26387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81" name="Picture 18">
                      <a:extLst>
                        <a:ext uri="{FF2B5EF4-FFF2-40B4-BE49-F238E27FC236}">
                          <a16:creationId xmlns:a16="http://schemas.microsoft.com/office/drawing/2014/main" id="{6165978F-D91E-28EE-AD06-47747E92A81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  <a:ext uri="{96DAC541-7B7A-43D3-8B79-37D633B846F1}">
                          <asvg:svgBlip xmlns:asvg="http://schemas.microsoft.com/office/drawing/2016/SVG/main" r:embed="rId5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>
                    <a:xfrm>
                      <a:off x="17406775" y="1975679"/>
                      <a:ext cx="277038" cy="26387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82" name="Picture 19">
                      <a:extLst>
                        <a:ext uri="{FF2B5EF4-FFF2-40B4-BE49-F238E27FC236}">
                          <a16:creationId xmlns:a16="http://schemas.microsoft.com/office/drawing/2014/main" id="{3576D724-A281-34A6-B9C0-A50EC54B4BE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  <a:ext uri="{96DAC541-7B7A-43D3-8B79-37D633B846F1}">
                          <asvg:svgBlip xmlns:asvg="http://schemas.microsoft.com/office/drawing/2016/SVG/main" r:embed="rId5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>
                    <a:xfrm>
                      <a:off x="17822332" y="1967591"/>
                      <a:ext cx="277038" cy="263879"/>
                    </a:xfrm>
                    <a:prstGeom prst="rect">
                      <a:avLst/>
                    </a:prstGeom>
                  </p:spPr>
                </p:pic>
              </p:grpSp>
              <p:sp>
                <p:nvSpPr>
                  <p:cNvPr id="78" name="TextBox 39">
                    <a:extLst>
                      <a:ext uri="{FF2B5EF4-FFF2-40B4-BE49-F238E27FC236}">
                        <a16:creationId xmlns:a16="http://schemas.microsoft.com/office/drawing/2014/main" id="{7E6A023C-FE84-DF0E-4603-3F1485ECDB5A}"/>
                      </a:ext>
                    </a:extLst>
                  </p:cNvPr>
                  <p:cNvSpPr txBox="1"/>
                  <p:nvPr/>
                </p:nvSpPr>
                <p:spPr>
                  <a:xfrm>
                    <a:off x="17680755" y="1898095"/>
                    <a:ext cx="206559" cy="295023"/>
                  </a:xfrm>
                  <a:prstGeom prst="rect">
                    <a:avLst/>
                  </a:prstGeom>
                </p:spPr>
                <p:txBody>
                  <a:bodyPr lIns="0" tIns="0" rIns="0" bIns="0" rtlCol="0" anchor="t">
                    <a:spAutoFit/>
                  </a:bodyPr>
                  <a:lstStyle/>
                  <a:p>
                    <a:pPr algn="just">
                      <a:lnSpc>
                        <a:spcPts val="3524"/>
                      </a:lnSpc>
                    </a:pPr>
                    <a:r>
                      <a:rPr lang="en-US" sz="2517">
                        <a:solidFill>
                          <a:srgbClr val="000000"/>
                        </a:solidFill>
                        <a:latin typeface="29LT Okaso Bold"/>
                      </a:rPr>
                      <a:t>&amp;</a:t>
                    </a:r>
                  </a:p>
                </p:txBody>
              </p:sp>
            </p:grpSp>
          </p:grpSp>
        </p:grpSp>
        <p:grpSp>
          <p:nvGrpSpPr>
            <p:cNvPr id="112" name="Groupe 111">
              <a:extLst>
                <a:ext uri="{FF2B5EF4-FFF2-40B4-BE49-F238E27FC236}">
                  <a16:creationId xmlns:a16="http://schemas.microsoft.com/office/drawing/2014/main" id="{2701A41B-C3CD-9EA2-BC5B-6947CE5A2859}"/>
                </a:ext>
              </a:extLst>
            </p:cNvPr>
            <p:cNvGrpSpPr/>
            <p:nvPr/>
          </p:nvGrpSpPr>
          <p:grpSpPr>
            <a:xfrm>
              <a:off x="990600" y="1790700"/>
              <a:ext cx="4959410" cy="8047707"/>
              <a:chOff x="1302871" y="1790700"/>
              <a:chExt cx="4959410" cy="8047707"/>
            </a:xfrm>
          </p:grpSpPr>
          <p:grpSp>
            <p:nvGrpSpPr>
              <p:cNvPr id="40" name="Groupe 39">
                <a:extLst>
                  <a:ext uri="{FF2B5EF4-FFF2-40B4-BE49-F238E27FC236}">
                    <a16:creationId xmlns:a16="http://schemas.microsoft.com/office/drawing/2014/main" id="{8F955AB2-4E56-14F3-EFC6-67F2DF677287}"/>
                  </a:ext>
                </a:extLst>
              </p:cNvPr>
              <p:cNvGrpSpPr/>
              <p:nvPr/>
            </p:nvGrpSpPr>
            <p:grpSpPr>
              <a:xfrm>
                <a:off x="1872981" y="3279194"/>
                <a:ext cx="3819191" cy="5545718"/>
                <a:chOff x="1028700" y="3533246"/>
                <a:chExt cx="3819191" cy="5545718"/>
              </a:xfrm>
            </p:grpSpPr>
            <p:grpSp>
              <p:nvGrpSpPr>
                <p:cNvPr id="20" name="Group 20"/>
                <p:cNvGrpSpPr/>
                <p:nvPr/>
              </p:nvGrpSpPr>
              <p:grpSpPr>
                <a:xfrm>
                  <a:off x="1475236" y="3533246"/>
                  <a:ext cx="3372655" cy="5545718"/>
                  <a:chOff x="0" y="-57150"/>
                  <a:chExt cx="888271" cy="1460601"/>
                </a:xfrm>
              </p:grpSpPr>
              <p:sp>
                <p:nvSpPr>
                  <p:cNvPr id="21" name="Freeform 21"/>
                  <p:cNvSpPr/>
                  <p:nvPr/>
                </p:nvSpPr>
                <p:spPr>
                  <a:xfrm>
                    <a:off x="0" y="43485"/>
                    <a:ext cx="888271" cy="135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271" h="1359966">
                        <a:moveTo>
                          <a:pt x="117070" y="0"/>
                        </a:moveTo>
                        <a:lnTo>
                          <a:pt x="771201" y="0"/>
                        </a:lnTo>
                        <a:cubicBezTo>
                          <a:pt x="835857" y="0"/>
                          <a:pt x="888271" y="52414"/>
                          <a:pt x="888271" y="117070"/>
                        </a:cubicBezTo>
                        <a:lnTo>
                          <a:pt x="888271" y="1242895"/>
                        </a:lnTo>
                        <a:cubicBezTo>
                          <a:pt x="888271" y="1273944"/>
                          <a:pt x="875937" y="1303722"/>
                          <a:pt x="853982" y="1325677"/>
                        </a:cubicBezTo>
                        <a:cubicBezTo>
                          <a:pt x="832027" y="1347632"/>
                          <a:pt x="802250" y="1359966"/>
                          <a:pt x="771201" y="1359966"/>
                        </a:cubicBezTo>
                        <a:lnTo>
                          <a:pt x="117070" y="1359966"/>
                        </a:lnTo>
                        <a:cubicBezTo>
                          <a:pt x="86021" y="1359966"/>
                          <a:pt x="56244" y="1347632"/>
                          <a:pt x="34289" y="1325677"/>
                        </a:cubicBezTo>
                        <a:cubicBezTo>
                          <a:pt x="12334" y="1303722"/>
                          <a:pt x="0" y="1273944"/>
                          <a:pt x="0" y="1242895"/>
                        </a:cubicBezTo>
                        <a:lnTo>
                          <a:pt x="0" y="117070"/>
                        </a:lnTo>
                        <a:cubicBezTo>
                          <a:pt x="0" y="86021"/>
                          <a:pt x="12334" y="56244"/>
                          <a:pt x="34289" y="34289"/>
                        </a:cubicBezTo>
                        <a:cubicBezTo>
                          <a:pt x="56244" y="12334"/>
                          <a:pt x="86021" y="0"/>
                          <a:pt x="117070" y="0"/>
                        </a:cubicBezTo>
                        <a:close/>
                      </a:path>
                    </a:pathLst>
                  </a:custGeom>
                  <a:solidFill>
                    <a:srgbClr val="AD000B"/>
                  </a:solidFill>
                </p:spPr>
                <p:txBody>
                  <a:bodyPr/>
                  <a:lstStyle/>
                  <a:p>
                    <a:endParaRPr lang="fr-FR" sz="2502"/>
                  </a:p>
                </p:txBody>
              </p:sp>
              <p:sp>
                <p:nvSpPr>
                  <p:cNvPr id="22" name="TextBox 22"/>
                  <p:cNvSpPr txBox="1"/>
                  <p:nvPr/>
                </p:nvSpPr>
                <p:spPr>
                  <a:xfrm>
                    <a:off x="0" y="-57150"/>
                    <a:ext cx="812800" cy="869950"/>
                  </a:xfrm>
                  <a:prstGeom prst="rect">
                    <a:avLst/>
                  </a:prstGeom>
                </p:spPr>
                <p:txBody>
                  <a:bodyPr lIns="70617" tIns="70617" rIns="70617" bIns="70617" rtlCol="0" anchor="ctr"/>
                  <a:lstStyle/>
                  <a:p>
                    <a:pPr algn="ctr">
                      <a:lnSpc>
                        <a:spcPts val="4379"/>
                      </a:lnSpc>
                    </a:pPr>
                    <a:endParaRPr sz="2502"/>
                  </a:p>
                </p:txBody>
              </p:sp>
            </p:grpSp>
            <p:grpSp>
              <p:nvGrpSpPr>
                <p:cNvPr id="23" name="Group 23"/>
                <p:cNvGrpSpPr>
                  <a:grpSpLocks noChangeAspect="1"/>
                </p:cNvGrpSpPr>
                <p:nvPr/>
              </p:nvGrpSpPr>
              <p:grpSpPr>
                <a:xfrm>
                  <a:off x="1028700" y="3634370"/>
                  <a:ext cx="3497580" cy="5246370"/>
                  <a:chOff x="0" y="299762"/>
                  <a:chExt cx="6350000" cy="9525000"/>
                </a:xfrm>
              </p:grpSpPr>
              <p:sp>
                <p:nvSpPr>
                  <p:cNvPr id="24" name="Freeform 24"/>
                  <p:cNvSpPr/>
                  <p:nvPr/>
                </p:nvSpPr>
                <p:spPr>
                  <a:xfrm>
                    <a:off x="0" y="299762"/>
                    <a:ext cx="6350000" cy="9525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0000" h="9525000">
                        <a:moveTo>
                          <a:pt x="0" y="9042400"/>
                        </a:moveTo>
                        <a:lnTo>
                          <a:pt x="0" y="482600"/>
                        </a:lnTo>
                        <a:cubicBezTo>
                          <a:pt x="0" y="215900"/>
                          <a:pt x="215900" y="0"/>
                          <a:pt x="482600" y="0"/>
                        </a:cubicBezTo>
                        <a:lnTo>
                          <a:pt x="5867400" y="0"/>
                        </a:lnTo>
                        <a:cubicBezTo>
                          <a:pt x="6134100" y="0"/>
                          <a:pt x="6350000" y="217170"/>
                          <a:pt x="6350000" y="482600"/>
                        </a:cubicBezTo>
                        <a:lnTo>
                          <a:pt x="6350000" y="9042400"/>
                        </a:lnTo>
                        <a:cubicBezTo>
                          <a:pt x="6350000" y="9309100"/>
                          <a:pt x="6134100" y="9525000"/>
                          <a:pt x="5867400" y="9525000"/>
                        </a:cubicBezTo>
                        <a:lnTo>
                          <a:pt x="482600" y="9525000"/>
                        </a:lnTo>
                        <a:cubicBezTo>
                          <a:pt x="217170" y="9525000"/>
                          <a:pt x="0" y="9309100"/>
                          <a:pt x="0" y="9042400"/>
                        </a:cubicBezTo>
                        <a:close/>
                      </a:path>
                    </a:pathLst>
                  </a:custGeom>
                  <a:blipFill>
                    <a:blip r:embed="rId6"/>
                    <a:stretch>
                      <a:fillRect r="-125056"/>
                    </a:stretch>
                  </a:blipFill>
                </p:spPr>
                <p:txBody>
                  <a:bodyPr/>
                  <a:lstStyle/>
                  <a:p>
                    <a:endParaRPr lang="fr-FR" sz="2502"/>
                  </a:p>
                </p:txBody>
              </p:sp>
            </p:grpSp>
          </p:grpSp>
          <p:sp>
            <p:nvSpPr>
              <p:cNvPr id="35" name="TextBox 35"/>
              <p:cNvSpPr txBox="1"/>
              <p:nvPr/>
            </p:nvSpPr>
            <p:spPr>
              <a:xfrm>
                <a:off x="1849457" y="9046836"/>
                <a:ext cx="3866238" cy="791571"/>
              </a:xfrm>
              <a:prstGeom prst="rect">
                <a:avLst/>
              </a:prstGeom>
            </p:spPr>
            <p:txBody>
              <a:bodyPr lIns="0" tIns="0" rIns="0" bIns="0" rtlCol="0" anchor="t">
                <a:spAutoFit/>
              </a:bodyPr>
              <a:lstStyle/>
              <a:p>
                <a:pPr algn="ctr">
                  <a:lnSpc>
                    <a:spcPts val="4379"/>
                  </a:lnSpc>
                </a:pPr>
                <a:r>
                  <a:rPr lang="en-US" sz="3336" b="1" spc="29" dirty="0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Patrimoine</a:t>
                </a:r>
                <a:r>
                  <a:rPr lang="en-US" sz="3336" b="1" spc="29" dirty="0">
                    <a:solidFill>
                      <a:srgbClr val="000000"/>
                    </a:solidFill>
                    <a:latin typeface="Aptos" panose="020B0004020202020204" pitchFamily="34" charset="0"/>
                  </a:rPr>
                  <a:t>, </a:t>
                </a:r>
                <a:r>
                  <a:rPr lang="en-US" sz="3336" b="1" spc="29" dirty="0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charme</a:t>
                </a:r>
                <a:r>
                  <a:rPr lang="en-US" sz="3336" b="1" spc="29" dirty="0">
                    <a:solidFill>
                      <a:srgbClr val="000000"/>
                    </a:solidFill>
                    <a:latin typeface="Aptos" panose="020B0004020202020204" pitchFamily="34" charset="0"/>
                  </a:rPr>
                  <a:t> et </a:t>
                </a:r>
                <a:r>
                  <a:rPr lang="en-US" sz="3336" b="1" spc="29" dirty="0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caractère</a:t>
                </a:r>
                <a:endParaRPr lang="en-US" sz="3336" b="1" spc="29" dirty="0">
                  <a:solidFill>
                    <a:srgbClr val="000000"/>
                  </a:solidFill>
                  <a:latin typeface="Aptos" panose="020B0004020202020204" pitchFamily="34" charset="0"/>
                </a:endParaRPr>
              </a:p>
            </p:txBody>
          </p:sp>
          <p:grpSp>
            <p:nvGrpSpPr>
              <p:cNvPr id="106" name="Groupe 105">
                <a:extLst>
                  <a:ext uri="{FF2B5EF4-FFF2-40B4-BE49-F238E27FC236}">
                    <a16:creationId xmlns:a16="http://schemas.microsoft.com/office/drawing/2014/main" id="{CBCEE84F-9849-CFAB-BE6A-EBFE8EB1C22E}"/>
                  </a:ext>
                </a:extLst>
              </p:cNvPr>
              <p:cNvGrpSpPr/>
              <p:nvPr/>
            </p:nvGrpSpPr>
            <p:grpSpPr>
              <a:xfrm>
                <a:off x="1302871" y="1790700"/>
                <a:ext cx="4959410" cy="1305406"/>
                <a:chOff x="873702" y="1790700"/>
                <a:chExt cx="4959410" cy="1305406"/>
              </a:xfrm>
            </p:grpSpPr>
            <p:pic>
              <p:nvPicPr>
                <p:cNvPr id="5" name="Picture 5"/>
                <p:cNvPicPr>
                  <a:picLocks noChangeAspect="1"/>
                </p:cNvPicPr>
                <p:nvPr/>
              </p:nvPicPr>
              <p:blipFill>
                <a:blip r:embed="rId7"/>
                <a:srcRect/>
                <a:stretch>
                  <a:fillRect/>
                </a:stretch>
              </p:blipFill>
              <p:spPr>
                <a:xfrm>
                  <a:off x="873702" y="1836106"/>
                  <a:ext cx="4231698" cy="1260000"/>
                </a:xfrm>
                <a:prstGeom prst="rect">
                  <a:avLst/>
                </a:prstGeom>
              </p:spPr>
            </p:pic>
            <p:grpSp>
              <p:nvGrpSpPr>
                <p:cNvPr id="43" name="Groupe 42">
                  <a:extLst>
                    <a:ext uri="{FF2B5EF4-FFF2-40B4-BE49-F238E27FC236}">
                      <a16:creationId xmlns:a16="http://schemas.microsoft.com/office/drawing/2014/main" id="{CBF58C22-389A-00FC-9FA9-9328B62C1C9A}"/>
                    </a:ext>
                  </a:extLst>
                </p:cNvPr>
                <p:cNvGrpSpPr/>
                <p:nvPr/>
              </p:nvGrpSpPr>
              <p:grpSpPr>
                <a:xfrm>
                  <a:off x="4724400" y="1790700"/>
                  <a:ext cx="1108712" cy="266575"/>
                  <a:chOff x="4485825" y="1951165"/>
                  <a:chExt cx="1108712" cy="266575"/>
                </a:xfrm>
              </p:grpSpPr>
              <p:pic>
                <p:nvPicPr>
                  <p:cNvPr id="8" name="Picture 8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stretch>
                    <a:fillRect/>
                  </a:stretch>
                </p:blipFill>
                <p:spPr>
                  <a:xfrm>
                    <a:off x="4485825" y="1951165"/>
                    <a:ext cx="277038" cy="263879"/>
                  </a:xfrm>
                  <a:prstGeom prst="rect">
                    <a:avLst/>
                  </a:prstGeom>
                </p:spPr>
              </p:pic>
              <p:pic>
                <p:nvPicPr>
                  <p:cNvPr id="9" name="Picture 9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stretch>
                    <a:fillRect/>
                  </a:stretch>
                </p:blipFill>
                <p:spPr>
                  <a:xfrm>
                    <a:off x="4763422" y="1953861"/>
                    <a:ext cx="277038" cy="263879"/>
                  </a:xfrm>
                  <a:prstGeom prst="rect">
                    <a:avLst/>
                  </a:prstGeom>
                </p:spPr>
              </p:pic>
              <p:pic>
                <p:nvPicPr>
                  <p:cNvPr id="10" name="Picture 10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stretch>
                    <a:fillRect/>
                  </a:stretch>
                </p:blipFill>
                <p:spPr>
                  <a:xfrm>
                    <a:off x="5040460" y="1953861"/>
                    <a:ext cx="277038" cy="263879"/>
                  </a:xfrm>
                  <a:prstGeom prst="rect">
                    <a:avLst/>
                  </a:prstGeom>
                </p:spPr>
              </p:pic>
              <p:pic>
                <p:nvPicPr>
                  <p:cNvPr id="11" name="Picture 11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rcRect/>
                  <a:stretch>
                    <a:fillRect/>
                  </a:stretch>
                </p:blipFill>
                <p:spPr>
                  <a:xfrm>
                    <a:off x="5317499" y="1951165"/>
                    <a:ext cx="277038" cy="263879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11" name="Groupe 110">
              <a:extLst>
                <a:ext uri="{FF2B5EF4-FFF2-40B4-BE49-F238E27FC236}">
                  <a16:creationId xmlns:a16="http://schemas.microsoft.com/office/drawing/2014/main" id="{581C71F8-8CD4-F978-692A-1A9E2AB9F873}"/>
                </a:ext>
              </a:extLst>
            </p:cNvPr>
            <p:cNvGrpSpPr/>
            <p:nvPr/>
          </p:nvGrpSpPr>
          <p:grpSpPr>
            <a:xfrm>
              <a:off x="6625578" y="1790700"/>
              <a:ext cx="5238411" cy="8109222"/>
              <a:chOff x="6539082" y="1790700"/>
              <a:chExt cx="5238411" cy="8109222"/>
            </a:xfrm>
          </p:grpSpPr>
          <p:sp>
            <p:nvSpPr>
              <p:cNvPr id="89" name="TextBox 36">
                <a:extLst>
                  <a:ext uri="{FF2B5EF4-FFF2-40B4-BE49-F238E27FC236}">
                    <a16:creationId xmlns:a16="http://schemas.microsoft.com/office/drawing/2014/main" id="{09B11281-492A-8FB6-83F8-59DFA4830ABD}"/>
                  </a:ext>
                </a:extLst>
              </p:cNvPr>
              <p:cNvSpPr txBox="1"/>
              <p:nvPr/>
            </p:nvSpPr>
            <p:spPr>
              <a:xfrm>
                <a:off x="6701210" y="9108351"/>
                <a:ext cx="4914155" cy="791571"/>
              </a:xfrm>
              <a:prstGeom prst="rect">
                <a:avLst/>
              </a:prstGeom>
            </p:spPr>
            <p:txBody>
              <a:bodyPr lIns="0" tIns="0" rIns="0" bIns="0" rtlCol="0" anchor="t">
                <a:spAutoFit/>
              </a:bodyPr>
              <a:lstStyle/>
              <a:p>
                <a:pPr algn="ctr">
                  <a:lnSpc>
                    <a:spcPts val="4379"/>
                  </a:lnSpc>
                </a:pPr>
                <a:r>
                  <a:rPr lang="en-US" sz="3336" b="1" spc="29" dirty="0">
                    <a:solidFill>
                      <a:srgbClr val="000000"/>
                    </a:solidFill>
                    <a:latin typeface="Aptos" panose="020B0004020202020204" pitchFamily="34" charset="0"/>
                  </a:rPr>
                  <a:t>Environnement naturel </a:t>
                </a:r>
                <a:r>
                  <a:rPr lang="en-US" sz="3336" b="1" spc="29" dirty="0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préservé</a:t>
                </a:r>
                <a:r>
                  <a:rPr lang="en-US" sz="3336" b="1" spc="29" dirty="0">
                    <a:solidFill>
                      <a:srgbClr val="000000"/>
                    </a:solidFill>
                    <a:latin typeface="Aptos" panose="020B0004020202020204" pitchFamily="34" charset="0"/>
                  </a:rPr>
                  <a:t>, </a:t>
                </a:r>
                <a:r>
                  <a:rPr lang="en-US" sz="3336" b="1" spc="29" dirty="0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authenticité</a:t>
                </a:r>
                <a:r>
                  <a:rPr lang="en-US" sz="3336" b="1" spc="29" dirty="0">
                    <a:solidFill>
                      <a:srgbClr val="000000"/>
                    </a:solidFill>
                    <a:latin typeface="Aptos" panose="020B0004020202020204" pitchFamily="34" charset="0"/>
                  </a:rPr>
                  <a:t> et </a:t>
                </a:r>
                <a:r>
                  <a:rPr lang="en-US" sz="3336" b="1" spc="29" dirty="0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expérience</a:t>
                </a:r>
                <a:endParaRPr lang="en-US" sz="3336" b="1" spc="29" dirty="0">
                  <a:solidFill>
                    <a:srgbClr val="000000"/>
                  </a:solidFill>
                  <a:latin typeface="Aptos" panose="020B0004020202020204" pitchFamily="34" charset="0"/>
                </a:endParaRPr>
              </a:p>
            </p:txBody>
          </p:sp>
          <p:grpSp>
            <p:nvGrpSpPr>
              <p:cNvPr id="100" name="Group 25">
                <a:extLst>
                  <a:ext uri="{FF2B5EF4-FFF2-40B4-BE49-F238E27FC236}">
                    <a16:creationId xmlns:a16="http://schemas.microsoft.com/office/drawing/2014/main" id="{9E868AC4-0021-FFC3-EB1B-85AEE43ECCF7}"/>
                  </a:ext>
                </a:extLst>
              </p:cNvPr>
              <p:cNvGrpSpPr/>
              <p:nvPr/>
            </p:nvGrpSpPr>
            <p:grpSpPr>
              <a:xfrm>
                <a:off x="7677700" y="3135358"/>
                <a:ext cx="3372654" cy="5697455"/>
                <a:chOff x="0" y="-57150"/>
                <a:chExt cx="888271" cy="1500565"/>
              </a:xfrm>
            </p:grpSpPr>
            <p:sp>
              <p:nvSpPr>
                <p:cNvPr id="103" name="Freeform 26">
                  <a:extLst>
                    <a:ext uri="{FF2B5EF4-FFF2-40B4-BE49-F238E27FC236}">
                      <a16:creationId xmlns:a16="http://schemas.microsoft.com/office/drawing/2014/main" id="{3F2089F0-8649-2B92-43B8-D5DB7793C8AC}"/>
                    </a:ext>
                  </a:extLst>
                </p:cNvPr>
                <p:cNvSpPr/>
                <p:nvPr/>
              </p:nvSpPr>
              <p:spPr>
                <a:xfrm>
                  <a:off x="0" y="83449"/>
                  <a:ext cx="888271" cy="1359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271" h="1359966">
                      <a:moveTo>
                        <a:pt x="117070" y="0"/>
                      </a:moveTo>
                      <a:lnTo>
                        <a:pt x="771201" y="0"/>
                      </a:lnTo>
                      <a:cubicBezTo>
                        <a:pt x="835857" y="0"/>
                        <a:pt x="888271" y="52414"/>
                        <a:pt x="888271" y="117070"/>
                      </a:cubicBezTo>
                      <a:lnTo>
                        <a:pt x="888271" y="1242895"/>
                      </a:lnTo>
                      <a:cubicBezTo>
                        <a:pt x="888271" y="1273944"/>
                        <a:pt x="875937" y="1303722"/>
                        <a:pt x="853982" y="1325677"/>
                      </a:cubicBezTo>
                      <a:cubicBezTo>
                        <a:pt x="832027" y="1347632"/>
                        <a:pt x="802250" y="1359966"/>
                        <a:pt x="771201" y="1359966"/>
                      </a:cubicBezTo>
                      <a:lnTo>
                        <a:pt x="117070" y="1359966"/>
                      </a:lnTo>
                      <a:cubicBezTo>
                        <a:pt x="86021" y="1359966"/>
                        <a:pt x="56244" y="1347632"/>
                        <a:pt x="34289" y="1325677"/>
                      </a:cubicBezTo>
                      <a:cubicBezTo>
                        <a:pt x="12334" y="1303722"/>
                        <a:pt x="0" y="1273944"/>
                        <a:pt x="0" y="1242895"/>
                      </a:cubicBezTo>
                      <a:lnTo>
                        <a:pt x="0" y="117070"/>
                      </a:lnTo>
                      <a:cubicBezTo>
                        <a:pt x="0" y="86021"/>
                        <a:pt x="12334" y="56244"/>
                        <a:pt x="34289" y="34289"/>
                      </a:cubicBezTo>
                      <a:cubicBezTo>
                        <a:pt x="56244" y="12334"/>
                        <a:pt x="86021" y="0"/>
                        <a:pt x="117070" y="0"/>
                      </a:cubicBezTo>
                      <a:close/>
                    </a:path>
                  </a:pathLst>
                </a:custGeom>
                <a:solidFill>
                  <a:srgbClr val="AD000B"/>
                </a:solidFill>
              </p:spPr>
              <p:txBody>
                <a:bodyPr/>
                <a:lstStyle/>
                <a:p>
                  <a:endParaRPr lang="fr-FR" sz="2502"/>
                </a:p>
              </p:txBody>
            </p:sp>
            <p:sp>
              <p:nvSpPr>
                <p:cNvPr id="104" name="TextBox 27">
                  <a:extLst>
                    <a:ext uri="{FF2B5EF4-FFF2-40B4-BE49-F238E27FC236}">
                      <a16:creationId xmlns:a16="http://schemas.microsoft.com/office/drawing/2014/main" id="{4375BDAF-300F-BB96-A2F7-2C11026217E2}"/>
                    </a:ext>
                  </a:extLst>
                </p:cNvPr>
                <p:cNvSpPr txBox="1"/>
                <p:nvPr/>
              </p:nvSpPr>
              <p:spPr>
                <a:xfrm>
                  <a:off x="0" y="-57150"/>
                  <a:ext cx="812800" cy="869950"/>
                </a:xfrm>
                <a:prstGeom prst="rect">
                  <a:avLst/>
                </a:prstGeom>
              </p:spPr>
              <p:txBody>
                <a:bodyPr lIns="70617" tIns="70617" rIns="70617" bIns="70617" rtlCol="0" anchor="ctr"/>
                <a:lstStyle/>
                <a:p>
                  <a:pPr algn="ctr">
                    <a:lnSpc>
                      <a:spcPts val="4379"/>
                    </a:lnSpc>
                  </a:pPr>
                  <a:endParaRPr sz="2502"/>
                </a:p>
              </p:txBody>
            </p:sp>
          </p:grpSp>
          <p:grpSp>
            <p:nvGrpSpPr>
              <p:cNvPr id="109" name="Groupe 108">
                <a:extLst>
                  <a:ext uri="{FF2B5EF4-FFF2-40B4-BE49-F238E27FC236}">
                    <a16:creationId xmlns:a16="http://schemas.microsoft.com/office/drawing/2014/main" id="{8ACDBA22-6896-AFAF-887A-6721F37F7106}"/>
                  </a:ext>
                </a:extLst>
              </p:cNvPr>
              <p:cNvGrpSpPr/>
              <p:nvPr/>
            </p:nvGrpSpPr>
            <p:grpSpPr>
              <a:xfrm>
                <a:off x="6539082" y="1790700"/>
                <a:ext cx="5238411" cy="1305406"/>
                <a:chOff x="6219620" y="1790700"/>
                <a:chExt cx="5238411" cy="1305406"/>
              </a:xfrm>
            </p:grpSpPr>
            <p:pic>
              <p:nvPicPr>
                <p:cNvPr id="92" name="Picture 6">
                  <a:extLst>
                    <a:ext uri="{FF2B5EF4-FFF2-40B4-BE49-F238E27FC236}">
                      <a16:creationId xmlns:a16="http://schemas.microsoft.com/office/drawing/2014/main" id="{A46FF94D-557B-3816-E6FC-CA5EB234F70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rcRect/>
                <a:stretch>
                  <a:fillRect/>
                </a:stretch>
              </p:blipFill>
              <p:spPr>
                <a:xfrm>
                  <a:off x="6219620" y="1836106"/>
                  <a:ext cx="4623961" cy="1260000"/>
                </a:xfrm>
                <a:prstGeom prst="rect">
                  <a:avLst/>
                </a:prstGeom>
              </p:spPr>
            </p:pic>
            <p:grpSp>
              <p:nvGrpSpPr>
                <p:cNvPr id="93" name="Groupe 92">
                  <a:extLst>
                    <a:ext uri="{FF2B5EF4-FFF2-40B4-BE49-F238E27FC236}">
                      <a16:creationId xmlns:a16="http://schemas.microsoft.com/office/drawing/2014/main" id="{1288FA24-DB43-0518-168C-3A946540F6DA}"/>
                    </a:ext>
                  </a:extLst>
                </p:cNvPr>
                <p:cNvGrpSpPr/>
                <p:nvPr/>
              </p:nvGrpSpPr>
              <p:grpSpPr>
                <a:xfrm>
                  <a:off x="10210800" y="1790700"/>
                  <a:ext cx="1247231" cy="341463"/>
                  <a:chOff x="10809655" y="1887186"/>
                  <a:chExt cx="1247231" cy="341463"/>
                </a:xfrm>
              </p:grpSpPr>
              <p:grpSp>
                <p:nvGrpSpPr>
                  <p:cNvPr id="94" name="Groupe 93">
                    <a:extLst>
                      <a:ext uri="{FF2B5EF4-FFF2-40B4-BE49-F238E27FC236}">
                        <a16:creationId xmlns:a16="http://schemas.microsoft.com/office/drawing/2014/main" id="{8F2BA5BA-F3D2-0634-A1EA-22160DB28C39}"/>
                      </a:ext>
                    </a:extLst>
                  </p:cNvPr>
                  <p:cNvGrpSpPr/>
                  <p:nvPr/>
                </p:nvGrpSpPr>
                <p:grpSpPr>
                  <a:xfrm>
                    <a:off x="10809655" y="1956683"/>
                    <a:ext cx="1247231" cy="271966"/>
                    <a:chOff x="10809655" y="1956683"/>
                    <a:chExt cx="1247231" cy="271966"/>
                  </a:xfrm>
                </p:grpSpPr>
                <p:pic>
                  <p:nvPicPr>
                    <p:cNvPr id="96" name="Picture 12">
                      <a:extLst>
                        <a:ext uri="{FF2B5EF4-FFF2-40B4-BE49-F238E27FC236}">
                          <a16:creationId xmlns:a16="http://schemas.microsoft.com/office/drawing/2014/main" id="{A981CD36-9547-CC89-20F1-CE809E2D0C6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  <a:ext uri="{96DAC541-7B7A-43D3-8B79-37D633B846F1}">
                          <asvg:svgBlip xmlns:asvg="http://schemas.microsoft.com/office/drawing/2016/SVG/main" r:embed="rId5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>
                    <a:xfrm>
                      <a:off x="10809655" y="1962074"/>
                      <a:ext cx="277038" cy="26387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97" name="Picture 13">
                      <a:extLst>
                        <a:ext uri="{FF2B5EF4-FFF2-40B4-BE49-F238E27FC236}">
                          <a16:creationId xmlns:a16="http://schemas.microsoft.com/office/drawing/2014/main" id="{4419D45E-BED8-ADB3-A993-98C66E52145E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  <a:ext uri="{96DAC541-7B7A-43D3-8B79-37D633B846F1}">
                          <asvg:svgBlip xmlns:asvg="http://schemas.microsoft.com/office/drawing/2016/SVG/main" r:embed="rId5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>
                    <a:xfrm>
                      <a:off x="11087252" y="1964770"/>
                      <a:ext cx="277038" cy="26387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98" name="Picture 14">
                      <a:extLst>
                        <a:ext uri="{FF2B5EF4-FFF2-40B4-BE49-F238E27FC236}">
                          <a16:creationId xmlns:a16="http://schemas.microsoft.com/office/drawing/2014/main" id="{5CDC6B30-C212-A3A9-8D14-33739C9BD8CB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  <a:ext uri="{96DAC541-7B7A-43D3-8B79-37D633B846F1}">
                          <asvg:svgBlip xmlns:asvg="http://schemas.microsoft.com/office/drawing/2016/SVG/main" r:embed="rId5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>
                    <a:xfrm>
                      <a:off x="11364290" y="1964770"/>
                      <a:ext cx="277038" cy="26387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99" name="Picture 15">
                      <a:extLst>
                        <a:ext uri="{FF2B5EF4-FFF2-40B4-BE49-F238E27FC236}">
                          <a16:creationId xmlns:a16="http://schemas.microsoft.com/office/drawing/2014/main" id="{77ACD649-5261-E03F-9830-8D5517643BA4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  <a:ext uri="{96DAC541-7B7A-43D3-8B79-37D633B846F1}">
                          <asvg:svgBlip xmlns:asvg="http://schemas.microsoft.com/office/drawing/2016/SVG/main" r:embed="rId5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>
                    <a:xfrm>
                      <a:off x="11779848" y="1956683"/>
                      <a:ext cx="277038" cy="263879"/>
                    </a:xfrm>
                    <a:prstGeom prst="rect">
                      <a:avLst/>
                    </a:prstGeom>
                  </p:spPr>
                </p:pic>
              </p:grpSp>
              <p:sp>
                <p:nvSpPr>
                  <p:cNvPr id="95" name="TextBox 38">
                    <a:extLst>
                      <a:ext uri="{FF2B5EF4-FFF2-40B4-BE49-F238E27FC236}">
                        <a16:creationId xmlns:a16="http://schemas.microsoft.com/office/drawing/2014/main" id="{C37D001A-EBEF-1883-C4EE-D2107478A8C9}"/>
                      </a:ext>
                    </a:extLst>
                  </p:cNvPr>
                  <p:cNvSpPr txBox="1"/>
                  <p:nvPr/>
                </p:nvSpPr>
                <p:spPr>
                  <a:xfrm>
                    <a:off x="11638270" y="1887186"/>
                    <a:ext cx="206559" cy="295023"/>
                  </a:xfrm>
                  <a:prstGeom prst="rect">
                    <a:avLst/>
                  </a:prstGeom>
                </p:spPr>
                <p:txBody>
                  <a:bodyPr lIns="0" tIns="0" rIns="0" bIns="0" rtlCol="0" anchor="t">
                    <a:spAutoFit/>
                  </a:bodyPr>
                  <a:lstStyle/>
                  <a:p>
                    <a:pPr algn="just">
                      <a:lnSpc>
                        <a:spcPts val="3524"/>
                      </a:lnSpc>
                    </a:pPr>
                    <a:r>
                      <a:rPr lang="en-US" sz="2517">
                        <a:solidFill>
                          <a:srgbClr val="000000"/>
                        </a:solidFill>
                        <a:latin typeface="29LT Okaso Bold"/>
                      </a:rPr>
                      <a:t>&amp;</a:t>
                    </a:r>
                  </a:p>
                </p:txBody>
              </p:sp>
            </p:grpSp>
          </p:grpSp>
        </p:grpSp>
      </p:grpSp>
      <p:sp>
        <p:nvSpPr>
          <p:cNvPr id="2" name="Freeform 24">
            <a:extLst>
              <a:ext uri="{FF2B5EF4-FFF2-40B4-BE49-F238E27FC236}">
                <a16:creationId xmlns:a16="http://schemas.microsoft.com/office/drawing/2014/main" id="{5358F337-3864-6D18-AB3E-C3EB4E652C0E}"/>
              </a:ext>
            </a:extLst>
          </p:cNvPr>
          <p:cNvSpPr/>
          <p:nvPr/>
        </p:nvSpPr>
        <p:spPr>
          <a:xfrm>
            <a:off x="10138551" y="4405799"/>
            <a:ext cx="4862001" cy="7293001"/>
          </a:xfrm>
          <a:custGeom>
            <a:avLst/>
            <a:gdLst/>
            <a:ahLst/>
            <a:cxnLst/>
            <a:rect l="l" t="t" r="r" b="b"/>
            <a:pathLst>
              <a:path w="6350000" h="9525000">
                <a:moveTo>
                  <a:pt x="0" y="9042400"/>
                </a:moveTo>
                <a:lnTo>
                  <a:pt x="0" y="482600"/>
                </a:lnTo>
                <a:cubicBezTo>
                  <a:pt x="0" y="215900"/>
                  <a:pt x="215900" y="0"/>
                  <a:pt x="482600" y="0"/>
                </a:cubicBezTo>
                <a:lnTo>
                  <a:pt x="5867400" y="0"/>
                </a:lnTo>
                <a:cubicBezTo>
                  <a:pt x="6134100" y="0"/>
                  <a:pt x="6350000" y="217170"/>
                  <a:pt x="6350000" y="482600"/>
                </a:cubicBezTo>
                <a:lnTo>
                  <a:pt x="6350000" y="9042400"/>
                </a:lnTo>
                <a:cubicBezTo>
                  <a:pt x="6350000" y="9309100"/>
                  <a:pt x="6134100" y="9525000"/>
                  <a:pt x="5867400" y="9525000"/>
                </a:cubicBezTo>
                <a:lnTo>
                  <a:pt x="482600" y="9525000"/>
                </a:lnTo>
                <a:cubicBezTo>
                  <a:pt x="217170" y="9525000"/>
                  <a:pt x="0" y="9309100"/>
                  <a:pt x="0" y="9042400"/>
                </a:cubicBezTo>
                <a:close/>
              </a:path>
            </a:pathLst>
          </a:custGeom>
          <a:blipFill dpi="0"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/>
          <a:p>
            <a:endParaRPr lang="fr-FR" sz="2502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>
            <a:extLst>
              <a:ext uri="{FF2B5EF4-FFF2-40B4-BE49-F238E27FC236}">
                <a16:creationId xmlns:a16="http://schemas.microsoft.com/office/drawing/2014/main" id="{BD14AEAB-9162-B3B0-0C22-3BDF268A95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94303" y="2987052"/>
            <a:ext cx="18874725" cy="10617032"/>
          </a:xfrm>
          <a:prstGeom prst="rect">
            <a:avLst/>
          </a:prstGeom>
          <a:noFill/>
        </p:spPr>
      </p:pic>
      <p:sp>
        <p:nvSpPr>
          <p:cNvPr id="3" name="object 5">
            <a:extLst>
              <a:ext uri="{FF2B5EF4-FFF2-40B4-BE49-F238E27FC236}">
                <a16:creationId xmlns:a16="http://schemas.microsoft.com/office/drawing/2014/main" id="{37F25E80-252D-3D9D-1AE4-A41D961F41E1}"/>
              </a:ext>
            </a:extLst>
          </p:cNvPr>
          <p:cNvSpPr txBox="1"/>
          <p:nvPr/>
        </p:nvSpPr>
        <p:spPr>
          <a:xfrm>
            <a:off x="1038260" y="1921632"/>
            <a:ext cx="16965854" cy="1065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Ile-de-France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A344D07F-B894-32A8-8EBB-08E86CCEECCF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157045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CC4D1B-8D7A-CC8C-5B63-4583F32259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46A2EC77-5F39-9A2B-13E0-67CC60E3B8E8}"/>
              </a:ext>
            </a:extLst>
          </p:cNvPr>
          <p:cNvSpPr txBox="1"/>
          <p:nvPr/>
        </p:nvSpPr>
        <p:spPr>
          <a:xfrm>
            <a:off x="9856006" y="862360"/>
            <a:ext cx="6686973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Île-de-France</a:t>
            </a:r>
            <a:endParaRPr sz="9800" b="1" spc="400" baseline="-1418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grpSp>
        <p:nvGrpSpPr>
          <p:cNvPr id="80" name="组合 21">
            <a:extLst>
              <a:ext uri="{FF2B5EF4-FFF2-40B4-BE49-F238E27FC236}">
                <a16:creationId xmlns:a16="http://schemas.microsoft.com/office/drawing/2014/main" id="{635B389D-4943-F767-C5B4-06611034358B}"/>
              </a:ext>
            </a:extLst>
          </p:cNvPr>
          <p:cNvGrpSpPr/>
          <p:nvPr/>
        </p:nvGrpSpPr>
        <p:grpSpPr>
          <a:xfrm>
            <a:off x="17164006" y="245357"/>
            <a:ext cx="2380820" cy="2012406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81" name="Freeform 143">
              <a:extLst>
                <a:ext uri="{FF2B5EF4-FFF2-40B4-BE49-F238E27FC236}">
                  <a16:creationId xmlns:a16="http://schemas.microsoft.com/office/drawing/2014/main" id="{662288DC-39E6-9F96-6063-2CD9DFF5D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6D6D5859-AF07-3238-3715-23E4ABAA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22">
              <a:extLst>
                <a:ext uri="{FF2B5EF4-FFF2-40B4-BE49-F238E27FC236}">
                  <a16:creationId xmlns:a16="http://schemas.microsoft.com/office/drawing/2014/main" id="{666E01C5-41C4-CADD-BE02-70D1FC142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84" name="Freeform 70">
              <a:extLst>
                <a:ext uri="{FF2B5EF4-FFF2-40B4-BE49-F238E27FC236}">
                  <a16:creationId xmlns:a16="http://schemas.microsoft.com/office/drawing/2014/main" id="{B9BB6B63-4099-6FEF-2DFC-CA68CA883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184">
              <a:extLst>
                <a:ext uri="{FF2B5EF4-FFF2-40B4-BE49-F238E27FC236}">
                  <a16:creationId xmlns:a16="http://schemas.microsoft.com/office/drawing/2014/main" id="{85516DA4-B1DD-6F5D-93DE-D05ADCD3A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86" name="椭圆 1">
              <a:extLst>
                <a:ext uri="{FF2B5EF4-FFF2-40B4-BE49-F238E27FC236}">
                  <a16:creationId xmlns:a16="http://schemas.microsoft.com/office/drawing/2014/main" id="{2D16E474-0A2C-4BC8-B360-0CB0759BB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椭圆 30">
              <a:extLst>
                <a:ext uri="{FF2B5EF4-FFF2-40B4-BE49-F238E27FC236}">
                  <a16:creationId xmlns:a16="http://schemas.microsoft.com/office/drawing/2014/main" id="{91824573-5AF1-4BE7-D4BF-F34AE74926C2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椭圆 31">
              <a:extLst>
                <a:ext uri="{FF2B5EF4-FFF2-40B4-BE49-F238E27FC236}">
                  <a16:creationId xmlns:a16="http://schemas.microsoft.com/office/drawing/2014/main" id="{860A82F5-C28E-8A39-688B-CD5988A75191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椭圆 32">
              <a:extLst>
                <a:ext uri="{FF2B5EF4-FFF2-40B4-BE49-F238E27FC236}">
                  <a16:creationId xmlns:a16="http://schemas.microsoft.com/office/drawing/2014/main" id="{945AA51E-3E85-9BE5-C582-1D23ED2B050F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椭圆 33">
              <a:extLst>
                <a:ext uri="{FF2B5EF4-FFF2-40B4-BE49-F238E27FC236}">
                  <a16:creationId xmlns:a16="http://schemas.microsoft.com/office/drawing/2014/main" id="{B256A9E1-9DFE-D04B-3DEE-DEDE3874B981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椭圆 34">
              <a:extLst>
                <a:ext uri="{FF2B5EF4-FFF2-40B4-BE49-F238E27FC236}">
                  <a16:creationId xmlns:a16="http://schemas.microsoft.com/office/drawing/2014/main" id="{437E8E1E-4E3F-11E2-CE7F-C4B70FE04FCA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92" name="椭圆 35">
              <a:extLst>
                <a:ext uri="{FF2B5EF4-FFF2-40B4-BE49-F238E27FC236}">
                  <a16:creationId xmlns:a16="http://schemas.microsoft.com/office/drawing/2014/main" id="{380478F5-54E2-F1C8-1706-48CF997681B3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93" name="椭圆 36">
              <a:extLst>
                <a:ext uri="{FF2B5EF4-FFF2-40B4-BE49-F238E27FC236}">
                  <a16:creationId xmlns:a16="http://schemas.microsoft.com/office/drawing/2014/main" id="{75B3D0E8-B21B-7640-7174-7DF57EBDC717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E7C98D6A-A1D0-A2D4-D53F-0DC626FEA090}"/>
              </a:ext>
            </a:extLst>
          </p:cNvPr>
          <p:cNvGrpSpPr/>
          <p:nvPr/>
        </p:nvGrpSpPr>
        <p:grpSpPr>
          <a:xfrm>
            <a:off x="10391039" y="12970241"/>
            <a:ext cx="10166804" cy="788237"/>
            <a:chOff x="406197" y="11356497"/>
            <a:chExt cx="16093668" cy="2022863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D17ABD06-A797-9C94-D5EB-72EFD7F91A9F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AC602C5E-4871-E9BD-D961-84B7220F05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208F47BF-DC73-78C0-4B62-61BD126BA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7680BB91-C7C2-C52D-A6E4-43107AB6434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4" name="Graphique 33" descr="Bâtiment avec un remplissage uni">
              <a:extLst>
                <a:ext uri="{FF2B5EF4-FFF2-40B4-BE49-F238E27FC236}">
                  <a16:creationId xmlns:a16="http://schemas.microsoft.com/office/drawing/2014/main" id="{454F23E4-B4F8-743E-8EF1-BADE77327E9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6" name="Graphique 35" descr="Bâtiment avec un remplissage uni">
              <a:extLst>
                <a:ext uri="{FF2B5EF4-FFF2-40B4-BE49-F238E27FC236}">
                  <a16:creationId xmlns:a16="http://schemas.microsoft.com/office/drawing/2014/main" id="{61625603-6F1E-2DE8-85EA-0C019D330E1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37" name="object 9">
              <a:extLst>
                <a:ext uri="{FF2B5EF4-FFF2-40B4-BE49-F238E27FC236}">
                  <a16:creationId xmlns:a16="http://schemas.microsoft.com/office/drawing/2014/main" id="{C57CEF95-B2A7-3726-A08E-13A0BD14B16D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8" name="object 9">
              <a:extLst>
                <a:ext uri="{FF2B5EF4-FFF2-40B4-BE49-F238E27FC236}">
                  <a16:creationId xmlns:a16="http://schemas.microsoft.com/office/drawing/2014/main" id="{871B1C1F-53A5-2566-D6BE-4823DDDE8472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FECED9C8-EB17-443F-BCE5-9D7AD9E69BB2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E22857C5-324E-49AE-EF41-6A51413E852A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1" name="object 9">
              <a:extLst>
                <a:ext uri="{FF2B5EF4-FFF2-40B4-BE49-F238E27FC236}">
                  <a16:creationId xmlns:a16="http://schemas.microsoft.com/office/drawing/2014/main" id="{DF7E8283-2885-77CE-E196-3AB1C9E2792A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2" name="object 9">
              <a:extLst>
                <a:ext uri="{FF2B5EF4-FFF2-40B4-BE49-F238E27FC236}">
                  <a16:creationId xmlns:a16="http://schemas.microsoft.com/office/drawing/2014/main" id="{7C2C77FA-96C3-3D17-B112-5702D19970AA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13" name="Espace réservé du numéro de diapositive 12">
            <a:extLst>
              <a:ext uri="{FF2B5EF4-FFF2-40B4-BE49-F238E27FC236}">
                <a16:creationId xmlns:a16="http://schemas.microsoft.com/office/drawing/2014/main" id="{C8236A64-75F2-8B2B-EA93-CD3F843E0B3F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31</a:t>
            </a:fld>
            <a:endParaRPr lang="fr-FR"/>
          </a:p>
        </p:txBody>
      </p: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AB9D08EB-A1B3-29FA-7673-62C48A5B79B8}"/>
              </a:ext>
            </a:extLst>
          </p:cNvPr>
          <p:cNvGrpSpPr/>
          <p:nvPr/>
        </p:nvGrpSpPr>
        <p:grpSpPr>
          <a:xfrm>
            <a:off x="169276" y="12970241"/>
            <a:ext cx="9986930" cy="788237"/>
            <a:chOff x="406197" y="11356497"/>
            <a:chExt cx="15808935" cy="2022863"/>
          </a:xfrm>
        </p:grpSpPr>
        <p:sp>
          <p:nvSpPr>
            <p:cNvPr id="19" name="Rectangle : coins arrondis 18">
              <a:extLst>
                <a:ext uri="{FF2B5EF4-FFF2-40B4-BE49-F238E27FC236}">
                  <a16:creationId xmlns:a16="http://schemas.microsoft.com/office/drawing/2014/main" id="{9F1DEC66-4946-0604-F988-36D0F5987263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object 9">
              <a:extLst>
                <a:ext uri="{FF2B5EF4-FFF2-40B4-BE49-F238E27FC236}">
                  <a16:creationId xmlns:a16="http://schemas.microsoft.com/office/drawing/2014/main" id="{FF6ED373-7C49-CEAB-D765-B3BBBB0355ED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21" name="object 9">
              <a:extLst>
                <a:ext uri="{FF2B5EF4-FFF2-40B4-BE49-F238E27FC236}">
                  <a16:creationId xmlns:a16="http://schemas.microsoft.com/office/drawing/2014/main" id="{217CFA58-A839-7172-7BCC-B080A2F678FF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22" name="object 9">
              <a:extLst>
                <a:ext uri="{FF2B5EF4-FFF2-40B4-BE49-F238E27FC236}">
                  <a16:creationId xmlns:a16="http://schemas.microsoft.com/office/drawing/2014/main" id="{E3E0E2CB-64F4-6750-F5F3-ABF64EE42A3C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23" name="object 9">
              <a:extLst>
                <a:ext uri="{FF2B5EF4-FFF2-40B4-BE49-F238E27FC236}">
                  <a16:creationId xmlns:a16="http://schemas.microsoft.com/office/drawing/2014/main" id="{F0C9D878-FB97-7302-F97F-723BC05F124C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13A8689A-E33D-CE01-B9E2-F0DFA044CDDD}"/>
              </a:ext>
            </a:extLst>
          </p:cNvPr>
          <p:cNvGrpSpPr/>
          <p:nvPr/>
        </p:nvGrpSpPr>
        <p:grpSpPr>
          <a:xfrm>
            <a:off x="20575292" y="12894821"/>
            <a:ext cx="3807814" cy="1007453"/>
            <a:chOff x="406197" y="11247536"/>
            <a:chExt cx="15808935" cy="2789440"/>
          </a:xfrm>
        </p:grpSpPr>
        <p:sp>
          <p:nvSpPr>
            <p:cNvPr id="16" name="Rectangle : coins arrondis 15">
              <a:extLst>
                <a:ext uri="{FF2B5EF4-FFF2-40B4-BE49-F238E27FC236}">
                  <a16:creationId xmlns:a16="http://schemas.microsoft.com/office/drawing/2014/main" id="{3877A285-1F34-67A8-C3F8-B35FD82BF449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17" name="object 9">
              <a:extLst>
                <a:ext uri="{FF2B5EF4-FFF2-40B4-BE49-F238E27FC236}">
                  <a16:creationId xmlns:a16="http://schemas.microsoft.com/office/drawing/2014/main" id="{5B763893-F728-53C3-80E2-4E7CE27E46A1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25" name="Image 24">
            <a:extLst>
              <a:ext uri="{FF2B5EF4-FFF2-40B4-BE49-F238E27FC236}">
                <a16:creationId xmlns:a16="http://schemas.microsoft.com/office/drawing/2014/main" id="{14622994-D323-ECCF-E9D3-CCBD8CF0CB3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167255" y="13256700"/>
            <a:ext cx="511587" cy="645574"/>
          </a:xfrm>
          <a:prstGeom prst="rect">
            <a:avLst/>
          </a:prstGeom>
        </p:spPr>
      </p:pic>
      <p:pic>
        <p:nvPicPr>
          <p:cNvPr id="26" name="Image 25">
            <a:extLst>
              <a:ext uri="{FF2B5EF4-FFF2-40B4-BE49-F238E27FC236}">
                <a16:creationId xmlns:a16="http://schemas.microsoft.com/office/drawing/2014/main" id="{FB4C4A4E-8B51-18D5-AA63-A1783A44A781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2993197" y="13225792"/>
            <a:ext cx="653550" cy="653550"/>
          </a:xfrm>
          <a:prstGeom prst="rect">
            <a:avLst/>
          </a:prstGeom>
        </p:spPr>
      </p:pic>
      <p:graphicFrame>
        <p:nvGraphicFramePr>
          <p:cNvPr id="8" name="Tableau 5">
            <a:extLst>
              <a:ext uri="{FF2B5EF4-FFF2-40B4-BE49-F238E27FC236}">
                <a16:creationId xmlns:a16="http://schemas.microsoft.com/office/drawing/2014/main" id="{4C6BDB7E-B300-5E26-15FB-DB4CE3AD4F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0051044"/>
              </p:ext>
            </p:extLst>
          </p:nvPr>
        </p:nvGraphicFramePr>
        <p:xfrm>
          <a:off x="2125662" y="4173396"/>
          <a:ext cx="20815922" cy="462382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587007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60037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Maison Montmartre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Paris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Paris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 / </a:t>
                      </a: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Rooftop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Victoria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Fontainebleau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Paris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 b="1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 Saint Laurent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Montfort l’Amaury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Paris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la Verrière</a:t>
                      </a:r>
                      <a:endParaRPr lang="fr-FR" sz="14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Yvelines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Paris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Paris Sud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Orly-Draveil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Paris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</a:tbl>
          </a:graphicData>
        </a:graphic>
      </p:graphicFrame>
      <p:pic>
        <p:nvPicPr>
          <p:cNvPr id="32" name="Graphique 31" descr="Bâtiment avec un remplissage uni">
            <a:extLst>
              <a:ext uri="{FF2B5EF4-FFF2-40B4-BE49-F238E27FC236}">
                <a16:creationId xmlns:a16="http://schemas.microsoft.com/office/drawing/2014/main" id="{D6951C5C-6DCF-A3FA-9201-FB8BB3ABF8E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387095" y="7310503"/>
            <a:ext cx="668434" cy="668434"/>
          </a:xfrm>
          <a:prstGeom prst="rect">
            <a:avLst/>
          </a:prstGeom>
        </p:spPr>
      </p:pic>
      <p:pic>
        <p:nvPicPr>
          <p:cNvPr id="43" name="Graphique 42" descr="Bâtiment avec un remplissage uni">
            <a:extLst>
              <a:ext uri="{FF2B5EF4-FFF2-40B4-BE49-F238E27FC236}">
                <a16:creationId xmlns:a16="http://schemas.microsoft.com/office/drawing/2014/main" id="{7EF81C7B-B489-FCCA-B359-88E11A5808B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387095" y="8101828"/>
            <a:ext cx="668434" cy="668434"/>
          </a:xfrm>
          <a:prstGeom prst="rect">
            <a:avLst/>
          </a:prstGeom>
        </p:spPr>
      </p:pic>
      <p:pic>
        <p:nvPicPr>
          <p:cNvPr id="44" name="Graphique 43" descr="Bâtiment avec un remplissage uni">
            <a:extLst>
              <a:ext uri="{FF2B5EF4-FFF2-40B4-BE49-F238E27FC236}">
                <a16:creationId xmlns:a16="http://schemas.microsoft.com/office/drawing/2014/main" id="{FAF49206-F9F0-7E11-60F4-FC0BC47D2552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387095" y="5078141"/>
            <a:ext cx="676612" cy="676612"/>
          </a:xfrm>
          <a:prstGeom prst="rect">
            <a:avLst/>
          </a:prstGeom>
        </p:spPr>
      </p:pic>
      <p:pic>
        <p:nvPicPr>
          <p:cNvPr id="45" name="Graphique 44" descr="Bâtiment avec un remplissage uni">
            <a:extLst>
              <a:ext uri="{FF2B5EF4-FFF2-40B4-BE49-F238E27FC236}">
                <a16:creationId xmlns:a16="http://schemas.microsoft.com/office/drawing/2014/main" id="{E0FA5111-6AA3-0D1F-6D94-909F6040069E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377885" y="5879078"/>
            <a:ext cx="676612" cy="676612"/>
          </a:xfrm>
          <a:prstGeom prst="rect">
            <a:avLst/>
          </a:prstGeom>
        </p:spPr>
      </p:pic>
      <p:pic>
        <p:nvPicPr>
          <p:cNvPr id="46" name="Graphique 45" descr="Bâtiment avec un remplissage uni">
            <a:extLst>
              <a:ext uri="{FF2B5EF4-FFF2-40B4-BE49-F238E27FC236}">
                <a16:creationId xmlns:a16="http://schemas.microsoft.com/office/drawing/2014/main" id="{29AEEE05-2ED9-8AF2-BC11-F77026F4CD26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390833" y="6593218"/>
            <a:ext cx="676612" cy="6766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093598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1235865" y="1921325"/>
            <a:ext cx="4813193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 dirty="0">
                <a:solidFill>
                  <a:srgbClr val="C00000"/>
                </a:solidFill>
                <a:latin typeface="Cormorant Garamond SemiBold"/>
                <a:cs typeface="Times New Roman"/>
              </a:rPr>
              <a:t>Normandie</a:t>
            </a:r>
            <a:endParaRPr sz="9800" b="1" spc="400" baseline="-1418" dirty="0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sp>
        <p:nvSpPr>
          <p:cNvPr id="3" name="椭圆 36">
            <a:extLst>
              <a:ext uri="{FF2B5EF4-FFF2-40B4-BE49-F238E27FC236}">
                <a16:creationId xmlns:a16="http://schemas.microsoft.com/office/drawing/2014/main" id="{AFD82EE7-5F78-8A28-D9A3-19910DCC35FC}"/>
              </a:ext>
            </a:extLst>
          </p:cNvPr>
          <p:cNvSpPr/>
          <p:nvPr/>
        </p:nvSpPr>
        <p:spPr>
          <a:xfrm>
            <a:off x="5534914" y="1683249"/>
            <a:ext cx="12510198" cy="9698040"/>
          </a:xfrm>
          <a:custGeom>
            <a:avLst/>
            <a:gdLst>
              <a:gd name="connsiteX0" fmla="*/ 751709 w 1253752"/>
              <a:gd name="connsiteY0" fmla="*/ 337814 h 959816"/>
              <a:gd name="connsiteX1" fmla="*/ 751706 w 1253752"/>
              <a:gd name="connsiteY1" fmla="*/ 337815 h 959816"/>
              <a:gd name="connsiteX2" fmla="*/ 751709 w 1253752"/>
              <a:gd name="connsiteY2" fmla="*/ 337814 h 959816"/>
              <a:gd name="connsiteX3" fmla="*/ 1124353 w 1253752"/>
              <a:gd name="connsiteY3" fmla="*/ 0 h 959816"/>
              <a:gd name="connsiteX4" fmla="*/ 1137739 w 1253752"/>
              <a:gd name="connsiteY4" fmla="*/ 1114 h 959816"/>
              <a:gd name="connsiteX5" fmla="*/ 1146663 w 1253752"/>
              <a:gd name="connsiteY5" fmla="*/ 18946 h 959816"/>
              <a:gd name="connsiteX6" fmla="*/ 1163396 w 1253752"/>
              <a:gd name="connsiteY6" fmla="*/ 35662 h 959816"/>
              <a:gd name="connsiteX7" fmla="*/ 1182359 w 1253752"/>
              <a:gd name="connsiteY7" fmla="*/ 52379 h 959816"/>
              <a:gd name="connsiteX8" fmla="*/ 1197976 w 1253752"/>
              <a:gd name="connsiteY8" fmla="*/ 71325 h 959816"/>
              <a:gd name="connsiteX9" fmla="*/ 1214709 w 1253752"/>
              <a:gd name="connsiteY9" fmla="*/ 83583 h 959816"/>
              <a:gd name="connsiteX10" fmla="*/ 1224749 w 1253752"/>
              <a:gd name="connsiteY10" fmla="*/ 95842 h 959816"/>
              <a:gd name="connsiteX11" fmla="*/ 1225864 w 1253752"/>
              <a:gd name="connsiteY11" fmla="*/ 113673 h 959816"/>
              <a:gd name="connsiteX12" fmla="*/ 1233673 w 1253752"/>
              <a:gd name="connsiteY12" fmla="*/ 129276 h 959816"/>
              <a:gd name="connsiteX13" fmla="*/ 1237019 w 1253752"/>
              <a:gd name="connsiteY13" fmla="*/ 145993 h 959816"/>
              <a:gd name="connsiteX14" fmla="*/ 1243434 w 1253752"/>
              <a:gd name="connsiteY14" fmla="*/ 161595 h 959816"/>
              <a:gd name="connsiteX15" fmla="*/ 1226980 w 1253752"/>
              <a:gd name="connsiteY15" fmla="*/ 179426 h 959816"/>
              <a:gd name="connsiteX16" fmla="*/ 1219171 w 1253752"/>
              <a:gd name="connsiteY16" fmla="*/ 193914 h 959816"/>
              <a:gd name="connsiteX17" fmla="*/ 1238135 w 1253752"/>
              <a:gd name="connsiteY17" fmla="*/ 198372 h 959816"/>
              <a:gd name="connsiteX18" fmla="*/ 1228095 w 1253752"/>
              <a:gd name="connsiteY18" fmla="*/ 216203 h 959816"/>
              <a:gd name="connsiteX19" fmla="*/ 1222518 w 1253752"/>
              <a:gd name="connsiteY19" fmla="*/ 230691 h 959816"/>
              <a:gd name="connsiteX20" fmla="*/ 1221402 w 1253752"/>
              <a:gd name="connsiteY20" fmla="*/ 246293 h 959816"/>
              <a:gd name="connsiteX21" fmla="*/ 1232557 w 1253752"/>
              <a:gd name="connsiteY21" fmla="*/ 264124 h 959816"/>
              <a:gd name="connsiteX22" fmla="*/ 1233673 w 1253752"/>
              <a:gd name="connsiteY22" fmla="*/ 280841 h 959816"/>
              <a:gd name="connsiteX23" fmla="*/ 1233673 w 1253752"/>
              <a:gd name="connsiteY23" fmla="*/ 296443 h 959816"/>
              <a:gd name="connsiteX24" fmla="*/ 1251521 w 1253752"/>
              <a:gd name="connsiteY24" fmla="*/ 297557 h 959816"/>
              <a:gd name="connsiteX25" fmla="*/ 1240366 w 1253752"/>
              <a:gd name="connsiteY25" fmla="*/ 313160 h 959816"/>
              <a:gd name="connsiteX26" fmla="*/ 1230326 w 1253752"/>
              <a:gd name="connsiteY26" fmla="*/ 325419 h 959816"/>
              <a:gd name="connsiteX27" fmla="*/ 1225992 w 1253752"/>
              <a:gd name="connsiteY27" fmla="*/ 340575 h 959816"/>
              <a:gd name="connsiteX28" fmla="*/ 1226422 w 1253752"/>
              <a:gd name="connsiteY28" fmla="*/ 340464 h 959816"/>
              <a:gd name="connsiteX29" fmla="*/ 1234788 w 1253752"/>
              <a:gd name="connsiteY29" fmla="*/ 352165 h 959816"/>
              <a:gd name="connsiteX30" fmla="*/ 1239250 w 1253752"/>
              <a:gd name="connsiteY30" fmla="*/ 359966 h 959816"/>
              <a:gd name="connsiteX31" fmla="*/ 1242597 w 1253752"/>
              <a:gd name="connsiteY31" fmla="*/ 373340 h 959816"/>
              <a:gd name="connsiteX32" fmla="*/ 1244828 w 1253752"/>
              <a:gd name="connsiteY32" fmla="*/ 387828 h 959816"/>
              <a:gd name="connsiteX33" fmla="*/ 1249290 w 1253752"/>
              <a:gd name="connsiteY33" fmla="*/ 400086 h 959816"/>
              <a:gd name="connsiteX34" fmla="*/ 1253752 w 1253752"/>
              <a:gd name="connsiteY34" fmla="*/ 414574 h 959816"/>
              <a:gd name="connsiteX35" fmla="*/ 1237019 w 1253752"/>
              <a:gd name="connsiteY35" fmla="*/ 409002 h 959816"/>
              <a:gd name="connsiteX36" fmla="*/ 1229211 w 1253752"/>
              <a:gd name="connsiteY36" fmla="*/ 409002 h 959816"/>
              <a:gd name="connsiteX37" fmla="*/ 1224749 w 1253752"/>
              <a:gd name="connsiteY37" fmla="*/ 417918 h 959816"/>
              <a:gd name="connsiteX38" fmla="*/ 1221960 w 1253752"/>
              <a:gd name="connsiteY38" fmla="*/ 430734 h 959816"/>
              <a:gd name="connsiteX39" fmla="*/ 1209132 w 1253752"/>
              <a:gd name="connsiteY39" fmla="*/ 448008 h 959816"/>
              <a:gd name="connsiteX40" fmla="*/ 1204670 w 1253752"/>
              <a:gd name="connsiteY40" fmla="*/ 462495 h 959816"/>
              <a:gd name="connsiteX41" fmla="*/ 1202439 w 1253752"/>
              <a:gd name="connsiteY41" fmla="*/ 478098 h 959816"/>
              <a:gd name="connsiteX42" fmla="*/ 1196861 w 1253752"/>
              <a:gd name="connsiteY42" fmla="*/ 488128 h 959816"/>
              <a:gd name="connsiteX43" fmla="*/ 1190168 w 1253752"/>
              <a:gd name="connsiteY43" fmla="*/ 499272 h 959816"/>
              <a:gd name="connsiteX44" fmla="*/ 1180128 w 1253752"/>
              <a:gd name="connsiteY44" fmla="*/ 503730 h 959816"/>
              <a:gd name="connsiteX45" fmla="*/ 1165627 w 1253752"/>
              <a:gd name="connsiteY45" fmla="*/ 509302 h 959816"/>
              <a:gd name="connsiteX46" fmla="*/ 1148894 w 1253752"/>
              <a:gd name="connsiteY46" fmla="*/ 513760 h 959816"/>
              <a:gd name="connsiteX47" fmla="*/ 1136623 w 1253752"/>
              <a:gd name="connsiteY47" fmla="*/ 519332 h 959816"/>
              <a:gd name="connsiteX48" fmla="*/ 1129930 w 1253752"/>
              <a:gd name="connsiteY48" fmla="*/ 527133 h 959816"/>
              <a:gd name="connsiteX49" fmla="*/ 1137739 w 1253752"/>
              <a:gd name="connsiteY49" fmla="*/ 534934 h 959816"/>
              <a:gd name="connsiteX50" fmla="*/ 1138854 w 1253752"/>
              <a:gd name="connsiteY50" fmla="*/ 544965 h 959816"/>
              <a:gd name="connsiteX51" fmla="*/ 1142201 w 1253752"/>
              <a:gd name="connsiteY51" fmla="*/ 554995 h 959816"/>
              <a:gd name="connsiteX52" fmla="*/ 1157818 w 1253752"/>
              <a:gd name="connsiteY52" fmla="*/ 556109 h 959816"/>
              <a:gd name="connsiteX53" fmla="*/ 1150009 w 1253752"/>
              <a:gd name="connsiteY53" fmla="*/ 566139 h 959816"/>
              <a:gd name="connsiteX54" fmla="*/ 1151125 w 1253752"/>
              <a:gd name="connsiteY54" fmla="*/ 575055 h 959816"/>
              <a:gd name="connsiteX55" fmla="*/ 1150009 w 1253752"/>
              <a:gd name="connsiteY55" fmla="*/ 576169 h 959816"/>
              <a:gd name="connsiteX56" fmla="*/ 1139970 w 1253752"/>
              <a:gd name="connsiteY56" fmla="*/ 582856 h 959816"/>
              <a:gd name="connsiteX57" fmla="*/ 1138854 w 1253752"/>
              <a:gd name="connsiteY57" fmla="*/ 598458 h 959816"/>
              <a:gd name="connsiteX58" fmla="*/ 1136623 w 1253752"/>
              <a:gd name="connsiteY58" fmla="*/ 612946 h 959816"/>
              <a:gd name="connsiteX59" fmla="*/ 1118775 w 1253752"/>
              <a:gd name="connsiteY59" fmla="*/ 621861 h 959816"/>
              <a:gd name="connsiteX60" fmla="*/ 1107620 w 1253752"/>
              <a:gd name="connsiteY60" fmla="*/ 627434 h 959816"/>
              <a:gd name="connsiteX61" fmla="*/ 1105389 w 1253752"/>
              <a:gd name="connsiteY61" fmla="*/ 651951 h 959816"/>
              <a:gd name="connsiteX62" fmla="*/ 1097580 w 1253752"/>
              <a:gd name="connsiteY62" fmla="*/ 661981 h 959816"/>
              <a:gd name="connsiteX63" fmla="*/ 1087541 w 1253752"/>
              <a:gd name="connsiteY63" fmla="*/ 669783 h 959816"/>
              <a:gd name="connsiteX64" fmla="*/ 1075270 w 1253752"/>
              <a:gd name="connsiteY64" fmla="*/ 668668 h 959816"/>
              <a:gd name="connsiteX65" fmla="*/ 1059653 w 1253752"/>
              <a:gd name="connsiteY65" fmla="*/ 666439 h 959816"/>
              <a:gd name="connsiteX66" fmla="*/ 1047382 w 1253752"/>
              <a:gd name="connsiteY66" fmla="*/ 668668 h 959816"/>
              <a:gd name="connsiteX67" fmla="*/ 1030649 w 1253752"/>
              <a:gd name="connsiteY67" fmla="*/ 659752 h 959816"/>
              <a:gd name="connsiteX68" fmla="*/ 1017263 w 1253752"/>
              <a:gd name="connsiteY68" fmla="*/ 666439 h 959816"/>
              <a:gd name="connsiteX69" fmla="*/ 1004993 w 1253752"/>
              <a:gd name="connsiteY69" fmla="*/ 675355 h 959816"/>
              <a:gd name="connsiteX70" fmla="*/ 984913 w 1253752"/>
              <a:gd name="connsiteY70" fmla="*/ 684270 h 959816"/>
              <a:gd name="connsiteX71" fmla="*/ 965950 w 1253752"/>
              <a:gd name="connsiteY71" fmla="*/ 694300 h 959816"/>
              <a:gd name="connsiteX72" fmla="*/ 953679 w 1253752"/>
              <a:gd name="connsiteY72" fmla="*/ 695415 h 959816"/>
              <a:gd name="connsiteX73" fmla="*/ 940293 w 1253752"/>
              <a:gd name="connsiteY73" fmla="*/ 694300 h 959816"/>
              <a:gd name="connsiteX74" fmla="*/ 923560 w 1253752"/>
              <a:gd name="connsiteY74" fmla="*/ 706559 h 959816"/>
              <a:gd name="connsiteX75" fmla="*/ 914636 w 1253752"/>
              <a:gd name="connsiteY75" fmla="*/ 718818 h 959816"/>
              <a:gd name="connsiteX76" fmla="*/ 901250 w 1253752"/>
              <a:gd name="connsiteY76" fmla="*/ 706559 h 959816"/>
              <a:gd name="connsiteX77" fmla="*/ 893900 w 1253752"/>
              <a:gd name="connsiteY77" fmla="*/ 700552 h 959816"/>
              <a:gd name="connsiteX78" fmla="*/ 893655 w 1253752"/>
              <a:gd name="connsiteY78" fmla="*/ 700683 h 959816"/>
              <a:gd name="connsiteX79" fmla="*/ 901065 w 1253752"/>
              <a:gd name="connsiteY79" fmla="*/ 706752 h 959816"/>
              <a:gd name="connsiteX80" fmla="*/ 914431 w 1253752"/>
              <a:gd name="connsiteY80" fmla="*/ 719293 h 959816"/>
              <a:gd name="connsiteX81" fmla="*/ 922227 w 1253752"/>
              <a:gd name="connsiteY81" fmla="*/ 739081 h 959816"/>
              <a:gd name="connsiteX82" fmla="*/ 924455 w 1253752"/>
              <a:gd name="connsiteY82" fmla="*/ 750230 h 959816"/>
              <a:gd name="connsiteX83" fmla="*/ 934479 w 1253752"/>
              <a:gd name="connsiteY83" fmla="*/ 760263 h 959816"/>
              <a:gd name="connsiteX84" fmla="*/ 940048 w 1253752"/>
              <a:gd name="connsiteY84" fmla="*/ 766952 h 959816"/>
              <a:gd name="connsiteX85" fmla="*/ 951186 w 1253752"/>
              <a:gd name="connsiteY85" fmla="*/ 773641 h 959816"/>
              <a:gd name="connsiteX86" fmla="*/ 960096 w 1253752"/>
              <a:gd name="connsiteY86" fmla="*/ 782559 h 959816"/>
              <a:gd name="connsiteX87" fmla="*/ 958983 w 1253752"/>
              <a:gd name="connsiteY87" fmla="*/ 804856 h 959816"/>
              <a:gd name="connsiteX88" fmla="*/ 961210 w 1253752"/>
              <a:gd name="connsiteY88" fmla="*/ 822693 h 959816"/>
              <a:gd name="connsiteX89" fmla="*/ 961210 w 1253752"/>
              <a:gd name="connsiteY89" fmla="*/ 837186 h 959816"/>
              <a:gd name="connsiteX90" fmla="*/ 961210 w 1253752"/>
              <a:gd name="connsiteY90" fmla="*/ 851678 h 959816"/>
              <a:gd name="connsiteX91" fmla="*/ 946731 w 1253752"/>
              <a:gd name="connsiteY91" fmla="*/ 862827 h 959816"/>
              <a:gd name="connsiteX92" fmla="*/ 934479 w 1253752"/>
              <a:gd name="connsiteY92" fmla="*/ 867286 h 959816"/>
              <a:gd name="connsiteX93" fmla="*/ 921113 w 1253752"/>
              <a:gd name="connsiteY93" fmla="*/ 868401 h 959816"/>
              <a:gd name="connsiteX94" fmla="*/ 906634 w 1253752"/>
              <a:gd name="connsiteY94" fmla="*/ 878434 h 959816"/>
              <a:gd name="connsiteX95" fmla="*/ 895496 w 1253752"/>
              <a:gd name="connsiteY95" fmla="*/ 887353 h 959816"/>
              <a:gd name="connsiteX96" fmla="*/ 895496 w 1253752"/>
              <a:gd name="connsiteY96" fmla="*/ 898501 h 959816"/>
              <a:gd name="connsiteX97" fmla="*/ 904406 w 1253752"/>
              <a:gd name="connsiteY97" fmla="*/ 908534 h 959816"/>
              <a:gd name="connsiteX98" fmla="*/ 913317 w 1253752"/>
              <a:gd name="connsiteY98" fmla="*/ 919683 h 959816"/>
              <a:gd name="connsiteX99" fmla="*/ 913317 w 1253752"/>
              <a:gd name="connsiteY99" fmla="*/ 931946 h 959816"/>
              <a:gd name="connsiteX100" fmla="*/ 912203 w 1253752"/>
              <a:gd name="connsiteY100" fmla="*/ 944209 h 959816"/>
              <a:gd name="connsiteX101" fmla="*/ 912203 w 1253752"/>
              <a:gd name="connsiteY101" fmla="*/ 959816 h 959816"/>
              <a:gd name="connsiteX102" fmla="*/ 895496 w 1253752"/>
              <a:gd name="connsiteY102" fmla="*/ 955357 h 959816"/>
              <a:gd name="connsiteX103" fmla="*/ 886586 w 1253752"/>
              <a:gd name="connsiteY103" fmla="*/ 948668 h 959816"/>
              <a:gd name="connsiteX104" fmla="*/ 877675 w 1253752"/>
              <a:gd name="connsiteY104" fmla="*/ 935290 h 959816"/>
              <a:gd name="connsiteX105" fmla="*/ 866537 w 1253752"/>
              <a:gd name="connsiteY105" fmla="*/ 921912 h 959816"/>
              <a:gd name="connsiteX106" fmla="*/ 853172 w 1253752"/>
              <a:gd name="connsiteY106" fmla="*/ 925257 h 959816"/>
              <a:gd name="connsiteX107" fmla="*/ 835351 w 1253752"/>
              <a:gd name="connsiteY107" fmla="*/ 925257 h 959816"/>
              <a:gd name="connsiteX108" fmla="*/ 819757 w 1253752"/>
              <a:gd name="connsiteY108" fmla="*/ 926372 h 959816"/>
              <a:gd name="connsiteX109" fmla="*/ 806392 w 1253752"/>
              <a:gd name="connsiteY109" fmla="*/ 912994 h 959816"/>
              <a:gd name="connsiteX110" fmla="*/ 803050 w 1253752"/>
              <a:gd name="connsiteY110" fmla="*/ 898501 h 959816"/>
              <a:gd name="connsiteX111" fmla="*/ 788571 w 1253752"/>
              <a:gd name="connsiteY111" fmla="*/ 895157 h 959816"/>
              <a:gd name="connsiteX112" fmla="*/ 776319 w 1253752"/>
              <a:gd name="connsiteY112" fmla="*/ 889582 h 959816"/>
              <a:gd name="connsiteX113" fmla="*/ 768523 w 1253752"/>
              <a:gd name="connsiteY113" fmla="*/ 877319 h 959816"/>
              <a:gd name="connsiteX114" fmla="*/ 766295 w 1253752"/>
              <a:gd name="connsiteY114" fmla="*/ 861712 h 959816"/>
              <a:gd name="connsiteX115" fmla="*/ 765181 w 1253752"/>
              <a:gd name="connsiteY115" fmla="*/ 844990 h 959816"/>
              <a:gd name="connsiteX116" fmla="*/ 766295 w 1253752"/>
              <a:gd name="connsiteY116" fmla="*/ 824923 h 959816"/>
              <a:gd name="connsiteX117" fmla="*/ 756271 w 1253752"/>
              <a:gd name="connsiteY117" fmla="*/ 812660 h 959816"/>
              <a:gd name="connsiteX118" fmla="*/ 742905 w 1253752"/>
              <a:gd name="connsiteY118" fmla="*/ 805971 h 959816"/>
              <a:gd name="connsiteX119" fmla="*/ 719515 w 1253752"/>
              <a:gd name="connsiteY119" fmla="*/ 808200 h 959816"/>
              <a:gd name="connsiteX120" fmla="*/ 699467 w 1253752"/>
              <a:gd name="connsiteY120" fmla="*/ 807086 h 959816"/>
              <a:gd name="connsiteX121" fmla="*/ 689443 w 1253752"/>
              <a:gd name="connsiteY121" fmla="*/ 826038 h 959816"/>
              <a:gd name="connsiteX122" fmla="*/ 681646 w 1253752"/>
              <a:gd name="connsiteY122" fmla="*/ 838301 h 959816"/>
              <a:gd name="connsiteX123" fmla="*/ 669394 w 1253752"/>
              <a:gd name="connsiteY123" fmla="*/ 848334 h 959816"/>
              <a:gd name="connsiteX124" fmla="*/ 649346 w 1253752"/>
              <a:gd name="connsiteY124" fmla="*/ 850564 h 959816"/>
              <a:gd name="connsiteX125" fmla="*/ 619273 w 1253752"/>
              <a:gd name="connsiteY125" fmla="*/ 848334 h 959816"/>
              <a:gd name="connsiteX126" fmla="*/ 620387 w 1253752"/>
              <a:gd name="connsiteY126" fmla="*/ 837186 h 959816"/>
              <a:gd name="connsiteX127" fmla="*/ 615932 w 1253752"/>
              <a:gd name="connsiteY127" fmla="*/ 821578 h 959816"/>
              <a:gd name="connsiteX128" fmla="*/ 604794 w 1253752"/>
              <a:gd name="connsiteY128" fmla="*/ 816004 h 959816"/>
              <a:gd name="connsiteX129" fmla="*/ 594770 w 1253752"/>
              <a:gd name="connsiteY129" fmla="*/ 814889 h 959816"/>
              <a:gd name="connsiteX130" fmla="*/ 589201 w 1253752"/>
              <a:gd name="connsiteY130" fmla="*/ 801511 h 959816"/>
              <a:gd name="connsiteX131" fmla="*/ 586973 w 1253752"/>
              <a:gd name="connsiteY131" fmla="*/ 788134 h 959816"/>
              <a:gd name="connsiteX132" fmla="*/ 588087 w 1253752"/>
              <a:gd name="connsiteY132" fmla="*/ 772526 h 959816"/>
              <a:gd name="connsiteX133" fmla="*/ 578063 w 1253752"/>
              <a:gd name="connsiteY133" fmla="*/ 761378 h 959816"/>
              <a:gd name="connsiteX134" fmla="*/ 566925 w 1253752"/>
              <a:gd name="connsiteY134" fmla="*/ 755804 h 959816"/>
              <a:gd name="connsiteX135" fmla="*/ 555787 w 1253752"/>
              <a:gd name="connsiteY135" fmla="*/ 760263 h 959816"/>
              <a:gd name="connsiteX136" fmla="*/ 545763 w 1253752"/>
              <a:gd name="connsiteY136" fmla="*/ 774756 h 959816"/>
              <a:gd name="connsiteX137" fmla="*/ 532397 w 1253752"/>
              <a:gd name="connsiteY137" fmla="*/ 781445 h 959816"/>
              <a:gd name="connsiteX138" fmla="*/ 520145 w 1253752"/>
              <a:gd name="connsiteY138" fmla="*/ 785904 h 959816"/>
              <a:gd name="connsiteX139" fmla="*/ 498983 w 1253752"/>
              <a:gd name="connsiteY139" fmla="*/ 784789 h 959816"/>
              <a:gd name="connsiteX140" fmla="*/ 484503 w 1253752"/>
              <a:gd name="connsiteY140" fmla="*/ 778100 h 959816"/>
              <a:gd name="connsiteX141" fmla="*/ 465569 w 1253752"/>
              <a:gd name="connsiteY141" fmla="*/ 783674 h 959816"/>
              <a:gd name="connsiteX142" fmla="*/ 449976 w 1253752"/>
              <a:gd name="connsiteY142" fmla="*/ 788134 h 959816"/>
              <a:gd name="connsiteX143" fmla="*/ 436610 w 1253752"/>
              <a:gd name="connsiteY143" fmla="*/ 797052 h 959816"/>
              <a:gd name="connsiteX144" fmla="*/ 424358 w 1253752"/>
              <a:gd name="connsiteY144" fmla="*/ 808200 h 959816"/>
              <a:gd name="connsiteX145" fmla="*/ 412106 w 1253752"/>
              <a:gd name="connsiteY145" fmla="*/ 797052 h 959816"/>
              <a:gd name="connsiteX146" fmla="*/ 406537 w 1253752"/>
              <a:gd name="connsiteY146" fmla="*/ 794823 h 959816"/>
              <a:gd name="connsiteX147" fmla="*/ 390944 w 1253752"/>
              <a:gd name="connsiteY147" fmla="*/ 803741 h 959816"/>
              <a:gd name="connsiteX148" fmla="*/ 379806 w 1253752"/>
              <a:gd name="connsiteY148" fmla="*/ 810430 h 959816"/>
              <a:gd name="connsiteX149" fmla="*/ 367554 w 1253752"/>
              <a:gd name="connsiteY149" fmla="*/ 803741 h 959816"/>
              <a:gd name="connsiteX150" fmla="*/ 357530 w 1253752"/>
              <a:gd name="connsiteY150" fmla="*/ 794823 h 959816"/>
              <a:gd name="connsiteX151" fmla="*/ 350380 w 1253752"/>
              <a:gd name="connsiteY151" fmla="*/ 779407 h 959816"/>
              <a:gd name="connsiteX152" fmla="*/ 350290 w 1253752"/>
              <a:gd name="connsiteY152" fmla="*/ 779494 h 959816"/>
              <a:gd name="connsiteX153" fmla="*/ 345278 w 1253752"/>
              <a:gd name="connsiteY153" fmla="*/ 774756 h 959816"/>
              <a:gd name="connsiteX154" fmla="*/ 338595 w 1253752"/>
              <a:gd name="connsiteY154" fmla="*/ 768067 h 959816"/>
              <a:gd name="connsiteX155" fmla="*/ 327457 w 1253752"/>
              <a:gd name="connsiteY155" fmla="*/ 764722 h 959816"/>
              <a:gd name="connsiteX156" fmla="*/ 319661 w 1253752"/>
              <a:gd name="connsiteY156" fmla="*/ 766952 h 959816"/>
              <a:gd name="connsiteX157" fmla="*/ 311864 w 1253752"/>
              <a:gd name="connsiteY157" fmla="*/ 776985 h 959816"/>
              <a:gd name="connsiteX158" fmla="*/ 299612 w 1253752"/>
              <a:gd name="connsiteY158" fmla="*/ 779215 h 959816"/>
              <a:gd name="connsiteX159" fmla="*/ 289588 w 1253752"/>
              <a:gd name="connsiteY159" fmla="*/ 778100 h 959816"/>
              <a:gd name="connsiteX160" fmla="*/ 281792 w 1253752"/>
              <a:gd name="connsiteY160" fmla="*/ 777543 h 959816"/>
              <a:gd name="connsiteX161" fmla="*/ 275387 w 1253752"/>
              <a:gd name="connsiteY161" fmla="*/ 777543 h 959816"/>
              <a:gd name="connsiteX162" fmla="*/ 263971 w 1253752"/>
              <a:gd name="connsiteY162" fmla="*/ 764722 h 959816"/>
              <a:gd name="connsiteX163" fmla="*/ 251719 w 1253752"/>
              <a:gd name="connsiteY163" fmla="*/ 764722 h 959816"/>
              <a:gd name="connsiteX164" fmla="*/ 241695 w 1253752"/>
              <a:gd name="connsiteY164" fmla="*/ 766952 h 959816"/>
              <a:gd name="connsiteX165" fmla="*/ 232784 w 1253752"/>
              <a:gd name="connsiteY165" fmla="*/ 758591 h 959816"/>
              <a:gd name="connsiteX166" fmla="*/ 225266 w 1253752"/>
              <a:gd name="connsiteY166" fmla="*/ 751066 h 959816"/>
              <a:gd name="connsiteX167" fmla="*/ 212736 w 1253752"/>
              <a:gd name="connsiteY167" fmla="*/ 762493 h 959816"/>
              <a:gd name="connsiteX168" fmla="*/ 206053 w 1253752"/>
              <a:gd name="connsiteY168" fmla="*/ 775871 h 959816"/>
              <a:gd name="connsiteX169" fmla="*/ 191574 w 1253752"/>
              <a:gd name="connsiteY169" fmla="*/ 774756 h 959816"/>
              <a:gd name="connsiteX170" fmla="*/ 182663 w 1253752"/>
              <a:gd name="connsiteY170" fmla="*/ 787019 h 959816"/>
              <a:gd name="connsiteX171" fmla="*/ 172639 w 1253752"/>
              <a:gd name="connsiteY171" fmla="*/ 794823 h 959816"/>
              <a:gd name="connsiteX172" fmla="*/ 155932 w 1253752"/>
              <a:gd name="connsiteY172" fmla="*/ 789248 h 959816"/>
              <a:gd name="connsiteX173" fmla="*/ 144794 w 1253752"/>
              <a:gd name="connsiteY173" fmla="*/ 773641 h 959816"/>
              <a:gd name="connsiteX174" fmla="*/ 129201 w 1253752"/>
              <a:gd name="connsiteY174" fmla="*/ 763608 h 959816"/>
              <a:gd name="connsiteX175" fmla="*/ 126973 w 1253752"/>
              <a:gd name="connsiteY175" fmla="*/ 743541 h 959816"/>
              <a:gd name="connsiteX176" fmla="*/ 119177 w 1253752"/>
              <a:gd name="connsiteY176" fmla="*/ 731278 h 959816"/>
              <a:gd name="connsiteX177" fmla="*/ 119734 w 1253752"/>
              <a:gd name="connsiteY177" fmla="*/ 710932 h 959816"/>
              <a:gd name="connsiteX178" fmla="*/ 148136 w 1253752"/>
              <a:gd name="connsiteY178" fmla="*/ 715670 h 959816"/>
              <a:gd name="connsiteX179" fmla="*/ 163729 w 1253752"/>
              <a:gd name="connsiteY179" fmla="*/ 708981 h 959816"/>
              <a:gd name="connsiteX180" fmla="*/ 165956 w 1253752"/>
              <a:gd name="connsiteY180" fmla="*/ 695603 h 959816"/>
              <a:gd name="connsiteX181" fmla="*/ 168184 w 1253752"/>
              <a:gd name="connsiteY181" fmla="*/ 679996 h 959816"/>
              <a:gd name="connsiteX182" fmla="*/ 145908 w 1253752"/>
              <a:gd name="connsiteY182" fmla="*/ 681111 h 959816"/>
              <a:gd name="connsiteX183" fmla="*/ 126973 w 1253752"/>
              <a:gd name="connsiteY183" fmla="*/ 675537 h 959816"/>
              <a:gd name="connsiteX184" fmla="*/ 118063 w 1253752"/>
              <a:gd name="connsiteY184" fmla="*/ 657699 h 959816"/>
              <a:gd name="connsiteX185" fmla="*/ 114722 w 1253752"/>
              <a:gd name="connsiteY185" fmla="*/ 640977 h 959816"/>
              <a:gd name="connsiteX186" fmla="*/ 101356 w 1253752"/>
              <a:gd name="connsiteY186" fmla="*/ 615336 h 959816"/>
              <a:gd name="connsiteX187" fmla="*/ 105811 w 1253752"/>
              <a:gd name="connsiteY187" fmla="*/ 601958 h 959816"/>
              <a:gd name="connsiteX188" fmla="*/ 116949 w 1253752"/>
              <a:gd name="connsiteY188" fmla="*/ 586351 h 959816"/>
              <a:gd name="connsiteX189" fmla="*/ 123632 w 1253752"/>
              <a:gd name="connsiteY189" fmla="*/ 570743 h 959816"/>
              <a:gd name="connsiteX190" fmla="*/ 125860 w 1253752"/>
              <a:gd name="connsiteY190" fmla="*/ 549562 h 959816"/>
              <a:gd name="connsiteX191" fmla="*/ 122518 w 1253752"/>
              <a:gd name="connsiteY191" fmla="*/ 528380 h 959816"/>
              <a:gd name="connsiteX192" fmla="*/ 120291 w 1253752"/>
              <a:gd name="connsiteY192" fmla="*/ 510543 h 959816"/>
              <a:gd name="connsiteX193" fmla="*/ 112494 w 1253752"/>
              <a:gd name="connsiteY193" fmla="*/ 497165 h 959816"/>
              <a:gd name="connsiteX194" fmla="*/ 99128 w 1253752"/>
              <a:gd name="connsiteY194" fmla="*/ 479328 h 959816"/>
              <a:gd name="connsiteX195" fmla="*/ 99128 w 1253752"/>
              <a:gd name="connsiteY195" fmla="*/ 457031 h 959816"/>
              <a:gd name="connsiteX196" fmla="*/ 101356 w 1253752"/>
              <a:gd name="connsiteY196" fmla="*/ 432505 h 959816"/>
              <a:gd name="connsiteX197" fmla="*/ 98015 w 1253752"/>
              <a:gd name="connsiteY197" fmla="*/ 411324 h 959816"/>
              <a:gd name="connsiteX198" fmla="*/ 93559 w 1253752"/>
              <a:gd name="connsiteY198" fmla="*/ 393487 h 959816"/>
              <a:gd name="connsiteX199" fmla="*/ 89104 w 1253752"/>
              <a:gd name="connsiteY199" fmla="*/ 372305 h 959816"/>
              <a:gd name="connsiteX200" fmla="*/ 79080 w 1253752"/>
              <a:gd name="connsiteY200" fmla="*/ 353353 h 959816"/>
              <a:gd name="connsiteX201" fmla="*/ 63487 w 1253752"/>
              <a:gd name="connsiteY201" fmla="*/ 336631 h 959816"/>
              <a:gd name="connsiteX202" fmla="*/ 47893 w 1253752"/>
              <a:gd name="connsiteY202" fmla="*/ 323253 h 959816"/>
              <a:gd name="connsiteX203" fmla="*/ 38983 w 1253752"/>
              <a:gd name="connsiteY203" fmla="*/ 305416 h 959816"/>
              <a:gd name="connsiteX204" fmla="*/ 33414 w 1253752"/>
              <a:gd name="connsiteY204" fmla="*/ 287579 h 959816"/>
              <a:gd name="connsiteX205" fmla="*/ 37869 w 1253752"/>
              <a:gd name="connsiteY205" fmla="*/ 268627 h 959816"/>
              <a:gd name="connsiteX206" fmla="*/ 37869 w 1253752"/>
              <a:gd name="connsiteY206" fmla="*/ 255249 h 959816"/>
              <a:gd name="connsiteX207" fmla="*/ 21162 w 1253752"/>
              <a:gd name="connsiteY207" fmla="*/ 241871 h 959816"/>
              <a:gd name="connsiteX208" fmla="*/ 36755 w 1253752"/>
              <a:gd name="connsiteY208" fmla="*/ 226263 h 959816"/>
              <a:gd name="connsiteX209" fmla="*/ 37869 w 1253752"/>
              <a:gd name="connsiteY209" fmla="*/ 207311 h 959816"/>
              <a:gd name="connsiteX210" fmla="*/ 35642 w 1253752"/>
              <a:gd name="connsiteY210" fmla="*/ 183900 h 959816"/>
              <a:gd name="connsiteX211" fmla="*/ 17821 w 1253752"/>
              <a:gd name="connsiteY211" fmla="*/ 172752 h 959816"/>
              <a:gd name="connsiteX212" fmla="*/ 0 w 1253752"/>
              <a:gd name="connsiteY212" fmla="*/ 160489 h 959816"/>
              <a:gd name="connsiteX213" fmla="*/ 6683 w 1253752"/>
              <a:gd name="connsiteY213" fmla="*/ 133733 h 959816"/>
              <a:gd name="connsiteX214" fmla="*/ 32300 w 1253752"/>
              <a:gd name="connsiteY214" fmla="*/ 142652 h 959816"/>
              <a:gd name="connsiteX215" fmla="*/ 69056 w 1253752"/>
              <a:gd name="connsiteY215" fmla="*/ 156030 h 959816"/>
              <a:gd name="connsiteX216" fmla="*/ 90218 w 1253752"/>
              <a:gd name="connsiteY216" fmla="*/ 169407 h 959816"/>
              <a:gd name="connsiteX217" fmla="*/ 113608 w 1253752"/>
              <a:gd name="connsiteY217" fmla="*/ 189474 h 959816"/>
              <a:gd name="connsiteX218" fmla="*/ 130315 w 1253752"/>
              <a:gd name="connsiteY218" fmla="*/ 176096 h 959816"/>
              <a:gd name="connsiteX219" fmla="*/ 154818 w 1253752"/>
              <a:gd name="connsiteY219" fmla="*/ 160489 h 959816"/>
              <a:gd name="connsiteX220" fmla="*/ 189346 w 1253752"/>
              <a:gd name="connsiteY220" fmla="*/ 161604 h 959816"/>
              <a:gd name="connsiteX221" fmla="*/ 214964 w 1253752"/>
              <a:gd name="connsiteY221" fmla="*/ 160489 h 959816"/>
              <a:gd name="connsiteX222" fmla="*/ 232784 w 1253752"/>
              <a:gd name="connsiteY222" fmla="*/ 160489 h 959816"/>
              <a:gd name="connsiteX223" fmla="*/ 252833 w 1253752"/>
              <a:gd name="connsiteY223" fmla="*/ 211771 h 959816"/>
              <a:gd name="connsiteX224" fmla="*/ 229443 w 1253752"/>
              <a:gd name="connsiteY224" fmla="*/ 210656 h 959816"/>
              <a:gd name="connsiteX225" fmla="*/ 218305 w 1253752"/>
              <a:gd name="connsiteY225" fmla="*/ 245215 h 959816"/>
              <a:gd name="connsiteX226" fmla="*/ 239467 w 1253752"/>
              <a:gd name="connsiteY226" fmla="*/ 264167 h 959816"/>
              <a:gd name="connsiteX227" fmla="*/ 261743 w 1253752"/>
              <a:gd name="connsiteY227" fmla="*/ 296497 h 959816"/>
              <a:gd name="connsiteX228" fmla="*/ 261743 w 1253752"/>
              <a:gd name="connsiteY228" fmla="*/ 344434 h 959816"/>
              <a:gd name="connsiteX229" fmla="*/ 278729 w 1253752"/>
              <a:gd name="connsiteY229" fmla="*/ 337188 h 959816"/>
              <a:gd name="connsiteX230" fmla="*/ 305181 w 1253752"/>
              <a:gd name="connsiteY230" fmla="*/ 331057 h 959816"/>
              <a:gd name="connsiteX231" fmla="*/ 328571 w 1253752"/>
              <a:gd name="connsiteY231" fmla="*/ 319908 h 959816"/>
              <a:gd name="connsiteX232" fmla="*/ 344164 w 1253752"/>
              <a:gd name="connsiteY232" fmla="*/ 331057 h 959816"/>
              <a:gd name="connsiteX233" fmla="*/ 368668 w 1253752"/>
              <a:gd name="connsiteY233" fmla="*/ 342205 h 959816"/>
              <a:gd name="connsiteX234" fmla="*/ 390944 w 1253752"/>
              <a:gd name="connsiteY234" fmla="*/ 348894 h 959816"/>
              <a:gd name="connsiteX235" fmla="*/ 417675 w 1253752"/>
              <a:gd name="connsiteY235" fmla="*/ 348894 h 959816"/>
              <a:gd name="connsiteX236" fmla="*/ 439951 w 1253752"/>
              <a:gd name="connsiteY236" fmla="*/ 353353 h 959816"/>
              <a:gd name="connsiteX237" fmla="*/ 462227 w 1253752"/>
              <a:gd name="connsiteY237" fmla="*/ 356698 h 959816"/>
              <a:gd name="connsiteX238" fmla="*/ 491186 w 1253752"/>
              <a:gd name="connsiteY238" fmla="*/ 357812 h 959816"/>
              <a:gd name="connsiteX239" fmla="*/ 516804 w 1253752"/>
              <a:gd name="connsiteY239" fmla="*/ 365616 h 959816"/>
              <a:gd name="connsiteX240" fmla="*/ 544649 w 1253752"/>
              <a:gd name="connsiteY240" fmla="*/ 383453 h 959816"/>
              <a:gd name="connsiteX241" fmla="*/ 566925 w 1253752"/>
              <a:gd name="connsiteY241" fmla="*/ 395716 h 959816"/>
              <a:gd name="connsiteX242" fmla="*/ 590315 w 1253752"/>
              <a:gd name="connsiteY242" fmla="*/ 386798 h 959816"/>
              <a:gd name="connsiteX243" fmla="*/ 622615 w 1253752"/>
              <a:gd name="connsiteY243" fmla="*/ 374535 h 959816"/>
              <a:gd name="connsiteX244" fmla="*/ 654915 w 1253752"/>
              <a:gd name="connsiteY244" fmla="*/ 361157 h 959816"/>
              <a:gd name="connsiteX245" fmla="*/ 676077 w 1253752"/>
              <a:gd name="connsiteY245" fmla="*/ 347779 h 959816"/>
              <a:gd name="connsiteX246" fmla="*/ 692784 w 1253752"/>
              <a:gd name="connsiteY246" fmla="*/ 333286 h 959816"/>
              <a:gd name="connsiteX247" fmla="*/ 712833 w 1253752"/>
              <a:gd name="connsiteY247" fmla="*/ 331057 h 959816"/>
              <a:gd name="connsiteX248" fmla="*/ 730653 w 1253752"/>
              <a:gd name="connsiteY248" fmla="*/ 316564 h 959816"/>
              <a:gd name="connsiteX249" fmla="*/ 735702 w 1253752"/>
              <a:gd name="connsiteY249" fmla="*/ 317406 h 959816"/>
              <a:gd name="connsiteX250" fmla="*/ 730576 w 1253752"/>
              <a:gd name="connsiteY250" fmla="*/ 316224 h 959816"/>
              <a:gd name="connsiteX251" fmla="*/ 711613 w 1253752"/>
              <a:gd name="connsiteY251" fmla="*/ 308702 h 959816"/>
              <a:gd name="connsiteX252" fmla="*/ 692649 w 1253752"/>
              <a:gd name="connsiteY252" fmla="*/ 298672 h 959816"/>
              <a:gd name="connsiteX253" fmla="*/ 671454 w 1253752"/>
              <a:gd name="connsiteY253" fmla="*/ 284184 h 959816"/>
              <a:gd name="connsiteX254" fmla="*/ 674801 w 1253752"/>
              <a:gd name="connsiteY254" fmla="*/ 264124 h 959816"/>
              <a:gd name="connsiteX255" fmla="*/ 682609 w 1253752"/>
              <a:gd name="connsiteY255" fmla="*/ 238492 h 959816"/>
              <a:gd name="connsiteX256" fmla="*/ 695995 w 1253752"/>
              <a:gd name="connsiteY256" fmla="*/ 217317 h 959816"/>
              <a:gd name="connsiteX257" fmla="*/ 709382 w 1253752"/>
              <a:gd name="connsiteY257" fmla="*/ 197257 h 959816"/>
              <a:gd name="connsiteX258" fmla="*/ 726114 w 1253752"/>
              <a:gd name="connsiteY258" fmla="*/ 172739 h 959816"/>
              <a:gd name="connsiteX259" fmla="*/ 761811 w 1253752"/>
              <a:gd name="connsiteY259" fmla="*/ 150450 h 959816"/>
              <a:gd name="connsiteX260" fmla="*/ 796392 w 1253752"/>
              <a:gd name="connsiteY260" fmla="*/ 133734 h 959816"/>
              <a:gd name="connsiteX261" fmla="*/ 845474 w 1253752"/>
              <a:gd name="connsiteY261" fmla="*/ 118131 h 959816"/>
              <a:gd name="connsiteX262" fmla="*/ 894557 w 1253752"/>
              <a:gd name="connsiteY262" fmla="*/ 101415 h 959816"/>
              <a:gd name="connsiteX263" fmla="*/ 935831 w 1253752"/>
              <a:gd name="connsiteY263" fmla="*/ 85812 h 959816"/>
              <a:gd name="connsiteX264" fmla="*/ 1004993 w 1253752"/>
              <a:gd name="connsiteY264" fmla="*/ 70210 h 959816"/>
              <a:gd name="connsiteX265" fmla="*/ 1031765 w 1253752"/>
              <a:gd name="connsiteY265" fmla="*/ 52379 h 959816"/>
              <a:gd name="connsiteX266" fmla="*/ 1054075 w 1253752"/>
              <a:gd name="connsiteY266" fmla="*/ 37891 h 959816"/>
              <a:gd name="connsiteX267" fmla="*/ 1077501 w 1253752"/>
              <a:gd name="connsiteY267" fmla="*/ 22289 h 959816"/>
              <a:gd name="connsiteX268" fmla="*/ 1087541 w 1253752"/>
              <a:gd name="connsiteY268" fmla="*/ 10030 h 959816"/>
              <a:gd name="connsiteX269" fmla="*/ 1103158 w 1253752"/>
              <a:gd name="connsiteY269" fmla="*/ 1114 h 959816"/>
              <a:gd name="connsiteX270" fmla="*/ 1124353 w 1253752"/>
              <a:gd name="connsiteY270" fmla="*/ 0 h 959816"/>
              <a:gd name="connsiteX0" fmla="*/ 1124353 w 1253752"/>
              <a:gd name="connsiteY0" fmla="*/ 0 h 959816"/>
              <a:gd name="connsiteX1" fmla="*/ 1137739 w 1253752"/>
              <a:gd name="connsiteY1" fmla="*/ 1114 h 959816"/>
              <a:gd name="connsiteX2" fmla="*/ 1146663 w 1253752"/>
              <a:gd name="connsiteY2" fmla="*/ 18946 h 959816"/>
              <a:gd name="connsiteX3" fmla="*/ 1163396 w 1253752"/>
              <a:gd name="connsiteY3" fmla="*/ 35662 h 959816"/>
              <a:gd name="connsiteX4" fmla="*/ 1182359 w 1253752"/>
              <a:gd name="connsiteY4" fmla="*/ 52379 h 959816"/>
              <a:gd name="connsiteX5" fmla="*/ 1197976 w 1253752"/>
              <a:gd name="connsiteY5" fmla="*/ 71325 h 959816"/>
              <a:gd name="connsiteX6" fmla="*/ 1214709 w 1253752"/>
              <a:gd name="connsiteY6" fmla="*/ 83583 h 959816"/>
              <a:gd name="connsiteX7" fmla="*/ 1224749 w 1253752"/>
              <a:gd name="connsiteY7" fmla="*/ 95842 h 959816"/>
              <a:gd name="connsiteX8" fmla="*/ 1225864 w 1253752"/>
              <a:gd name="connsiteY8" fmla="*/ 113673 h 959816"/>
              <a:gd name="connsiteX9" fmla="*/ 1233673 w 1253752"/>
              <a:gd name="connsiteY9" fmla="*/ 129276 h 959816"/>
              <a:gd name="connsiteX10" fmla="*/ 1237019 w 1253752"/>
              <a:gd name="connsiteY10" fmla="*/ 145993 h 959816"/>
              <a:gd name="connsiteX11" fmla="*/ 1243434 w 1253752"/>
              <a:gd name="connsiteY11" fmla="*/ 161595 h 959816"/>
              <a:gd name="connsiteX12" fmla="*/ 1226980 w 1253752"/>
              <a:gd name="connsiteY12" fmla="*/ 179426 h 959816"/>
              <a:gd name="connsiteX13" fmla="*/ 1219171 w 1253752"/>
              <a:gd name="connsiteY13" fmla="*/ 193914 h 959816"/>
              <a:gd name="connsiteX14" fmla="*/ 1238135 w 1253752"/>
              <a:gd name="connsiteY14" fmla="*/ 198372 h 959816"/>
              <a:gd name="connsiteX15" fmla="*/ 1228095 w 1253752"/>
              <a:gd name="connsiteY15" fmla="*/ 216203 h 959816"/>
              <a:gd name="connsiteX16" fmla="*/ 1222518 w 1253752"/>
              <a:gd name="connsiteY16" fmla="*/ 230691 h 959816"/>
              <a:gd name="connsiteX17" fmla="*/ 1221402 w 1253752"/>
              <a:gd name="connsiteY17" fmla="*/ 246293 h 959816"/>
              <a:gd name="connsiteX18" fmla="*/ 1232557 w 1253752"/>
              <a:gd name="connsiteY18" fmla="*/ 264124 h 959816"/>
              <a:gd name="connsiteX19" fmla="*/ 1233673 w 1253752"/>
              <a:gd name="connsiteY19" fmla="*/ 280841 h 959816"/>
              <a:gd name="connsiteX20" fmla="*/ 1233673 w 1253752"/>
              <a:gd name="connsiteY20" fmla="*/ 296443 h 959816"/>
              <a:gd name="connsiteX21" fmla="*/ 1251521 w 1253752"/>
              <a:gd name="connsiteY21" fmla="*/ 297557 h 959816"/>
              <a:gd name="connsiteX22" fmla="*/ 1240366 w 1253752"/>
              <a:gd name="connsiteY22" fmla="*/ 313160 h 959816"/>
              <a:gd name="connsiteX23" fmla="*/ 1230326 w 1253752"/>
              <a:gd name="connsiteY23" fmla="*/ 325419 h 959816"/>
              <a:gd name="connsiteX24" fmla="*/ 1225992 w 1253752"/>
              <a:gd name="connsiteY24" fmla="*/ 340575 h 959816"/>
              <a:gd name="connsiteX25" fmla="*/ 1226422 w 1253752"/>
              <a:gd name="connsiteY25" fmla="*/ 340464 h 959816"/>
              <a:gd name="connsiteX26" fmla="*/ 1234788 w 1253752"/>
              <a:gd name="connsiteY26" fmla="*/ 352165 h 959816"/>
              <a:gd name="connsiteX27" fmla="*/ 1239250 w 1253752"/>
              <a:gd name="connsiteY27" fmla="*/ 359966 h 959816"/>
              <a:gd name="connsiteX28" fmla="*/ 1242597 w 1253752"/>
              <a:gd name="connsiteY28" fmla="*/ 373340 h 959816"/>
              <a:gd name="connsiteX29" fmla="*/ 1244828 w 1253752"/>
              <a:gd name="connsiteY29" fmla="*/ 387828 h 959816"/>
              <a:gd name="connsiteX30" fmla="*/ 1249290 w 1253752"/>
              <a:gd name="connsiteY30" fmla="*/ 400086 h 959816"/>
              <a:gd name="connsiteX31" fmla="*/ 1253752 w 1253752"/>
              <a:gd name="connsiteY31" fmla="*/ 414574 h 959816"/>
              <a:gd name="connsiteX32" fmla="*/ 1237019 w 1253752"/>
              <a:gd name="connsiteY32" fmla="*/ 409002 h 959816"/>
              <a:gd name="connsiteX33" fmla="*/ 1229211 w 1253752"/>
              <a:gd name="connsiteY33" fmla="*/ 409002 h 959816"/>
              <a:gd name="connsiteX34" fmla="*/ 1224749 w 1253752"/>
              <a:gd name="connsiteY34" fmla="*/ 417918 h 959816"/>
              <a:gd name="connsiteX35" fmla="*/ 1221960 w 1253752"/>
              <a:gd name="connsiteY35" fmla="*/ 430734 h 959816"/>
              <a:gd name="connsiteX36" fmla="*/ 1209132 w 1253752"/>
              <a:gd name="connsiteY36" fmla="*/ 448008 h 959816"/>
              <a:gd name="connsiteX37" fmla="*/ 1204670 w 1253752"/>
              <a:gd name="connsiteY37" fmla="*/ 462495 h 959816"/>
              <a:gd name="connsiteX38" fmla="*/ 1202439 w 1253752"/>
              <a:gd name="connsiteY38" fmla="*/ 478098 h 959816"/>
              <a:gd name="connsiteX39" fmla="*/ 1196861 w 1253752"/>
              <a:gd name="connsiteY39" fmla="*/ 488128 h 959816"/>
              <a:gd name="connsiteX40" fmla="*/ 1190168 w 1253752"/>
              <a:gd name="connsiteY40" fmla="*/ 499272 h 959816"/>
              <a:gd name="connsiteX41" fmla="*/ 1180128 w 1253752"/>
              <a:gd name="connsiteY41" fmla="*/ 503730 h 959816"/>
              <a:gd name="connsiteX42" fmla="*/ 1165627 w 1253752"/>
              <a:gd name="connsiteY42" fmla="*/ 509302 h 959816"/>
              <a:gd name="connsiteX43" fmla="*/ 1148894 w 1253752"/>
              <a:gd name="connsiteY43" fmla="*/ 513760 h 959816"/>
              <a:gd name="connsiteX44" fmla="*/ 1136623 w 1253752"/>
              <a:gd name="connsiteY44" fmla="*/ 519332 h 959816"/>
              <a:gd name="connsiteX45" fmla="*/ 1129930 w 1253752"/>
              <a:gd name="connsiteY45" fmla="*/ 527133 h 959816"/>
              <a:gd name="connsiteX46" fmla="*/ 1137739 w 1253752"/>
              <a:gd name="connsiteY46" fmla="*/ 534934 h 959816"/>
              <a:gd name="connsiteX47" fmla="*/ 1138854 w 1253752"/>
              <a:gd name="connsiteY47" fmla="*/ 544965 h 959816"/>
              <a:gd name="connsiteX48" fmla="*/ 1142201 w 1253752"/>
              <a:gd name="connsiteY48" fmla="*/ 554995 h 959816"/>
              <a:gd name="connsiteX49" fmla="*/ 1157818 w 1253752"/>
              <a:gd name="connsiteY49" fmla="*/ 556109 h 959816"/>
              <a:gd name="connsiteX50" fmla="*/ 1150009 w 1253752"/>
              <a:gd name="connsiteY50" fmla="*/ 566139 h 959816"/>
              <a:gd name="connsiteX51" fmla="*/ 1151125 w 1253752"/>
              <a:gd name="connsiteY51" fmla="*/ 575055 h 959816"/>
              <a:gd name="connsiteX52" fmla="*/ 1150009 w 1253752"/>
              <a:gd name="connsiteY52" fmla="*/ 576169 h 959816"/>
              <a:gd name="connsiteX53" fmla="*/ 1139970 w 1253752"/>
              <a:gd name="connsiteY53" fmla="*/ 582856 h 959816"/>
              <a:gd name="connsiteX54" fmla="*/ 1138854 w 1253752"/>
              <a:gd name="connsiteY54" fmla="*/ 598458 h 959816"/>
              <a:gd name="connsiteX55" fmla="*/ 1136623 w 1253752"/>
              <a:gd name="connsiteY55" fmla="*/ 612946 h 959816"/>
              <a:gd name="connsiteX56" fmla="*/ 1118775 w 1253752"/>
              <a:gd name="connsiteY56" fmla="*/ 621861 h 959816"/>
              <a:gd name="connsiteX57" fmla="*/ 1107620 w 1253752"/>
              <a:gd name="connsiteY57" fmla="*/ 627434 h 959816"/>
              <a:gd name="connsiteX58" fmla="*/ 1105389 w 1253752"/>
              <a:gd name="connsiteY58" fmla="*/ 651951 h 959816"/>
              <a:gd name="connsiteX59" fmla="*/ 1097580 w 1253752"/>
              <a:gd name="connsiteY59" fmla="*/ 661981 h 959816"/>
              <a:gd name="connsiteX60" fmla="*/ 1087541 w 1253752"/>
              <a:gd name="connsiteY60" fmla="*/ 669783 h 959816"/>
              <a:gd name="connsiteX61" fmla="*/ 1075270 w 1253752"/>
              <a:gd name="connsiteY61" fmla="*/ 668668 h 959816"/>
              <a:gd name="connsiteX62" fmla="*/ 1059653 w 1253752"/>
              <a:gd name="connsiteY62" fmla="*/ 666439 h 959816"/>
              <a:gd name="connsiteX63" fmla="*/ 1047382 w 1253752"/>
              <a:gd name="connsiteY63" fmla="*/ 668668 h 959816"/>
              <a:gd name="connsiteX64" fmla="*/ 1030649 w 1253752"/>
              <a:gd name="connsiteY64" fmla="*/ 659752 h 959816"/>
              <a:gd name="connsiteX65" fmla="*/ 1017263 w 1253752"/>
              <a:gd name="connsiteY65" fmla="*/ 666439 h 959816"/>
              <a:gd name="connsiteX66" fmla="*/ 1004993 w 1253752"/>
              <a:gd name="connsiteY66" fmla="*/ 675355 h 959816"/>
              <a:gd name="connsiteX67" fmla="*/ 984913 w 1253752"/>
              <a:gd name="connsiteY67" fmla="*/ 684270 h 959816"/>
              <a:gd name="connsiteX68" fmla="*/ 965950 w 1253752"/>
              <a:gd name="connsiteY68" fmla="*/ 694300 h 959816"/>
              <a:gd name="connsiteX69" fmla="*/ 953679 w 1253752"/>
              <a:gd name="connsiteY69" fmla="*/ 695415 h 959816"/>
              <a:gd name="connsiteX70" fmla="*/ 940293 w 1253752"/>
              <a:gd name="connsiteY70" fmla="*/ 694300 h 959816"/>
              <a:gd name="connsiteX71" fmla="*/ 923560 w 1253752"/>
              <a:gd name="connsiteY71" fmla="*/ 706559 h 959816"/>
              <a:gd name="connsiteX72" fmla="*/ 914636 w 1253752"/>
              <a:gd name="connsiteY72" fmla="*/ 718818 h 959816"/>
              <a:gd name="connsiteX73" fmla="*/ 901250 w 1253752"/>
              <a:gd name="connsiteY73" fmla="*/ 706559 h 959816"/>
              <a:gd name="connsiteX74" fmla="*/ 893900 w 1253752"/>
              <a:gd name="connsiteY74" fmla="*/ 700552 h 959816"/>
              <a:gd name="connsiteX75" fmla="*/ 893655 w 1253752"/>
              <a:gd name="connsiteY75" fmla="*/ 700683 h 959816"/>
              <a:gd name="connsiteX76" fmla="*/ 901065 w 1253752"/>
              <a:gd name="connsiteY76" fmla="*/ 706752 h 959816"/>
              <a:gd name="connsiteX77" fmla="*/ 914431 w 1253752"/>
              <a:gd name="connsiteY77" fmla="*/ 719293 h 959816"/>
              <a:gd name="connsiteX78" fmla="*/ 922227 w 1253752"/>
              <a:gd name="connsiteY78" fmla="*/ 739081 h 959816"/>
              <a:gd name="connsiteX79" fmla="*/ 924455 w 1253752"/>
              <a:gd name="connsiteY79" fmla="*/ 750230 h 959816"/>
              <a:gd name="connsiteX80" fmla="*/ 934479 w 1253752"/>
              <a:gd name="connsiteY80" fmla="*/ 760263 h 959816"/>
              <a:gd name="connsiteX81" fmla="*/ 940048 w 1253752"/>
              <a:gd name="connsiteY81" fmla="*/ 766952 h 959816"/>
              <a:gd name="connsiteX82" fmla="*/ 951186 w 1253752"/>
              <a:gd name="connsiteY82" fmla="*/ 773641 h 959816"/>
              <a:gd name="connsiteX83" fmla="*/ 960096 w 1253752"/>
              <a:gd name="connsiteY83" fmla="*/ 782559 h 959816"/>
              <a:gd name="connsiteX84" fmla="*/ 958983 w 1253752"/>
              <a:gd name="connsiteY84" fmla="*/ 804856 h 959816"/>
              <a:gd name="connsiteX85" fmla="*/ 961210 w 1253752"/>
              <a:gd name="connsiteY85" fmla="*/ 822693 h 959816"/>
              <a:gd name="connsiteX86" fmla="*/ 961210 w 1253752"/>
              <a:gd name="connsiteY86" fmla="*/ 837186 h 959816"/>
              <a:gd name="connsiteX87" fmla="*/ 961210 w 1253752"/>
              <a:gd name="connsiteY87" fmla="*/ 851678 h 959816"/>
              <a:gd name="connsiteX88" fmla="*/ 946731 w 1253752"/>
              <a:gd name="connsiteY88" fmla="*/ 862827 h 959816"/>
              <a:gd name="connsiteX89" fmla="*/ 934479 w 1253752"/>
              <a:gd name="connsiteY89" fmla="*/ 867286 h 959816"/>
              <a:gd name="connsiteX90" fmla="*/ 921113 w 1253752"/>
              <a:gd name="connsiteY90" fmla="*/ 868401 h 959816"/>
              <a:gd name="connsiteX91" fmla="*/ 906634 w 1253752"/>
              <a:gd name="connsiteY91" fmla="*/ 878434 h 959816"/>
              <a:gd name="connsiteX92" fmla="*/ 895496 w 1253752"/>
              <a:gd name="connsiteY92" fmla="*/ 887353 h 959816"/>
              <a:gd name="connsiteX93" fmla="*/ 895496 w 1253752"/>
              <a:gd name="connsiteY93" fmla="*/ 898501 h 959816"/>
              <a:gd name="connsiteX94" fmla="*/ 904406 w 1253752"/>
              <a:gd name="connsiteY94" fmla="*/ 908534 h 959816"/>
              <a:gd name="connsiteX95" fmla="*/ 913317 w 1253752"/>
              <a:gd name="connsiteY95" fmla="*/ 919683 h 959816"/>
              <a:gd name="connsiteX96" fmla="*/ 913317 w 1253752"/>
              <a:gd name="connsiteY96" fmla="*/ 931946 h 959816"/>
              <a:gd name="connsiteX97" fmla="*/ 912203 w 1253752"/>
              <a:gd name="connsiteY97" fmla="*/ 944209 h 959816"/>
              <a:gd name="connsiteX98" fmla="*/ 912203 w 1253752"/>
              <a:gd name="connsiteY98" fmla="*/ 959816 h 959816"/>
              <a:gd name="connsiteX99" fmla="*/ 895496 w 1253752"/>
              <a:gd name="connsiteY99" fmla="*/ 955357 h 959816"/>
              <a:gd name="connsiteX100" fmla="*/ 886586 w 1253752"/>
              <a:gd name="connsiteY100" fmla="*/ 948668 h 959816"/>
              <a:gd name="connsiteX101" fmla="*/ 877675 w 1253752"/>
              <a:gd name="connsiteY101" fmla="*/ 935290 h 959816"/>
              <a:gd name="connsiteX102" fmla="*/ 866537 w 1253752"/>
              <a:gd name="connsiteY102" fmla="*/ 921912 h 959816"/>
              <a:gd name="connsiteX103" fmla="*/ 853172 w 1253752"/>
              <a:gd name="connsiteY103" fmla="*/ 925257 h 959816"/>
              <a:gd name="connsiteX104" fmla="*/ 835351 w 1253752"/>
              <a:gd name="connsiteY104" fmla="*/ 925257 h 959816"/>
              <a:gd name="connsiteX105" fmla="*/ 819757 w 1253752"/>
              <a:gd name="connsiteY105" fmla="*/ 926372 h 959816"/>
              <a:gd name="connsiteX106" fmla="*/ 806392 w 1253752"/>
              <a:gd name="connsiteY106" fmla="*/ 912994 h 959816"/>
              <a:gd name="connsiteX107" fmla="*/ 803050 w 1253752"/>
              <a:gd name="connsiteY107" fmla="*/ 898501 h 959816"/>
              <a:gd name="connsiteX108" fmla="*/ 788571 w 1253752"/>
              <a:gd name="connsiteY108" fmla="*/ 895157 h 959816"/>
              <a:gd name="connsiteX109" fmla="*/ 776319 w 1253752"/>
              <a:gd name="connsiteY109" fmla="*/ 889582 h 959816"/>
              <a:gd name="connsiteX110" fmla="*/ 768523 w 1253752"/>
              <a:gd name="connsiteY110" fmla="*/ 877319 h 959816"/>
              <a:gd name="connsiteX111" fmla="*/ 766295 w 1253752"/>
              <a:gd name="connsiteY111" fmla="*/ 861712 h 959816"/>
              <a:gd name="connsiteX112" fmla="*/ 765181 w 1253752"/>
              <a:gd name="connsiteY112" fmla="*/ 844990 h 959816"/>
              <a:gd name="connsiteX113" fmla="*/ 766295 w 1253752"/>
              <a:gd name="connsiteY113" fmla="*/ 824923 h 959816"/>
              <a:gd name="connsiteX114" fmla="*/ 756271 w 1253752"/>
              <a:gd name="connsiteY114" fmla="*/ 812660 h 959816"/>
              <a:gd name="connsiteX115" fmla="*/ 742905 w 1253752"/>
              <a:gd name="connsiteY115" fmla="*/ 805971 h 959816"/>
              <a:gd name="connsiteX116" fmla="*/ 719515 w 1253752"/>
              <a:gd name="connsiteY116" fmla="*/ 808200 h 959816"/>
              <a:gd name="connsiteX117" fmla="*/ 699467 w 1253752"/>
              <a:gd name="connsiteY117" fmla="*/ 807086 h 959816"/>
              <a:gd name="connsiteX118" fmla="*/ 689443 w 1253752"/>
              <a:gd name="connsiteY118" fmla="*/ 826038 h 959816"/>
              <a:gd name="connsiteX119" fmla="*/ 681646 w 1253752"/>
              <a:gd name="connsiteY119" fmla="*/ 838301 h 959816"/>
              <a:gd name="connsiteX120" fmla="*/ 669394 w 1253752"/>
              <a:gd name="connsiteY120" fmla="*/ 848334 h 959816"/>
              <a:gd name="connsiteX121" fmla="*/ 649346 w 1253752"/>
              <a:gd name="connsiteY121" fmla="*/ 850564 h 959816"/>
              <a:gd name="connsiteX122" fmla="*/ 619273 w 1253752"/>
              <a:gd name="connsiteY122" fmla="*/ 848334 h 959816"/>
              <a:gd name="connsiteX123" fmla="*/ 620387 w 1253752"/>
              <a:gd name="connsiteY123" fmla="*/ 837186 h 959816"/>
              <a:gd name="connsiteX124" fmla="*/ 615932 w 1253752"/>
              <a:gd name="connsiteY124" fmla="*/ 821578 h 959816"/>
              <a:gd name="connsiteX125" fmla="*/ 604794 w 1253752"/>
              <a:gd name="connsiteY125" fmla="*/ 816004 h 959816"/>
              <a:gd name="connsiteX126" fmla="*/ 594770 w 1253752"/>
              <a:gd name="connsiteY126" fmla="*/ 814889 h 959816"/>
              <a:gd name="connsiteX127" fmla="*/ 589201 w 1253752"/>
              <a:gd name="connsiteY127" fmla="*/ 801511 h 959816"/>
              <a:gd name="connsiteX128" fmla="*/ 586973 w 1253752"/>
              <a:gd name="connsiteY128" fmla="*/ 788134 h 959816"/>
              <a:gd name="connsiteX129" fmla="*/ 588087 w 1253752"/>
              <a:gd name="connsiteY129" fmla="*/ 772526 h 959816"/>
              <a:gd name="connsiteX130" fmla="*/ 578063 w 1253752"/>
              <a:gd name="connsiteY130" fmla="*/ 761378 h 959816"/>
              <a:gd name="connsiteX131" fmla="*/ 566925 w 1253752"/>
              <a:gd name="connsiteY131" fmla="*/ 755804 h 959816"/>
              <a:gd name="connsiteX132" fmla="*/ 555787 w 1253752"/>
              <a:gd name="connsiteY132" fmla="*/ 760263 h 959816"/>
              <a:gd name="connsiteX133" fmla="*/ 545763 w 1253752"/>
              <a:gd name="connsiteY133" fmla="*/ 774756 h 959816"/>
              <a:gd name="connsiteX134" fmla="*/ 532397 w 1253752"/>
              <a:gd name="connsiteY134" fmla="*/ 781445 h 959816"/>
              <a:gd name="connsiteX135" fmla="*/ 520145 w 1253752"/>
              <a:gd name="connsiteY135" fmla="*/ 785904 h 959816"/>
              <a:gd name="connsiteX136" fmla="*/ 498983 w 1253752"/>
              <a:gd name="connsiteY136" fmla="*/ 784789 h 959816"/>
              <a:gd name="connsiteX137" fmla="*/ 484503 w 1253752"/>
              <a:gd name="connsiteY137" fmla="*/ 778100 h 959816"/>
              <a:gd name="connsiteX138" fmla="*/ 465569 w 1253752"/>
              <a:gd name="connsiteY138" fmla="*/ 783674 h 959816"/>
              <a:gd name="connsiteX139" fmla="*/ 449976 w 1253752"/>
              <a:gd name="connsiteY139" fmla="*/ 788134 h 959816"/>
              <a:gd name="connsiteX140" fmla="*/ 436610 w 1253752"/>
              <a:gd name="connsiteY140" fmla="*/ 797052 h 959816"/>
              <a:gd name="connsiteX141" fmla="*/ 424358 w 1253752"/>
              <a:gd name="connsiteY141" fmla="*/ 808200 h 959816"/>
              <a:gd name="connsiteX142" fmla="*/ 412106 w 1253752"/>
              <a:gd name="connsiteY142" fmla="*/ 797052 h 959816"/>
              <a:gd name="connsiteX143" fmla="*/ 406537 w 1253752"/>
              <a:gd name="connsiteY143" fmla="*/ 794823 h 959816"/>
              <a:gd name="connsiteX144" fmla="*/ 390944 w 1253752"/>
              <a:gd name="connsiteY144" fmla="*/ 803741 h 959816"/>
              <a:gd name="connsiteX145" fmla="*/ 379806 w 1253752"/>
              <a:gd name="connsiteY145" fmla="*/ 810430 h 959816"/>
              <a:gd name="connsiteX146" fmla="*/ 367554 w 1253752"/>
              <a:gd name="connsiteY146" fmla="*/ 803741 h 959816"/>
              <a:gd name="connsiteX147" fmla="*/ 357530 w 1253752"/>
              <a:gd name="connsiteY147" fmla="*/ 794823 h 959816"/>
              <a:gd name="connsiteX148" fmla="*/ 350380 w 1253752"/>
              <a:gd name="connsiteY148" fmla="*/ 779407 h 959816"/>
              <a:gd name="connsiteX149" fmla="*/ 350290 w 1253752"/>
              <a:gd name="connsiteY149" fmla="*/ 779494 h 959816"/>
              <a:gd name="connsiteX150" fmla="*/ 345278 w 1253752"/>
              <a:gd name="connsiteY150" fmla="*/ 774756 h 959816"/>
              <a:gd name="connsiteX151" fmla="*/ 338595 w 1253752"/>
              <a:gd name="connsiteY151" fmla="*/ 768067 h 959816"/>
              <a:gd name="connsiteX152" fmla="*/ 327457 w 1253752"/>
              <a:gd name="connsiteY152" fmla="*/ 764722 h 959816"/>
              <a:gd name="connsiteX153" fmla="*/ 319661 w 1253752"/>
              <a:gd name="connsiteY153" fmla="*/ 766952 h 959816"/>
              <a:gd name="connsiteX154" fmla="*/ 311864 w 1253752"/>
              <a:gd name="connsiteY154" fmla="*/ 776985 h 959816"/>
              <a:gd name="connsiteX155" fmla="*/ 299612 w 1253752"/>
              <a:gd name="connsiteY155" fmla="*/ 779215 h 959816"/>
              <a:gd name="connsiteX156" fmla="*/ 289588 w 1253752"/>
              <a:gd name="connsiteY156" fmla="*/ 778100 h 959816"/>
              <a:gd name="connsiteX157" fmla="*/ 281792 w 1253752"/>
              <a:gd name="connsiteY157" fmla="*/ 777543 h 959816"/>
              <a:gd name="connsiteX158" fmla="*/ 275387 w 1253752"/>
              <a:gd name="connsiteY158" fmla="*/ 777543 h 959816"/>
              <a:gd name="connsiteX159" fmla="*/ 263971 w 1253752"/>
              <a:gd name="connsiteY159" fmla="*/ 764722 h 959816"/>
              <a:gd name="connsiteX160" fmla="*/ 251719 w 1253752"/>
              <a:gd name="connsiteY160" fmla="*/ 764722 h 959816"/>
              <a:gd name="connsiteX161" fmla="*/ 241695 w 1253752"/>
              <a:gd name="connsiteY161" fmla="*/ 766952 h 959816"/>
              <a:gd name="connsiteX162" fmla="*/ 232784 w 1253752"/>
              <a:gd name="connsiteY162" fmla="*/ 758591 h 959816"/>
              <a:gd name="connsiteX163" fmla="*/ 225266 w 1253752"/>
              <a:gd name="connsiteY163" fmla="*/ 751066 h 959816"/>
              <a:gd name="connsiteX164" fmla="*/ 212736 w 1253752"/>
              <a:gd name="connsiteY164" fmla="*/ 762493 h 959816"/>
              <a:gd name="connsiteX165" fmla="*/ 206053 w 1253752"/>
              <a:gd name="connsiteY165" fmla="*/ 775871 h 959816"/>
              <a:gd name="connsiteX166" fmla="*/ 191574 w 1253752"/>
              <a:gd name="connsiteY166" fmla="*/ 774756 h 959816"/>
              <a:gd name="connsiteX167" fmla="*/ 182663 w 1253752"/>
              <a:gd name="connsiteY167" fmla="*/ 787019 h 959816"/>
              <a:gd name="connsiteX168" fmla="*/ 172639 w 1253752"/>
              <a:gd name="connsiteY168" fmla="*/ 794823 h 959816"/>
              <a:gd name="connsiteX169" fmla="*/ 155932 w 1253752"/>
              <a:gd name="connsiteY169" fmla="*/ 789248 h 959816"/>
              <a:gd name="connsiteX170" fmla="*/ 144794 w 1253752"/>
              <a:gd name="connsiteY170" fmla="*/ 773641 h 959816"/>
              <a:gd name="connsiteX171" fmla="*/ 129201 w 1253752"/>
              <a:gd name="connsiteY171" fmla="*/ 763608 h 959816"/>
              <a:gd name="connsiteX172" fmla="*/ 126973 w 1253752"/>
              <a:gd name="connsiteY172" fmla="*/ 743541 h 959816"/>
              <a:gd name="connsiteX173" fmla="*/ 119177 w 1253752"/>
              <a:gd name="connsiteY173" fmla="*/ 731278 h 959816"/>
              <a:gd name="connsiteX174" fmla="*/ 119734 w 1253752"/>
              <a:gd name="connsiteY174" fmla="*/ 710932 h 959816"/>
              <a:gd name="connsiteX175" fmla="*/ 148136 w 1253752"/>
              <a:gd name="connsiteY175" fmla="*/ 715670 h 959816"/>
              <a:gd name="connsiteX176" fmla="*/ 163729 w 1253752"/>
              <a:gd name="connsiteY176" fmla="*/ 708981 h 959816"/>
              <a:gd name="connsiteX177" fmla="*/ 165956 w 1253752"/>
              <a:gd name="connsiteY177" fmla="*/ 695603 h 959816"/>
              <a:gd name="connsiteX178" fmla="*/ 168184 w 1253752"/>
              <a:gd name="connsiteY178" fmla="*/ 679996 h 959816"/>
              <a:gd name="connsiteX179" fmla="*/ 145908 w 1253752"/>
              <a:gd name="connsiteY179" fmla="*/ 681111 h 959816"/>
              <a:gd name="connsiteX180" fmla="*/ 126973 w 1253752"/>
              <a:gd name="connsiteY180" fmla="*/ 675537 h 959816"/>
              <a:gd name="connsiteX181" fmla="*/ 118063 w 1253752"/>
              <a:gd name="connsiteY181" fmla="*/ 657699 h 959816"/>
              <a:gd name="connsiteX182" fmla="*/ 114722 w 1253752"/>
              <a:gd name="connsiteY182" fmla="*/ 640977 h 959816"/>
              <a:gd name="connsiteX183" fmla="*/ 101356 w 1253752"/>
              <a:gd name="connsiteY183" fmla="*/ 615336 h 959816"/>
              <a:gd name="connsiteX184" fmla="*/ 105811 w 1253752"/>
              <a:gd name="connsiteY184" fmla="*/ 601958 h 959816"/>
              <a:gd name="connsiteX185" fmla="*/ 116949 w 1253752"/>
              <a:gd name="connsiteY185" fmla="*/ 586351 h 959816"/>
              <a:gd name="connsiteX186" fmla="*/ 123632 w 1253752"/>
              <a:gd name="connsiteY186" fmla="*/ 570743 h 959816"/>
              <a:gd name="connsiteX187" fmla="*/ 125860 w 1253752"/>
              <a:gd name="connsiteY187" fmla="*/ 549562 h 959816"/>
              <a:gd name="connsiteX188" fmla="*/ 122518 w 1253752"/>
              <a:gd name="connsiteY188" fmla="*/ 528380 h 959816"/>
              <a:gd name="connsiteX189" fmla="*/ 120291 w 1253752"/>
              <a:gd name="connsiteY189" fmla="*/ 510543 h 959816"/>
              <a:gd name="connsiteX190" fmla="*/ 112494 w 1253752"/>
              <a:gd name="connsiteY190" fmla="*/ 497165 h 959816"/>
              <a:gd name="connsiteX191" fmla="*/ 99128 w 1253752"/>
              <a:gd name="connsiteY191" fmla="*/ 479328 h 959816"/>
              <a:gd name="connsiteX192" fmla="*/ 99128 w 1253752"/>
              <a:gd name="connsiteY192" fmla="*/ 457031 h 959816"/>
              <a:gd name="connsiteX193" fmla="*/ 101356 w 1253752"/>
              <a:gd name="connsiteY193" fmla="*/ 432505 h 959816"/>
              <a:gd name="connsiteX194" fmla="*/ 98015 w 1253752"/>
              <a:gd name="connsiteY194" fmla="*/ 411324 h 959816"/>
              <a:gd name="connsiteX195" fmla="*/ 93559 w 1253752"/>
              <a:gd name="connsiteY195" fmla="*/ 393487 h 959816"/>
              <a:gd name="connsiteX196" fmla="*/ 89104 w 1253752"/>
              <a:gd name="connsiteY196" fmla="*/ 372305 h 959816"/>
              <a:gd name="connsiteX197" fmla="*/ 79080 w 1253752"/>
              <a:gd name="connsiteY197" fmla="*/ 353353 h 959816"/>
              <a:gd name="connsiteX198" fmla="*/ 63487 w 1253752"/>
              <a:gd name="connsiteY198" fmla="*/ 336631 h 959816"/>
              <a:gd name="connsiteX199" fmla="*/ 47893 w 1253752"/>
              <a:gd name="connsiteY199" fmla="*/ 323253 h 959816"/>
              <a:gd name="connsiteX200" fmla="*/ 38983 w 1253752"/>
              <a:gd name="connsiteY200" fmla="*/ 305416 h 959816"/>
              <a:gd name="connsiteX201" fmla="*/ 33414 w 1253752"/>
              <a:gd name="connsiteY201" fmla="*/ 287579 h 959816"/>
              <a:gd name="connsiteX202" fmla="*/ 37869 w 1253752"/>
              <a:gd name="connsiteY202" fmla="*/ 268627 h 959816"/>
              <a:gd name="connsiteX203" fmla="*/ 37869 w 1253752"/>
              <a:gd name="connsiteY203" fmla="*/ 255249 h 959816"/>
              <a:gd name="connsiteX204" fmla="*/ 21162 w 1253752"/>
              <a:gd name="connsiteY204" fmla="*/ 241871 h 959816"/>
              <a:gd name="connsiteX205" fmla="*/ 36755 w 1253752"/>
              <a:gd name="connsiteY205" fmla="*/ 226263 h 959816"/>
              <a:gd name="connsiteX206" fmla="*/ 37869 w 1253752"/>
              <a:gd name="connsiteY206" fmla="*/ 207311 h 959816"/>
              <a:gd name="connsiteX207" fmla="*/ 35642 w 1253752"/>
              <a:gd name="connsiteY207" fmla="*/ 183900 h 959816"/>
              <a:gd name="connsiteX208" fmla="*/ 17821 w 1253752"/>
              <a:gd name="connsiteY208" fmla="*/ 172752 h 959816"/>
              <a:gd name="connsiteX209" fmla="*/ 0 w 1253752"/>
              <a:gd name="connsiteY209" fmla="*/ 160489 h 959816"/>
              <a:gd name="connsiteX210" fmla="*/ 6683 w 1253752"/>
              <a:gd name="connsiteY210" fmla="*/ 133733 h 959816"/>
              <a:gd name="connsiteX211" fmla="*/ 32300 w 1253752"/>
              <a:gd name="connsiteY211" fmla="*/ 142652 h 959816"/>
              <a:gd name="connsiteX212" fmla="*/ 69056 w 1253752"/>
              <a:gd name="connsiteY212" fmla="*/ 156030 h 959816"/>
              <a:gd name="connsiteX213" fmla="*/ 90218 w 1253752"/>
              <a:gd name="connsiteY213" fmla="*/ 169407 h 959816"/>
              <a:gd name="connsiteX214" fmla="*/ 113608 w 1253752"/>
              <a:gd name="connsiteY214" fmla="*/ 189474 h 959816"/>
              <a:gd name="connsiteX215" fmla="*/ 130315 w 1253752"/>
              <a:gd name="connsiteY215" fmla="*/ 176096 h 959816"/>
              <a:gd name="connsiteX216" fmla="*/ 154818 w 1253752"/>
              <a:gd name="connsiteY216" fmla="*/ 160489 h 959816"/>
              <a:gd name="connsiteX217" fmla="*/ 189346 w 1253752"/>
              <a:gd name="connsiteY217" fmla="*/ 161604 h 959816"/>
              <a:gd name="connsiteX218" fmla="*/ 214964 w 1253752"/>
              <a:gd name="connsiteY218" fmla="*/ 160489 h 959816"/>
              <a:gd name="connsiteX219" fmla="*/ 232784 w 1253752"/>
              <a:gd name="connsiteY219" fmla="*/ 160489 h 959816"/>
              <a:gd name="connsiteX220" fmla="*/ 252833 w 1253752"/>
              <a:gd name="connsiteY220" fmla="*/ 211771 h 959816"/>
              <a:gd name="connsiteX221" fmla="*/ 229443 w 1253752"/>
              <a:gd name="connsiteY221" fmla="*/ 210656 h 959816"/>
              <a:gd name="connsiteX222" fmla="*/ 218305 w 1253752"/>
              <a:gd name="connsiteY222" fmla="*/ 245215 h 959816"/>
              <a:gd name="connsiteX223" fmla="*/ 239467 w 1253752"/>
              <a:gd name="connsiteY223" fmla="*/ 264167 h 959816"/>
              <a:gd name="connsiteX224" fmla="*/ 261743 w 1253752"/>
              <a:gd name="connsiteY224" fmla="*/ 296497 h 959816"/>
              <a:gd name="connsiteX225" fmla="*/ 261743 w 1253752"/>
              <a:gd name="connsiteY225" fmla="*/ 344434 h 959816"/>
              <a:gd name="connsiteX226" fmla="*/ 278729 w 1253752"/>
              <a:gd name="connsiteY226" fmla="*/ 337188 h 959816"/>
              <a:gd name="connsiteX227" fmla="*/ 305181 w 1253752"/>
              <a:gd name="connsiteY227" fmla="*/ 331057 h 959816"/>
              <a:gd name="connsiteX228" fmla="*/ 328571 w 1253752"/>
              <a:gd name="connsiteY228" fmla="*/ 319908 h 959816"/>
              <a:gd name="connsiteX229" fmla="*/ 344164 w 1253752"/>
              <a:gd name="connsiteY229" fmla="*/ 331057 h 959816"/>
              <a:gd name="connsiteX230" fmla="*/ 368668 w 1253752"/>
              <a:gd name="connsiteY230" fmla="*/ 342205 h 959816"/>
              <a:gd name="connsiteX231" fmla="*/ 390944 w 1253752"/>
              <a:gd name="connsiteY231" fmla="*/ 348894 h 959816"/>
              <a:gd name="connsiteX232" fmla="*/ 417675 w 1253752"/>
              <a:gd name="connsiteY232" fmla="*/ 348894 h 959816"/>
              <a:gd name="connsiteX233" fmla="*/ 439951 w 1253752"/>
              <a:gd name="connsiteY233" fmla="*/ 353353 h 959816"/>
              <a:gd name="connsiteX234" fmla="*/ 462227 w 1253752"/>
              <a:gd name="connsiteY234" fmla="*/ 356698 h 959816"/>
              <a:gd name="connsiteX235" fmla="*/ 491186 w 1253752"/>
              <a:gd name="connsiteY235" fmla="*/ 357812 h 959816"/>
              <a:gd name="connsiteX236" fmla="*/ 516804 w 1253752"/>
              <a:gd name="connsiteY236" fmla="*/ 365616 h 959816"/>
              <a:gd name="connsiteX237" fmla="*/ 544649 w 1253752"/>
              <a:gd name="connsiteY237" fmla="*/ 383453 h 959816"/>
              <a:gd name="connsiteX238" fmla="*/ 566925 w 1253752"/>
              <a:gd name="connsiteY238" fmla="*/ 395716 h 959816"/>
              <a:gd name="connsiteX239" fmla="*/ 590315 w 1253752"/>
              <a:gd name="connsiteY239" fmla="*/ 386798 h 959816"/>
              <a:gd name="connsiteX240" fmla="*/ 622615 w 1253752"/>
              <a:gd name="connsiteY240" fmla="*/ 374535 h 959816"/>
              <a:gd name="connsiteX241" fmla="*/ 654915 w 1253752"/>
              <a:gd name="connsiteY241" fmla="*/ 361157 h 959816"/>
              <a:gd name="connsiteX242" fmla="*/ 676077 w 1253752"/>
              <a:gd name="connsiteY242" fmla="*/ 347779 h 959816"/>
              <a:gd name="connsiteX243" fmla="*/ 692784 w 1253752"/>
              <a:gd name="connsiteY243" fmla="*/ 333286 h 959816"/>
              <a:gd name="connsiteX244" fmla="*/ 712833 w 1253752"/>
              <a:gd name="connsiteY244" fmla="*/ 331057 h 959816"/>
              <a:gd name="connsiteX245" fmla="*/ 730653 w 1253752"/>
              <a:gd name="connsiteY245" fmla="*/ 316564 h 959816"/>
              <a:gd name="connsiteX246" fmla="*/ 735702 w 1253752"/>
              <a:gd name="connsiteY246" fmla="*/ 317406 h 959816"/>
              <a:gd name="connsiteX247" fmla="*/ 730576 w 1253752"/>
              <a:gd name="connsiteY247" fmla="*/ 316224 h 959816"/>
              <a:gd name="connsiteX248" fmla="*/ 711613 w 1253752"/>
              <a:gd name="connsiteY248" fmla="*/ 308702 h 959816"/>
              <a:gd name="connsiteX249" fmla="*/ 692649 w 1253752"/>
              <a:gd name="connsiteY249" fmla="*/ 298672 h 959816"/>
              <a:gd name="connsiteX250" fmla="*/ 671454 w 1253752"/>
              <a:gd name="connsiteY250" fmla="*/ 284184 h 959816"/>
              <a:gd name="connsiteX251" fmla="*/ 674801 w 1253752"/>
              <a:gd name="connsiteY251" fmla="*/ 264124 h 959816"/>
              <a:gd name="connsiteX252" fmla="*/ 682609 w 1253752"/>
              <a:gd name="connsiteY252" fmla="*/ 238492 h 959816"/>
              <a:gd name="connsiteX253" fmla="*/ 695995 w 1253752"/>
              <a:gd name="connsiteY253" fmla="*/ 217317 h 959816"/>
              <a:gd name="connsiteX254" fmla="*/ 709382 w 1253752"/>
              <a:gd name="connsiteY254" fmla="*/ 197257 h 959816"/>
              <a:gd name="connsiteX255" fmla="*/ 726114 w 1253752"/>
              <a:gd name="connsiteY255" fmla="*/ 172739 h 959816"/>
              <a:gd name="connsiteX256" fmla="*/ 761811 w 1253752"/>
              <a:gd name="connsiteY256" fmla="*/ 150450 h 959816"/>
              <a:gd name="connsiteX257" fmla="*/ 796392 w 1253752"/>
              <a:gd name="connsiteY257" fmla="*/ 133734 h 959816"/>
              <a:gd name="connsiteX258" fmla="*/ 845474 w 1253752"/>
              <a:gd name="connsiteY258" fmla="*/ 118131 h 959816"/>
              <a:gd name="connsiteX259" fmla="*/ 894557 w 1253752"/>
              <a:gd name="connsiteY259" fmla="*/ 101415 h 959816"/>
              <a:gd name="connsiteX260" fmla="*/ 935831 w 1253752"/>
              <a:gd name="connsiteY260" fmla="*/ 85812 h 959816"/>
              <a:gd name="connsiteX261" fmla="*/ 1004993 w 1253752"/>
              <a:gd name="connsiteY261" fmla="*/ 70210 h 959816"/>
              <a:gd name="connsiteX262" fmla="*/ 1031765 w 1253752"/>
              <a:gd name="connsiteY262" fmla="*/ 52379 h 959816"/>
              <a:gd name="connsiteX263" fmla="*/ 1054075 w 1253752"/>
              <a:gd name="connsiteY263" fmla="*/ 37891 h 959816"/>
              <a:gd name="connsiteX264" fmla="*/ 1077501 w 1253752"/>
              <a:gd name="connsiteY264" fmla="*/ 22289 h 959816"/>
              <a:gd name="connsiteX265" fmla="*/ 1087541 w 1253752"/>
              <a:gd name="connsiteY265" fmla="*/ 10030 h 959816"/>
              <a:gd name="connsiteX266" fmla="*/ 1103158 w 1253752"/>
              <a:gd name="connsiteY266" fmla="*/ 1114 h 959816"/>
              <a:gd name="connsiteX267" fmla="*/ 1124353 w 1253752"/>
              <a:gd name="connsiteY267" fmla="*/ 0 h 959816"/>
              <a:gd name="connsiteX0" fmla="*/ 1124353 w 1253752"/>
              <a:gd name="connsiteY0" fmla="*/ 0 h 959816"/>
              <a:gd name="connsiteX1" fmla="*/ 1137739 w 1253752"/>
              <a:gd name="connsiteY1" fmla="*/ 1114 h 959816"/>
              <a:gd name="connsiteX2" fmla="*/ 1146663 w 1253752"/>
              <a:gd name="connsiteY2" fmla="*/ 18946 h 959816"/>
              <a:gd name="connsiteX3" fmla="*/ 1163396 w 1253752"/>
              <a:gd name="connsiteY3" fmla="*/ 35662 h 959816"/>
              <a:gd name="connsiteX4" fmla="*/ 1182359 w 1253752"/>
              <a:gd name="connsiteY4" fmla="*/ 52379 h 959816"/>
              <a:gd name="connsiteX5" fmla="*/ 1197976 w 1253752"/>
              <a:gd name="connsiteY5" fmla="*/ 71325 h 959816"/>
              <a:gd name="connsiteX6" fmla="*/ 1214709 w 1253752"/>
              <a:gd name="connsiteY6" fmla="*/ 83583 h 959816"/>
              <a:gd name="connsiteX7" fmla="*/ 1224749 w 1253752"/>
              <a:gd name="connsiteY7" fmla="*/ 95842 h 959816"/>
              <a:gd name="connsiteX8" fmla="*/ 1225864 w 1253752"/>
              <a:gd name="connsiteY8" fmla="*/ 113673 h 959816"/>
              <a:gd name="connsiteX9" fmla="*/ 1233673 w 1253752"/>
              <a:gd name="connsiteY9" fmla="*/ 129276 h 959816"/>
              <a:gd name="connsiteX10" fmla="*/ 1237019 w 1253752"/>
              <a:gd name="connsiteY10" fmla="*/ 145993 h 959816"/>
              <a:gd name="connsiteX11" fmla="*/ 1243434 w 1253752"/>
              <a:gd name="connsiteY11" fmla="*/ 161595 h 959816"/>
              <a:gd name="connsiteX12" fmla="*/ 1226980 w 1253752"/>
              <a:gd name="connsiteY12" fmla="*/ 179426 h 959816"/>
              <a:gd name="connsiteX13" fmla="*/ 1219171 w 1253752"/>
              <a:gd name="connsiteY13" fmla="*/ 193914 h 959816"/>
              <a:gd name="connsiteX14" fmla="*/ 1238135 w 1253752"/>
              <a:gd name="connsiteY14" fmla="*/ 198372 h 959816"/>
              <a:gd name="connsiteX15" fmla="*/ 1228095 w 1253752"/>
              <a:gd name="connsiteY15" fmla="*/ 216203 h 959816"/>
              <a:gd name="connsiteX16" fmla="*/ 1222518 w 1253752"/>
              <a:gd name="connsiteY16" fmla="*/ 230691 h 959816"/>
              <a:gd name="connsiteX17" fmla="*/ 1221402 w 1253752"/>
              <a:gd name="connsiteY17" fmla="*/ 246293 h 959816"/>
              <a:gd name="connsiteX18" fmla="*/ 1232557 w 1253752"/>
              <a:gd name="connsiteY18" fmla="*/ 264124 h 959816"/>
              <a:gd name="connsiteX19" fmla="*/ 1233673 w 1253752"/>
              <a:gd name="connsiteY19" fmla="*/ 280841 h 959816"/>
              <a:gd name="connsiteX20" fmla="*/ 1233673 w 1253752"/>
              <a:gd name="connsiteY20" fmla="*/ 296443 h 959816"/>
              <a:gd name="connsiteX21" fmla="*/ 1251521 w 1253752"/>
              <a:gd name="connsiteY21" fmla="*/ 297557 h 959816"/>
              <a:gd name="connsiteX22" fmla="*/ 1240366 w 1253752"/>
              <a:gd name="connsiteY22" fmla="*/ 313160 h 959816"/>
              <a:gd name="connsiteX23" fmla="*/ 1230326 w 1253752"/>
              <a:gd name="connsiteY23" fmla="*/ 325419 h 959816"/>
              <a:gd name="connsiteX24" fmla="*/ 1225992 w 1253752"/>
              <a:gd name="connsiteY24" fmla="*/ 340575 h 959816"/>
              <a:gd name="connsiteX25" fmla="*/ 1226422 w 1253752"/>
              <a:gd name="connsiteY25" fmla="*/ 340464 h 959816"/>
              <a:gd name="connsiteX26" fmla="*/ 1234788 w 1253752"/>
              <a:gd name="connsiteY26" fmla="*/ 352165 h 959816"/>
              <a:gd name="connsiteX27" fmla="*/ 1239250 w 1253752"/>
              <a:gd name="connsiteY27" fmla="*/ 359966 h 959816"/>
              <a:gd name="connsiteX28" fmla="*/ 1242597 w 1253752"/>
              <a:gd name="connsiteY28" fmla="*/ 373340 h 959816"/>
              <a:gd name="connsiteX29" fmla="*/ 1244828 w 1253752"/>
              <a:gd name="connsiteY29" fmla="*/ 387828 h 959816"/>
              <a:gd name="connsiteX30" fmla="*/ 1249290 w 1253752"/>
              <a:gd name="connsiteY30" fmla="*/ 400086 h 959816"/>
              <a:gd name="connsiteX31" fmla="*/ 1253752 w 1253752"/>
              <a:gd name="connsiteY31" fmla="*/ 414574 h 959816"/>
              <a:gd name="connsiteX32" fmla="*/ 1237019 w 1253752"/>
              <a:gd name="connsiteY32" fmla="*/ 409002 h 959816"/>
              <a:gd name="connsiteX33" fmla="*/ 1229211 w 1253752"/>
              <a:gd name="connsiteY33" fmla="*/ 409002 h 959816"/>
              <a:gd name="connsiteX34" fmla="*/ 1224749 w 1253752"/>
              <a:gd name="connsiteY34" fmla="*/ 417918 h 959816"/>
              <a:gd name="connsiteX35" fmla="*/ 1221960 w 1253752"/>
              <a:gd name="connsiteY35" fmla="*/ 430734 h 959816"/>
              <a:gd name="connsiteX36" fmla="*/ 1209132 w 1253752"/>
              <a:gd name="connsiteY36" fmla="*/ 448008 h 959816"/>
              <a:gd name="connsiteX37" fmla="*/ 1204670 w 1253752"/>
              <a:gd name="connsiteY37" fmla="*/ 462495 h 959816"/>
              <a:gd name="connsiteX38" fmla="*/ 1202439 w 1253752"/>
              <a:gd name="connsiteY38" fmla="*/ 478098 h 959816"/>
              <a:gd name="connsiteX39" fmla="*/ 1196861 w 1253752"/>
              <a:gd name="connsiteY39" fmla="*/ 488128 h 959816"/>
              <a:gd name="connsiteX40" fmla="*/ 1190168 w 1253752"/>
              <a:gd name="connsiteY40" fmla="*/ 499272 h 959816"/>
              <a:gd name="connsiteX41" fmla="*/ 1180128 w 1253752"/>
              <a:gd name="connsiteY41" fmla="*/ 503730 h 959816"/>
              <a:gd name="connsiteX42" fmla="*/ 1165627 w 1253752"/>
              <a:gd name="connsiteY42" fmla="*/ 509302 h 959816"/>
              <a:gd name="connsiteX43" fmla="*/ 1148894 w 1253752"/>
              <a:gd name="connsiteY43" fmla="*/ 513760 h 959816"/>
              <a:gd name="connsiteX44" fmla="*/ 1136623 w 1253752"/>
              <a:gd name="connsiteY44" fmla="*/ 519332 h 959816"/>
              <a:gd name="connsiteX45" fmla="*/ 1129930 w 1253752"/>
              <a:gd name="connsiteY45" fmla="*/ 527133 h 959816"/>
              <a:gd name="connsiteX46" fmla="*/ 1137739 w 1253752"/>
              <a:gd name="connsiteY46" fmla="*/ 534934 h 959816"/>
              <a:gd name="connsiteX47" fmla="*/ 1138854 w 1253752"/>
              <a:gd name="connsiteY47" fmla="*/ 544965 h 959816"/>
              <a:gd name="connsiteX48" fmla="*/ 1142201 w 1253752"/>
              <a:gd name="connsiteY48" fmla="*/ 554995 h 959816"/>
              <a:gd name="connsiteX49" fmla="*/ 1157818 w 1253752"/>
              <a:gd name="connsiteY49" fmla="*/ 556109 h 959816"/>
              <a:gd name="connsiteX50" fmla="*/ 1150009 w 1253752"/>
              <a:gd name="connsiteY50" fmla="*/ 566139 h 959816"/>
              <a:gd name="connsiteX51" fmla="*/ 1151125 w 1253752"/>
              <a:gd name="connsiteY51" fmla="*/ 575055 h 959816"/>
              <a:gd name="connsiteX52" fmla="*/ 1150009 w 1253752"/>
              <a:gd name="connsiteY52" fmla="*/ 576169 h 959816"/>
              <a:gd name="connsiteX53" fmla="*/ 1139970 w 1253752"/>
              <a:gd name="connsiteY53" fmla="*/ 582856 h 959816"/>
              <a:gd name="connsiteX54" fmla="*/ 1138854 w 1253752"/>
              <a:gd name="connsiteY54" fmla="*/ 598458 h 959816"/>
              <a:gd name="connsiteX55" fmla="*/ 1136623 w 1253752"/>
              <a:gd name="connsiteY55" fmla="*/ 612946 h 959816"/>
              <a:gd name="connsiteX56" fmla="*/ 1118775 w 1253752"/>
              <a:gd name="connsiteY56" fmla="*/ 621861 h 959816"/>
              <a:gd name="connsiteX57" fmla="*/ 1107620 w 1253752"/>
              <a:gd name="connsiteY57" fmla="*/ 627434 h 959816"/>
              <a:gd name="connsiteX58" fmla="*/ 1105389 w 1253752"/>
              <a:gd name="connsiteY58" fmla="*/ 651951 h 959816"/>
              <a:gd name="connsiteX59" fmla="*/ 1097580 w 1253752"/>
              <a:gd name="connsiteY59" fmla="*/ 661981 h 959816"/>
              <a:gd name="connsiteX60" fmla="*/ 1087541 w 1253752"/>
              <a:gd name="connsiteY60" fmla="*/ 669783 h 959816"/>
              <a:gd name="connsiteX61" fmla="*/ 1075270 w 1253752"/>
              <a:gd name="connsiteY61" fmla="*/ 668668 h 959816"/>
              <a:gd name="connsiteX62" fmla="*/ 1059653 w 1253752"/>
              <a:gd name="connsiteY62" fmla="*/ 666439 h 959816"/>
              <a:gd name="connsiteX63" fmla="*/ 1047382 w 1253752"/>
              <a:gd name="connsiteY63" fmla="*/ 668668 h 959816"/>
              <a:gd name="connsiteX64" fmla="*/ 1030649 w 1253752"/>
              <a:gd name="connsiteY64" fmla="*/ 659752 h 959816"/>
              <a:gd name="connsiteX65" fmla="*/ 1017263 w 1253752"/>
              <a:gd name="connsiteY65" fmla="*/ 666439 h 959816"/>
              <a:gd name="connsiteX66" fmla="*/ 1004993 w 1253752"/>
              <a:gd name="connsiteY66" fmla="*/ 675355 h 959816"/>
              <a:gd name="connsiteX67" fmla="*/ 984913 w 1253752"/>
              <a:gd name="connsiteY67" fmla="*/ 684270 h 959816"/>
              <a:gd name="connsiteX68" fmla="*/ 965950 w 1253752"/>
              <a:gd name="connsiteY68" fmla="*/ 694300 h 959816"/>
              <a:gd name="connsiteX69" fmla="*/ 953679 w 1253752"/>
              <a:gd name="connsiteY69" fmla="*/ 695415 h 959816"/>
              <a:gd name="connsiteX70" fmla="*/ 940293 w 1253752"/>
              <a:gd name="connsiteY70" fmla="*/ 694300 h 959816"/>
              <a:gd name="connsiteX71" fmla="*/ 923560 w 1253752"/>
              <a:gd name="connsiteY71" fmla="*/ 706559 h 959816"/>
              <a:gd name="connsiteX72" fmla="*/ 914636 w 1253752"/>
              <a:gd name="connsiteY72" fmla="*/ 718818 h 959816"/>
              <a:gd name="connsiteX73" fmla="*/ 901250 w 1253752"/>
              <a:gd name="connsiteY73" fmla="*/ 706559 h 959816"/>
              <a:gd name="connsiteX74" fmla="*/ 893900 w 1253752"/>
              <a:gd name="connsiteY74" fmla="*/ 700552 h 959816"/>
              <a:gd name="connsiteX75" fmla="*/ 901065 w 1253752"/>
              <a:gd name="connsiteY75" fmla="*/ 706752 h 959816"/>
              <a:gd name="connsiteX76" fmla="*/ 914431 w 1253752"/>
              <a:gd name="connsiteY76" fmla="*/ 719293 h 959816"/>
              <a:gd name="connsiteX77" fmla="*/ 922227 w 1253752"/>
              <a:gd name="connsiteY77" fmla="*/ 739081 h 959816"/>
              <a:gd name="connsiteX78" fmla="*/ 924455 w 1253752"/>
              <a:gd name="connsiteY78" fmla="*/ 750230 h 959816"/>
              <a:gd name="connsiteX79" fmla="*/ 934479 w 1253752"/>
              <a:gd name="connsiteY79" fmla="*/ 760263 h 959816"/>
              <a:gd name="connsiteX80" fmla="*/ 940048 w 1253752"/>
              <a:gd name="connsiteY80" fmla="*/ 766952 h 959816"/>
              <a:gd name="connsiteX81" fmla="*/ 951186 w 1253752"/>
              <a:gd name="connsiteY81" fmla="*/ 773641 h 959816"/>
              <a:gd name="connsiteX82" fmla="*/ 960096 w 1253752"/>
              <a:gd name="connsiteY82" fmla="*/ 782559 h 959816"/>
              <a:gd name="connsiteX83" fmla="*/ 958983 w 1253752"/>
              <a:gd name="connsiteY83" fmla="*/ 804856 h 959816"/>
              <a:gd name="connsiteX84" fmla="*/ 961210 w 1253752"/>
              <a:gd name="connsiteY84" fmla="*/ 822693 h 959816"/>
              <a:gd name="connsiteX85" fmla="*/ 961210 w 1253752"/>
              <a:gd name="connsiteY85" fmla="*/ 837186 h 959816"/>
              <a:gd name="connsiteX86" fmla="*/ 961210 w 1253752"/>
              <a:gd name="connsiteY86" fmla="*/ 851678 h 959816"/>
              <a:gd name="connsiteX87" fmla="*/ 946731 w 1253752"/>
              <a:gd name="connsiteY87" fmla="*/ 862827 h 959816"/>
              <a:gd name="connsiteX88" fmla="*/ 934479 w 1253752"/>
              <a:gd name="connsiteY88" fmla="*/ 867286 h 959816"/>
              <a:gd name="connsiteX89" fmla="*/ 921113 w 1253752"/>
              <a:gd name="connsiteY89" fmla="*/ 868401 h 959816"/>
              <a:gd name="connsiteX90" fmla="*/ 906634 w 1253752"/>
              <a:gd name="connsiteY90" fmla="*/ 878434 h 959816"/>
              <a:gd name="connsiteX91" fmla="*/ 895496 w 1253752"/>
              <a:gd name="connsiteY91" fmla="*/ 887353 h 959816"/>
              <a:gd name="connsiteX92" fmla="*/ 895496 w 1253752"/>
              <a:gd name="connsiteY92" fmla="*/ 898501 h 959816"/>
              <a:gd name="connsiteX93" fmla="*/ 904406 w 1253752"/>
              <a:gd name="connsiteY93" fmla="*/ 908534 h 959816"/>
              <a:gd name="connsiteX94" fmla="*/ 913317 w 1253752"/>
              <a:gd name="connsiteY94" fmla="*/ 919683 h 959816"/>
              <a:gd name="connsiteX95" fmla="*/ 913317 w 1253752"/>
              <a:gd name="connsiteY95" fmla="*/ 931946 h 959816"/>
              <a:gd name="connsiteX96" fmla="*/ 912203 w 1253752"/>
              <a:gd name="connsiteY96" fmla="*/ 944209 h 959816"/>
              <a:gd name="connsiteX97" fmla="*/ 912203 w 1253752"/>
              <a:gd name="connsiteY97" fmla="*/ 959816 h 959816"/>
              <a:gd name="connsiteX98" fmla="*/ 895496 w 1253752"/>
              <a:gd name="connsiteY98" fmla="*/ 955357 h 959816"/>
              <a:gd name="connsiteX99" fmla="*/ 886586 w 1253752"/>
              <a:gd name="connsiteY99" fmla="*/ 948668 h 959816"/>
              <a:gd name="connsiteX100" fmla="*/ 877675 w 1253752"/>
              <a:gd name="connsiteY100" fmla="*/ 935290 h 959816"/>
              <a:gd name="connsiteX101" fmla="*/ 866537 w 1253752"/>
              <a:gd name="connsiteY101" fmla="*/ 921912 h 959816"/>
              <a:gd name="connsiteX102" fmla="*/ 853172 w 1253752"/>
              <a:gd name="connsiteY102" fmla="*/ 925257 h 959816"/>
              <a:gd name="connsiteX103" fmla="*/ 835351 w 1253752"/>
              <a:gd name="connsiteY103" fmla="*/ 925257 h 959816"/>
              <a:gd name="connsiteX104" fmla="*/ 819757 w 1253752"/>
              <a:gd name="connsiteY104" fmla="*/ 926372 h 959816"/>
              <a:gd name="connsiteX105" fmla="*/ 806392 w 1253752"/>
              <a:gd name="connsiteY105" fmla="*/ 912994 h 959816"/>
              <a:gd name="connsiteX106" fmla="*/ 803050 w 1253752"/>
              <a:gd name="connsiteY106" fmla="*/ 898501 h 959816"/>
              <a:gd name="connsiteX107" fmla="*/ 788571 w 1253752"/>
              <a:gd name="connsiteY107" fmla="*/ 895157 h 959816"/>
              <a:gd name="connsiteX108" fmla="*/ 776319 w 1253752"/>
              <a:gd name="connsiteY108" fmla="*/ 889582 h 959816"/>
              <a:gd name="connsiteX109" fmla="*/ 768523 w 1253752"/>
              <a:gd name="connsiteY109" fmla="*/ 877319 h 959816"/>
              <a:gd name="connsiteX110" fmla="*/ 766295 w 1253752"/>
              <a:gd name="connsiteY110" fmla="*/ 861712 h 959816"/>
              <a:gd name="connsiteX111" fmla="*/ 765181 w 1253752"/>
              <a:gd name="connsiteY111" fmla="*/ 844990 h 959816"/>
              <a:gd name="connsiteX112" fmla="*/ 766295 w 1253752"/>
              <a:gd name="connsiteY112" fmla="*/ 824923 h 959816"/>
              <a:gd name="connsiteX113" fmla="*/ 756271 w 1253752"/>
              <a:gd name="connsiteY113" fmla="*/ 812660 h 959816"/>
              <a:gd name="connsiteX114" fmla="*/ 742905 w 1253752"/>
              <a:gd name="connsiteY114" fmla="*/ 805971 h 959816"/>
              <a:gd name="connsiteX115" fmla="*/ 719515 w 1253752"/>
              <a:gd name="connsiteY115" fmla="*/ 808200 h 959816"/>
              <a:gd name="connsiteX116" fmla="*/ 699467 w 1253752"/>
              <a:gd name="connsiteY116" fmla="*/ 807086 h 959816"/>
              <a:gd name="connsiteX117" fmla="*/ 689443 w 1253752"/>
              <a:gd name="connsiteY117" fmla="*/ 826038 h 959816"/>
              <a:gd name="connsiteX118" fmla="*/ 681646 w 1253752"/>
              <a:gd name="connsiteY118" fmla="*/ 838301 h 959816"/>
              <a:gd name="connsiteX119" fmla="*/ 669394 w 1253752"/>
              <a:gd name="connsiteY119" fmla="*/ 848334 h 959816"/>
              <a:gd name="connsiteX120" fmla="*/ 649346 w 1253752"/>
              <a:gd name="connsiteY120" fmla="*/ 850564 h 959816"/>
              <a:gd name="connsiteX121" fmla="*/ 619273 w 1253752"/>
              <a:gd name="connsiteY121" fmla="*/ 848334 h 959816"/>
              <a:gd name="connsiteX122" fmla="*/ 620387 w 1253752"/>
              <a:gd name="connsiteY122" fmla="*/ 837186 h 959816"/>
              <a:gd name="connsiteX123" fmla="*/ 615932 w 1253752"/>
              <a:gd name="connsiteY123" fmla="*/ 821578 h 959816"/>
              <a:gd name="connsiteX124" fmla="*/ 604794 w 1253752"/>
              <a:gd name="connsiteY124" fmla="*/ 816004 h 959816"/>
              <a:gd name="connsiteX125" fmla="*/ 594770 w 1253752"/>
              <a:gd name="connsiteY125" fmla="*/ 814889 h 959816"/>
              <a:gd name="connsiteX126" fmla="*/ 589201 w 1253752"/>
              <a:gd name="connsiteY126" fmla="*/ 801511 h 959816"/>
              <a:gd name="connsiteX127" fmla="*/ 586973 w 1253752"/>
              <a:gd name="connsiteY127" fmla="*/ 788134 h 959816"/>
              <a:gd name="connsiteX128" fmla="*/ 588087 w 1253752"/>
              <a:gd name="connsiteY128" fmla="*/ 772526 h 959816"/>
              <a:gd name="connsiteX129" fmla="*/ 578063 w 1253752"/>
              <a:gd name="connsiteY129" fmla="*/ 761378 h 959816"/>
              <a:gd name="connsiteX130" fmla="*/ 566925 w 1253752"/>
              <a:gd name="connsiteY130" fmla="*/ 755804 h 959816"/>
              <a:gd name="connsiteX131" fmla="*/ 555787 w 1253752"/>
              <a:gd name="connsiteY131" fmla="*/ 760263 h 959816"/>
              <a:gd name="connsiteX132" fmla="*/ 545763 w 1253752"/>
              <a:gd name="connsiteY132" fmla="*/ 774756 h 959816"/>
              <a:gd name="connsiteX133" fmla="*/ 532397 w 1253752"/>
              <a:gd name="connsiteY133" fmla="*/ 781445 h 959816"/>
              <a:gd name="connsiteX134" fmla="*/ 520145 w 1253752"/>
              <a:gd name="connsiteY134" fmla="*/ 785904 h 959816"/>
              <a:gd name="connsiteX135" fmla="*/ 498983 w 1253752"/>
              <a:gd name="connsiteY135" fmla="*/ 784789 h 959816"/>
              <a:gd name="connsiteX136" fmla="*/ 484503 w 1253752"/>
              <a:gd name="connsiteY136" fmla="*/ 778100 h 959816"/>
              <a:gd name="connsiteX137" fmla="*/ 465569 w 1253752"/>
              <a:gd name="connsiteY137" fmla="*/ 783674 h 959816"/>
              <a:gd name="connsiteX138" fmla="*/ 449976 w 1253752"/>
              <a:gd name="connsiteY138" fmla="*/ 788134 h 959816"/>
              <a:gd name="connsiteX139" fmla="*/ 436610 w 1253752"/>
              <a:gd name="connsiteY139" fmla="*/ 797052 h 959816"/>
              <a:gd name="connsiteX140" fmla="*/ 424358 w 1253752"/>
              <a:gd name="connsiteY140" fmla="*/ 808200 h 959816"/>
              <a:gd name="connsiteX141" fmla="*/ 412106 w 1253752"/>
              <a:gd name="connsiteY141" fmla="*/ 797052 h 959816"/>
              <a:gd name="connsiteX142" fmla="*/ 406537 w 1253752"/>
              <a:gd name="connsiteY142" fmla="*/ 794823 h 959816"/>
              <a:gd name="connsiteX143" fmla="*/ 390944 w 1253752"/>
              <a:gd name="connsiteY143" fmla="*/ 803741 h 959816"/>
              <a:gd name="connsiteX144" fmla="*/ 379806 w 1253752"/>
              <a:gd name="connsiteY144" fmla="*/ 810430 h 959816"/>
              <a:gd name="connsiteX145" fmla="*/ 367554 w 1253752"/>
              <a:gd name="connsiteY145" fmla="*/ 803741 h 959816"/>
              <a:gd name="connsiteX146" fmla="*/ 357530 w 1253752"/>
              <a:gd name="connsiteY146" fmla="*/ 794823 h 959816"/>
              <a:gd name="connsiteX147" fmla="*/ 350380 w 1253752"/>
              <a:gd name="connsiteY147" fmla="*/ 779407 h 959816"/>
              <a:gd name="connsiteX148" fmla="*/ 350290 w 1253752"/>
              <a:gd name="connsiteY148" fmla="*/ 779494 h 959816"/>
              <a:gd name="connsiteX149" fmla="*/ 345278 w 1253752"/>
              <a:gd name="connsiteY149" fmla="*/ 774756 h 959816"/>
              <a:gd name="connsiteX150" fmla="*/ 338595 w 1253752"/>
              <a:gd name="connsiteY150" fmla="*/ 768067 h 959816"/>
              <a:gd name="connsiteX151" fmla="*/ 327457 w 1253752"/>
              <a:gd name="connsiteY151" fmla="*/ 764722 h 959816"/>
              <a:gd name="connsiteX152" fmla="*/ 319661 w 1253752"/>
              <a:gd name="connsiteY152" fmla="*/ 766952 h 959816"/>
              <a:gd name="connsiteX153" fmla="*/ 311864 w 1253752"/>
              <a:gd name="connsiteY153" fmla="*/ 776985 h 959816"/>
              <a:gd name="connsiteX154" fmla="*/ 299612 w 1253752"/>
              <a:gd name="connsiteY154" fmla="*/ 779215 h 959816"/>
              <a:gd name="connsiteX155" fmla="*/ 289588 w 1253752"/>
              <a:gd name="connsiteY155" fmla="*/ 778100 h 959816"/>
              <a:gd name="connsiteX156" fmla="*/ 281792 w 1253752"/>
              <a:gd name="connsiteY156" fmla="*/ 777543 h 959816"/>
              <a:gd name="connsiteX157" fmla="*/ 275387 w 1253752"/>
              <a:gd name="connsiteY157" fmla="*/ 777543 h 959816"/>
              <a:gd name="connsiteX158" fmla="*/ 263971 w 1253752"/>
              <a:gd name="connsiteY158" fmla="*/ 764722 h 959816"/>
              <a:gd name="connsiteX159" fmla="*/ 251719 w 1253752"/>
              <a:gd name="connsiteY159" fmla="*/ 764722 h 959816"/>
              <a:gd name="connsiteX160" fmla="*/ 241695 w 1253752"/>
              <a:gd name="connsiteY160" fmla="*/ 766952 h 959816"/>
              <a:gd name="connsiteX161" fmla="*/ 232784 w 1253752"/>
              <a:gd name="connsiteY161" fmla="*/ 758591 h 959816"/>
              <a:gd name="connsiteX162" fmla="*/ 225266 w 1253752"/>
              <a:gd name="connsiteY162" fmla="*/ 751066 h 959816"/>
              <a:gd name="connsiteX163" fmla="*/ 212736 w 1253752"/>
              <a:gd name="connsiteY163" fmla="*/ 762493 h 959816"/>
              <a:gd name="connsiteX164" fmla="*/ 206053 w 1253752"/>
              <a:gd name="connsiteY164" fmla="*/ 775871 h 959816"/>
              <a:gd name="connsiteX165" fmla="*/ 191574 w 1253752"/>
              <a:gd name="connsiteY165" fmla="*/ 774756 h 959816"/>
              <a:gd name="connsiteX166" fmla="*/ 182663 w 1253752"/>
              <a:gd name="connsiteY166" fmla="*/ 787019 h 959816"/>
              <a:gd name="connsiteX167" fmla="*/ 172639 w 1253752"/>
              <a:gd name="connsiteY167" fmla="*/ 794823 h 959816"/>
              <a:gd name="connsiteX168" fmla="*/ 155932 w 1253752"/>
              <a:gd name="connsiteY168" fmla="*/ 789248 h 959816"/>
              <a:gd name="connsiteX169" fmla="*/ 144794 w 1253752"/>
              <a:gd name="connsiteY169" fmla="*/ 773641 h 959816"/>
              <a:gd name="connsiteX170" fmla="*/ 129201 w 1253752"/>
              <a:gd name="connsiteY170" fmla="*/ 763608 h 959816"/>
              <a:gd name="connsiteX171" fmla="*/ 126973 w 1253752"/>
              <a:gd name="connsiteY171" fmla="*/ 743541 h 959816"/>
              <a:gd name="connsiteX172" fmla="*/ 119177 w 1253752"/>
              <a:gd name="connsiteY172" fmla="*/ 731278 h 959816"/>
              <a:gd name="connsiteX173" fmla="*/ 119734 w 1253752"/>
              <a:gd name="connsiteY173" fmla="*/ 710932 h 959816"/>
              <a:gd name="connsiteX174" fmla="*/ 148136 w 1253752"/>
              <a:gd name="connsiteY174" fmla="*/ 715670 h 959816"/>
              <a:gd name="connsiteX175" fmla="*/ 163729 w 1253752"/>
              <a:gd name="connsiteY175" fmla="*/ 708981 h 959816"/>
              <a:gd name="connsiteX176" fmla="*/ 165956 w 1253752"/>
              <a:gd name="connsiteY176" fmla="*/ 695603 h 959816"/>
              <a:gd name="connsiteX177" fmla="*/ 168184 w 1253752"/>
              <a:gd name="connsiteY177" fmla="*/ 679996 h 959816"/>
              <a:gd name="connsiteX178" fmla="*/ 145908 w 1253752"/>
              <a:gd name="connsiteY178" fmla="*/ 681111 h 959816"/>
              <a:gd name="connsiteX179" fmla="*/ 126973 w 1253752"/>
              <a:gd name="connsiteY179" fmla="*/ 675537 h 959816"/>
              <a:gd name="connsiteX180" fmla="*/ 118063 w 1253752"/>
              <a:gd name="connsiteY180" fmla="*/ 657699 h 959816"/>
              <a:gd name="connsiteX181" fmla="*/ 114722 w 1253752"/>
              <a:gd name="connsiteY181" fmla="*/ 640977 h 959816"/>
              <a:gd name="connsiteX182" fmla="*/ 101356 w 1253752"/>
              <a:gd name="connsiteY182" fmla="*/ 615336 h 959816"/>
              <a:gd name="connsiteX183" fmla="*/ 105811 w 1253752"/>
              <a:gd name="connsiteY183" fmla="*/ 601958 h 959816"/>
              <a:gd name="connsiteX184" fmla="*/ 116949 w 1253752"/>
              <a:gd name="connsiteY184" fmla="*/ 586351 h 959816"/>
              <a:gd name="connsiteX185" fmla="*/ 123632 w 1253752"/>
              <a:gd name="connsiteY185" fmla="*/ 570743 h 959816"/>
              <a:gd name="connsiteX186" fmla="*/ 125860 w 1253752"/>
              <a:gd name="connsiteY186" fmla="*/ 549562 h 959816"/>
              <a:gd name="connsiteX187" fmla="*/ 122518 w 1253752"/>
              <a:gd name="connsiteY187" fmla="*/ 528380 h 959816"/>
              <a:gd name="connsiteX188" fmla="*/ 120291 w 1253752"/>
              <a:gd name="connsiteY188" fmla="*/ 510543 h 959816"/>
              <a:gd name="connsiteX189" fmla="*/ 112494 w 1253752"/>
              <a:gd name="connsiteY189" fmla="*/ 497165 h 959816"/>
              <a:gd name="connsiteX190" fmla="*/ 99128 w 1253752"/>
              <a:gd name="connsiteY190" fmla="*/ 479328 h 959816"/>
              <a:gd name="connsiteX191" fmla="*/ 99128 w 1253752"/>
              <a:gd name="connsiteY191" fmla="*/ 457031 h 959816"/>
              <a:gd name="connsiteX192" fmla="*/ 101356 w 1253752"/>
              <a:gd name="connsiteY192" fmla="*/ 432505 h 959816"/>
              <a:gd name="connsiteX193" fmla="*/ 98015 w 1253752"/>
              <a:gd name="connsiteY193" fmla="*/ 411324 h 959816"/>
              <a:gd name="connsiteX194" fmla="*/ 93559 w 1253752"/>
              <a:gd name="connsiteY194" fmla="*/ 393487 h 959816"/>
              <a:gd name="connsiteX195" fmla="*/ 89104 w 1253752"/>
              <a:gd name="connsiteY195" fmla="*/ 372305 h 959816"/>
              <a:gd name="connsiteX196" fmla="*/ 79080 w 1253752"/>
              <a:gd name="connsiteY196" fmla="*/ 353353 h 959816"/>
              <a:gd name="connsiteX197" fmla="*/ 63487 w 1253752"/>
              <a:gd name="connsiteY197" fmla="*/ 336631 h 959816"/>
              <a:gd name="connsiteX198" fmla="*/ 47893 w 1253752"/>
              <a:gd name="connsiteY198" fmla="*/ 323253 h 959816"/>
              <a:gd name="connsiteX199" fmla="*/ 38983 w 1253752"/>
              <a:gd name="connsiteY199" fmla="*/ 305416 h 959816"/>
              <a:gd name="connsiteX200" fmla="*/ 33414 w 1253752"/>
              <a:gd name="connsiteY200" fmla="*/ 287579 h 959816"/>
              <a:gd name="connsiteX201" fmla="*/ 37869 w 1253752"/>
              <a:gd name="connsiteY201" fmla="*/ 268627 h 959816"/>
              <a:gd name="connsiteX202" fmla="*/ 37869 w 1253752"/>
              <a:gd name="connsiteY202" fmla="*/ 255249 h 959816"/>
              <a:gd name="connsiteX203" fmla="*/ 21162 w 1253752"/>
              <a:gd name="connsiteY203" fmla="*/ 241871 h 959816"/>
              <a:gd name="connsiteX204" fmla="*/ 36755 w 1253752"/>
              <a:gd name="connsiteY204" fmla="*/ 226263 h 959816"/>
              <a:gd name="connsiteX205" fmla="*/ 37869 w 1253752"/>
              <a:gd name="connsiteY205" fmla="*/ 207311 h 959816"/>
              <a:gd name="connsiteX206" fmla="*/ 35642 w 1253752"/>
              <a:gd name="connsiteY206" fmla="*/ 183900 h 959816"/>
              <a:gd name="connsiteX207" fmla="*/ 17821 w 1253752"/>
              <a:gd name="connsiteY207" fmla="*/ 172752 h 959816"/>
              <a:gd name="connsiteX208" fmla="*/ 0 w 1253752"/>
              <a:gd name="connsiteY208" fmla="*/ 160489 h 959816"/>
              <a:gd name="connsiteX209" fmla="*/ 6683 w 1253752"/>
              <a:gd name="connsiteY209" fmla="*/ 133733 h 959816"/>
              <a:gd name="connsiteX210" fmla="*/ 32300 w 1253752"/>
              <a:gd name="connsiteY210" fmla="*/ 142652 h 959816"/>
              <a:gd name="connsiteX211" fmla="*/ 69056 w 1253752"/>
              <a:gd name="connsiteY211" fmla="*/ 156030 h 959816"/>
              <a:gd name="connsiteX212" fmla="*/ 90218 w 1253752"/>
              <a:gd name="connsiteY212" fmla="*/ 169407 h 959816"/>
              <a:gd name="connsiteX213" fmla="*/ 113608 w 1253752"/>
              <a:gd name="connsiteY213" fmla="*/ 189474 h 959816"/>
              <a:gd name="connsiteX214" fmla="*/ 130315 w 1253752"/>
              <a:gd name="connsiteY214" fmla="*/ 176096 h 959816"/>
              <a:gd name="connsiteX215" fmla="*/ 154818 w 1253752"/>
              <a:gd name="connsiteY215" fmla="*/ 160489 h 959816"/>
              <a:gd name="connsiteX216" fmla="*/ 189346 w 1253752"/>
              <a:gd name="connsiteY216" fmla="*/ 161604 h 959816"/>
              <a:gd name="connsiteX217" fmla="*/ 214964 w 1253752"/>
              <a:gd name="connsiteY217" fmla="*/ 160489 h 959816"/>
              <a:gd name="connsiteX218" fmla="*/ 232784 w 1253752"/>
              <a:gd name="connsiteY218" fmla="*/ 160489 h 959816"/>
              <a:gd name="connsiteX219" fmla="*/ 252833 w 1253752"/>
              <a:gd name="connsiteY219" fmla="*/ 211771 h 959816"/>
              <a:gd name="connsiteX220" fmla="*/ 229443 w 1253752"/>
              <a:gd name="connsiteY220" fmla="*/ 210656 h 959816"/>
              <a:gd name="connsiteX221" fmla="*/ 218305 w 1253752"/>
              <a:gd name="connsiteY221" fmla="*/ 245215 h 959816"/>
              <a:gd name="connsiteX222" fmla="*/ 239467 w 1253752"/>
              <a:gd name="connsiteY222" fmla="*/ 264167 h 959816"/>
              <a:gd name="connsiteX223" fmla="*/ 261743 w 1253752"/>
              <a:gd name="connsiteY223" fmla="*/ 296497 h 959816"/>
              <a:gd name="connsiteX224" fmla="*/ 261743 w 1253752"/>
              <a:gd name="connsiteY224" fmla="*/ 344434 h 959816"/>
              <a:gd name="connsiteX225" fmla="*/ 278729 w 1253752"/>
              <a:gd name="connsiteY225" fmla="*/ 337188 h 959816"/>
              <a:gd name="connsiteX226" fmla="*/ 305181 w 1253752"/>
              <a:gd name="connsiteY226" fmla="*/ 331057 h 959816"/>
              <a:gd name="connsiteX227" fmla="*/ 328571 w 1253752"/>
              <a:gd name="connsiteY227" fmla="*/ 319908 h 959816"/>
              <a:gd name="connsiteX228" fmla="*/ 344164 w 1253752"/>
              <a:gd name="connsiteY228" fmla="*/ 331057 h 959816"/>
              <a:gd name="connsiteX229" fmla="*/ 368668 w 1253752"/>
              <a:gd name="connsiteY229" fmla="*/ 342205 h 959816"/>
              <a:gd name="connsiteX230" fmla="*/ 390944 w 1253752"/>
              <a:gd name="connsiteY230" fmla="*/ 348894 h 959816"/>
              <a:gd name="connsiteX231" fmla="*/ 417675 w 1253752"/>
              <a:gd name="connsiteY231" fmla="*/ 348894 h 959816"/>
              <a:gd name="connsiteX232" fmla="*/ 439951 w 1253752"/>
              <a:gd name="connsiteY232" fmla="*/ 353353 h 959816"/>
              <a:gd name="connsiteX233" fmla="*/ 462227 w 1253752"/>
              <a:gd name="connsiteY233" fmla="*/ 356698 h 959816"/>
              <a:gd name="connsiteX234" fmla="*/ 491186 w 1253752"/>
              <a:gd name="connsiteY234" fmla="*/ 357812 h 959816"/>
              <a:gd name="connsiteX235" fmla="*/ 516804 w 1253752"/>
              <a:gd name="connsiteY235" fmla="*/ 365616 h 959816"/>
              <a:gd name="connsiteX236" fmla="*/ 544649 w 1253752"/>
              <a:gd name="connsiteY236" fmla="*/ 383453 h 959816"/>
              <a:gd name="connsiteX237" fmla="*/ 566925 w 1253752"/>
              <a:gd name="connsiteY237" fmla="*/ 395716 h 959816"/>
              <a:gd name="connsiteX238" fmla="*/ 590315 w 1253752"/>
              <a:gd name="connsiteY238" fmla="*/ 386798 h 959816"/>
              <a:gd name="connsiteX239" fmla="*/ 622615 w 1253752"/>
              <a:gd name="connsiteY239" fmla="*/ 374535 h 959816"/>
              <a:gd name="connsiteX240" fmla="*/ 654915 w 1253752"/>
              <a:gd name="connsiteY240" fmla="*/ 361157 h 959816"/>
              <a:gd name="connsiteX241" fmla="*/ 676077 w 1253752"/>
              <a:gd name="connsiteY241" fmla="*/ 347779 h 959816"/>
              <a:gd name="connsiteX242" fmla="*/ 692784 w 1253752"/>
              <a:gd name="connsiteY242" fmla="*/ 333286 h 959816"/>
              <a:gd name="connsiteX243" fmla="*/ 712833 w 1253752"/>
              <a:gd name="connsiteY243" fmla="*/ 331057 h 959816"/>
              <a:gd name="connsiteX244" fmla="*/ 730653 w 1253752"/>
              <a:gd name="connsiteY244" fmla="*/ 316564 h 959816"/>
              <a:gd name="connsiteX245" fmla="*/ 735702 w 1253752"/>
              <a:gd name="connsiteY245" fmla="*/ 317406 h 959816"/>
              <a:gd name="connsiteX246" fmla="*/ 730576 w 1253752"/>
              <a:gd name="connsiteY246" fmla="*/ 316224 h 959816"/>
              <a:gd name="connsiteX247" fmla="*/ 711613 w 1253752"/>
              <a:gd name="connsiteY247" fmla="*/ 308702 h 959816"/>
              <a:gd name="connsiteX248" fmla="*/ 692649 w 1253752"/>
              <a:gd name="connsiteY248" fmla="*/ 298672 h 959816"/>
              <a:gd name="connsiteX249" fmla="*/ 671454 w 1253752"/>
              <a:gd name="connsiteY249" fmla="*/ 284184 h 959816"/>
              <a:gd name="connsiteX250" fmla="*/ 674801 w 1253752"/>
              <a:gd name="connsiteY250" fmla="*/ 264124 h 959816"/>
              <a:gd name="connsiteX251" fmla="*/ 682609 w 1253752"/>
              <a:gd name="connsiteY251" fmla="*/ 238492 h 959816"/>
              <a:gd name="connsiteX252" fmla="*/ 695995 w 1253752"/>
              <a:gd name="connsiteY252" fmla="*/ 217317 h 959816"/>
              <a:gd name="connsiteX253" fmla="*/ 709382 w 1253752"/>
              <a:gd name="connsiteY253" fmla="*/ 197257 h 959816"/>
              <a:gd name="connsiteX254" fmla="*/ 726114 w 1253752"/>
              <a:gd name="connsiteY254" fmla="*/ 172739 h 959816"/>
              <a:gd name="connsiteX255" fmla="*/ 761811 w 1253752"/>
              <a:gd name="connsiteY255" fmla="*/ 150450 h 959816"/>
              <a:gd name="connsiteX256" fmla="*/ 796392 w 1253752"/>
              <a:gd name="connsiteY256" fmla="*/ 133734 h 959816"/>
              <a:gd name="connsiteX257" fmla="*/ 845474 w 1253752"/>
              <a:gd name="connsiteY257" fmla="*/ 118131 h 959816"/>
              <a:gd name="connsiteX258" fmla="*/ 894557 w 1253752"/>
              <a:gd name="connsiteY258" fmla="*/ 101415 h 959816"/>
              <a:gd name="connsiteX259" fmla="*/ 935831 w 1253752"/>
              <a:gd name="connsiteY259" fmla="*/ 85812 h 959816"/>
              <a:gd name="connsiteX260" fmla="*/ 1004993 w 1253752"/>
              <a:gd name="connsiteY260" fmla="*/ 70210 h 959816"/>
              <a:gd name="connsiteX261" fmla="*/ 1031765 w 1253752"/>
              <a:gd name="connsiteY261" fmla="*/ 52379 h 959816"/>
              <a:gd name="connsiteX262" fmla="*/ 1054075 w 1253752"/>
              <a:gd name="connsiteY262" fmla="*/ 37891 h 959816"/>
              <a:gd name="connsiteX263" fmla="*/ 1077501 w 1253752"/>
              <a:gd name="connsiteY263" fmla="*/ 22289 h 959816"/>
              <a:gd name="connsiteX264" fmla="*/ 1087541 w 1253752"/>
              <a:gd name="connsiteY264" fmla="*/ 10030 h 959816"/>
              <a:gd name="connsiteX265" fmla="*/ 1103158 w 1253752"/>
              <a:gd name="connsiteY265" fmla="*/ 1114 h 959816"/>
              <a:gd name="connsiteX266" fmla="*/ 1124353 w 1253752"/>
              <a:gd name="connsiteY266" fmla="*/ 0 h 959816"/>
              <a:gd name="connsiteX0" fmla="*/ 1124353 w 1253752"/>
              <a:gd name="connsiteY0" fmla="*/ 0 h 959816"/>
              <a:gd name="connsiteX1" fmla="*/ 1137739 w 1253752"/>
              <a:gd name="connsiteY1" fmla="*/ 1114 h 959816"/>
              <a:gd name="connsiteX2" fmla="*/ 1146663 w 1253752"/>
              <a:gd name="connsiteY2" fmla="*/ 18946 h 959816"/>
              <a:gd name="connsiteX3" fmla="*/ 1163396 w 1253752"/>
              <a:gd name="connsiteY3" fmla="*/ 35662 h 959816"/>
              <a:gd name="connsiteX4" fmla="*/ 1182359 w 1253752"/>
              <a:gd name="connsiteY4" fmla="*/ 52379 h 959816"/>
              <a:gd name="connsiteX5" fmla="*/ 1197976 w 1253752"/>
              <a:gd name="connsiteY5" fmla="*/ 71325 h 959816"/>
              <a:gd name="connsiteX6" fmla="*/ 1214709 w 1253752"/>
              <a:gd name="connsiteY6" fmla="*/ 83583 h 959816"/>
              <a:gd name="connsiteX7" fmla="*/ 1224749 w 1253752"/>
              <a:gd name="connsiteY7" fmla="*/ 95842 h 959816"/>
              <a:gd name="connsiteX8" fmla="*/ 1225864 w 1253752"/>
              <a:gd name="connsiteY8" fmla="*/ 113673 h 959816"/>
              <a:gd name="connsiteX9" fmla="*/ 1233673 w 1253752"/>
              <a:gd name="connsiteY9" fmla="*/ 129276 h 959816"/>
              <a:gd name="connsiteX10" fmla="*/ 1237019 w 1253752"/>
              <a:gd name="connsiteY10" fmla="*/ 145993 h 959816"/>
              <a:gd name="connsiteX11" fmla="*/ 1243434 w 1253752"/>
              <a:gd name="connsiteY11" fmla="*/ 161595 h 959816"/>
              <a:gd name="connsiteX12" fmla="*/ 1226980 w 1253752"/>
              <a:gd name="connsiteY12" fmla="*/ 179426 h 959816"/>
              <a:gd name="connsiteX13" fmla="*/ 1219171 w 1253752"/>
              <a:gd name="connsiteY13" fmla="*/ 193914 h 959816"/>
              <a:gd name="connsiteX14" fmla="*/ 1238135 w 1253752"/>
              <a:gd name="connsiteY14" fmla="*/ 198372 h 959816"/>
              <a:gd name="connsiteX15" fmla="*/ 1228095 w 1253752"/>
              <a:gd name="connsiteY15" fmla="*/ 216203 h 959816"/>
              <a:gd name="connsiteX16" fmla="*/ 1222518 w 1253752"/>
              <a:gd name="connsiteY16" fmla="*/ 230691 h 959816"/>
              <a:gd name="connsiteX17" fmla="*/ 1221402 w 1253752"/>
              <a:gd name="connsiteY17" fmla="*/ 246293 h 959816"/>
              <a:gd name="connsiteX18" fmla="*/ 1232557 w 1253752"/>
              <a:gd name="connsiteY18" fmla="*/ 264124 h 959816"/>
              <a:gd name="connsiteX19" fmla="*/ 1233673 w 1253752"/>
              <a:gd name="connsiteY19" fmla="*/ 280841 h 959816"/>
              <a:gd name="connsiteX20" fmla="*/ 1233673 w 1253752"/>
              <a:gd name="connsiteY20" fmla="*/ 296443 h 959816"/>
              <a:gd name="connsiteX21" fmla="*/ 1251521 w 1253752"/>
              <a:gd name="connsiteY21" fmla="*/ 297557 h 959816"/>
              <a:gd name="connsiteX22" fmla="*/ 1240366 w 1253752"/>
              <a:gd name="connsiteY22" fmla="*/ 313160 h 959816"/>
              <a:gd name="connsiteX23" fmla="*/ 1230326 w 1253752"/>
              <a:gd name="connsiteY23" fmla="*/ 325419 h 959816"/>
              <a:gd name="connsiteX24" fmla="*/ 1225992 w 1253752"/>
              <a:gd name="connsiteY24" fmla="*/ 340575 h 959816"/>
              <a:gd name="connsiteX25" fmla="*/ 1226422 w 1253752"/>
              <a:gd name="connsiteY25" fmla="*/ 340464 h 959816"/>
              <a:gd name="connsiteX26" fmla="*/ 1234788 w 1253752"/>
              <a:gd name="connsiteY26" fmla="*/ 352165 h 959816"/>
              <a:gd name="connsiteX27" fmla="*/ 1239250 w 1253752"/>
              <a:gd name="connsiteY27" fmla="*/ 359966 h 959816"/>
              <a:gd name="connsiteX28" fmla="*/ 1242597 w 1253752"/>
              <a:gd name="connsiteY28" fmla="*/ 373340 h 959816"/>
              <a:gd name="connsiteX29" fmla="*/ 1244828 w 1253752"/>
              <a:gd name="connsiteY29" fmla="*/ 387828 h 959816"/>
              <a:gd name="connsiteX30" fmla="*/ 1249290 w 1253752"/>
              <a:gd name="connsiteY30" fmla="*/ 400086 h 959816"/>
              <a:gd name="connsiteX31" fmla="*/ 1253752 w 1253752"/>
              <a:gd name="connsiteY31" fmla="*/ 414574 h 959816"/>
              <a:gd name="connsiteX32" fmla="*/ 1237019 w 1253752"/>
              <a:gd name="connsiteY32" fmla="*/ 409002 h 959816"/>
              <a:gd name="connsiteX33" fmla="*/ 1229211 w 1253752"/>
              <a:gd name="connsiteY33" fmla="*/ 409002 h 959816"/>
              <a:gd name="connsiteX34" fmla="*/ 1224749 w 1253752"/>
              <a:gd name="connsiteY34" fmla="*/ 417918 h 959816"/>
              <a:gd name="connsiteX35" fmla="*/ 1221960 w 1253752"/>
              <a:gd name="connsiteY35" fmla="*/ 430734 h 959816"/>
              <a:gd name="connsiteX36" fmla="*/ 1209132 w 1253752"/>
              <a:gd name="connsiteY36" fmla="*/ 448008 h 959816"/>
              <a:gd name="connsiteX37" fmla="*/ 1204670 w 1253752"/>
              <a:gd name="connsiteY37" fmla="*/ 462495 h 959816"/>
              <a:gd name="connsiteX38" fmla="*/ 1202439 w 1253752"/>
              <a:gd name="connsiteY38" fmla="*/ 478098 h 959816"/>
              <a:gd name="connsiteX39" fmla="*/ 1196861 w 1253752"/>
              <a:gd name="connsiteY39" fmla="*/ 488128 h 959816"/>
              <a:gd name="connsiteX40" fmla="*/ 1190168 w 1253752"/>
              <a:gd name="connsiteY40" fmla="*/ 499272 h 959816"/>
              <a:gd name="connsiteX41" fmla="*/ 1180128 w 1253752"/>
              <a:gd name="connsiteY41" fmla="*/ 503730 h 959816"/>
              <a:gd name="connsiteX42" fmla="*/ 1165627 w 1253752"/>
              <a:gd name="connsiteY42" fmla="*/ 509302 h 959816"/>
              <a:gd name="connsiteX43" fmla="*/ 1148894 w 1253752"/>
              <a:gd name="connsiteY43" fmla="*/ 513760 h 959816"/>
              <a:gd name="connsiteX44" fmla="*/ 1136623 w 1253752"/>
              <a:gd name="connsiteY44" fmla="*/ 519332 h 959816"/>
              <a:gd name="connsiteX45" fmla="*/ 1129930 w 1253752"/>
              <a:gd name="connsiteY45" fmla="*/ 527133 h 959816"/>
              <a:gd name="connsiteX46" fmla="*/ 1137739 w 1253752"/>
              <a:gd name="connsiteY46" fmla="*/ 534934 h 959816"/>
              <a:gd name="connsiteX47" fmla="*/ 1138854 w 1253752"/>
              <a:gd name="connsiteY47" fmla="*/ 544965 h 959816"/>
              <a:gd name="connsiteX48" fmla="*/ 1142201 w 1253752"/>
              <a:gd name="connsiteY48" fmla="*/ 554995 h 959816"/>
              <a:gd name="connsiteX49" fmla="*/ 1157818 w 1253752"/>
              <a:gd name="connsiteY49" fmla="*/ 556109 h 959816"/>
              <a:gd name="connsiteX50" fmla="*/ 1150009 w 1253752"/>
              <a:gd name="connsiteY50" fmla="*/ 566139 h 959816"/>
              <a:gd name="connsiteX51" fmla="*/ 1151125 w 1253752"/>
              <a:gd name="connsiteY51" fmla="*/ 575055 h 959816"/>
              <a:gd name="connsiteX52" fmla="*/ 1150009 w 1253752"/>
              <a:gd name="connsiteY52" fmla="*/ 576169 h 959816"/>
              <a:gd name="connsiteX53" fmla="*/ 1139970 w 1253752"/>
              <a:gd name="connsiteY53" fmla="*/ 582856 h 959816"/>
              <a:gd name="connsiteX54" fmla="*/ 1138854 w 1253752"/>
              <a:gd name="connsiteY54" fmla="*/ 598458 h 959816"/>
              <a:gd name="connsiteX55" fmla="*/ 1136623 w 1253752"/>
              <a:gd name="connsiteY55" fmla="*/ 612946 h 959816"/>
              <a:gd name="connsiteX56" fmla="*/ 1118775 w 1253752"/>
              <a:gd name="connsiteY56" fmla="*/ 621861 h 959816"/>
              <a:gd name="connsiteX57" fmla="*/ 1107620 w 1253752"/>
              <a:gd name="connsiteY57" fmla="*/ 627434 h 959816"/>
              <a:gd name="connsiteX58" fmla="*/ 1105389 w 1253752"/>
              <a:gd name="connsiteY58" fmla="*/ 651951 h 959816"/>
              <a:gd name="connsiteX59" fmla="*/ 1097580 w 1253752"/>
              <a:gd name="connsiteY59" fmla="*/ 661981 h 959816"/>
              <a:gd name="connsiteX60" fmla="*/ 1087541 w 1253752"/>
              <a:gd name="connsiteY60" fmla="*/ 669783 h 959816"/>
              <a:gd name="connsiteX61" fmla="*/ 1075270 w 1253752"/>
              <a:gd name="connsiteY61" fmla="*/ 668668 h 959816"/>
              <a:gd name="connsiteX62" fmla="*/ 1059653 w 1253752"/>
              <a:gd name="connsiteY62" fmla="*/ 666439 h 959816"/>
              <a:gd name="connsiteX63" fmla="*/ 1047382 w 1253752"/>
              <a:gd name="connsiteY63" fmla="*/ 668668 h 959816"/>
              <a:gd name="connsiteX64" fmla="*/ 1030649 w 1253752"/>
              <a:gd name="connsiteY64" fmla="*/ 659752 h 959816"/>
              <a:gd name="connsiteX65" fmla="*/ 1017263 w 1253752"/>
              <a:gd name="connsiteY65" fmla="*/ 666439 h 959816"/>
              <a:gd name="connsiteX66" fmla="*/ 1004993 w 1253752"/>
              <a:gd name="connsiteY66" fmla="*/ 675355 h 959816"/>
              <a:gd name="connsiteX67" fmla="*/ 984913 w 1253752"/>
              <a:gd name="connsiteY67" fmla="*/ 684270 h 959816"/>
              <a:gd name="connsiteX68" fmla="*/ 965950 w 1253752"/>
              <a:gd name="connsiteY68" fmla="*/ 694300 h 959816"/>
              <a:gd name="connsiteX69" fmla="*/ 953679 w 1253752"/>
              <a:gd name="connsiteY69" fmla="*/ 695415 h 959816"/>
              <a:gd name="connsiteX70" fmla="*/ 940293 w 1253752"/>
              <a:gd name="connsiteY70" fmla="*/ 694300 h 959816"/>
              <a:gd name="connsiteX71" fmla="*/ 923560 w 1253752"/>
              <a:gd name="connsiteY71" fmla="*/ 706559 h 959816"/>
              <a:gd name="connsiteX72" fmla="*/ 914636 w 1253752"/>
              <a:gd name="connsiteY72" fmla="*/ 718818 h 959816"/>
              <a:gd name="connsiteX73" fmla="*/ 901250 w 1253752"/>
              <a:gd name="connsiteY73" fmla="*/ 706559 h 959816"/>
              <a:gd name="connsiteX74" fmla="*/ 893900 w 1253752"/>
              <a:gd name="connsiteY74" fmla="*/ 700552 h 959816"/>
              <a:gd name="connsiteX75" fmla="*/ 914431 w 1253752"/>
              <a:gd name="connsiteY75" fmla="*/ 719293 h 959816"/>
              <a:gd name="connsiteX76" fmla="*/ 922227 w 1253752"/>
              <a:gd name="connsiteY76" fmla="*/ 739081 h 959816"/>
              <a:gd name="connsiteX77" fmla="*/ 924455 w 1253752"/>
              <a:gd name="connsiteY77" fmla="*/ 750230 h 959816"/>
              <a:gd name="connsiteX78" fmla="*/ 934479 w 1253752"/>
              <a:gd name="connsiteY78" fmla="*/ 760263 h 959816"/>
              <a:gd name="connsiteX79" fmla="*/ 940048 w 1253752"/>
              <a:gd name="connsiteY79" fmla="*/ 766952 h 959816"/>
              <a:gd name="connsiteX80" fmla="*/ 951186 w 1253752"/>
              <a:gd name="connsiteY80" fmla="*/ 773641 h 959816"/>
              <a:gd name="connsiteX81" fmla="*/ 960096 w 1253752"/>
              <a:gd name="connsiteY81" fmla="*/ 782559 h 959816"/>
              <a:gd name="connsiteX82" fmla="*/ 958983 w 1253752"/>
              <a:gd name="connsiteY82" fmla="*/ 804856 h 959816"/>
              <a:gd name="connsiteX83" fmla="*/ 961210 w 1253752"/>
              <a:gd name="connsiteY83" fmla="*/ 822693 h 959816"/>
              <a:gd name="connsiteX84" fmla="*/ 961210 w 1253752"/>
              <a:gd name="connsiteY84" fmla="*/ 837186 h 959816"/>
              <a:gd name="connsiteX85" fmla="*/ 961210 w 1253752"/>
              <a:gd name="connsiteY85" fmla="*/ 851678 h 959816"/>
              <a:gd name="connsiteX86" fmla="*/ 946731 w 1253752"/>
              <a:gd name="connsiteY86" fmla="*/ 862827 h 959816"/>
              <a:gd name="connsiteX87" fmla="*/ 934479 w 1253752"/>
              <a:gd name="connsiteY87" fmla="*/ 867286 h 959816"/>
              <a:gd name="connsiteX88" fmla="*/ 921113 w 1253752"/>
              <a:gd name="connsiteY88" fmla="*/ 868401 h 959816"/>
              <a:gd name="connsiteX89" fmla="*/ 906634 w 1253752"/>
              <a:gd name="connsiteY89" fmla="*/ 878434 h 959816"/>
              <a:gd name="connsiteX90" fmla="*/ 895496 w 1253752"/>
              <a:gd name="connsiteY90" fmla="*/ 887353 h 959816"/>
              <a:gd name="connsiteX91" fmla="*/ 895496 w 1253752"/>
              <a:gd name="connsiteY91" fmla="*/ 898501 h 959816"/>
              <a:gd name="connsiteX92" fmla="*/ 904406 w 1253752"/>
              <a:gd name="connsiteY92" fmla="*/ 908534 h 959816"/>
              <a:gd name="connsiteX93" fmla="*/ 913317 w 1253752"/>
              <a:gd name="connsiteY93" fmla="*/ 919683 h 959816"/>
              <a:gd name="connsiteX94" fmla="*/ 913317 w 1253752"/>
              <a:gd name="connsiteY94" fmla="*/ 931946 h 959816"/>
              <a:gd name="connsiteX95" fmla="*/ 912203 w 1253752"/>
              <a:gd name="connsiteY95" fmla="*/ 944209 h 959816"/>
              <a:gd name="connsiteX96" fmla="*/ 912203 w 1253752"/>
              <a:gd name="connsiteY96" fmla="*/ 959816 h 959816"/>
              <a:gd name="connsiteX97" fmla="*/ 895496 w 1253752"/>
              <a:gd name="connsiteY97" fmla="*/ 955357 h 959816"/>
              <a:gd name="connsiteX98" fmla="*/ 886586 w 1253752"/>
              <a:gd name="connsiteY98" fmla="*/ 948668 h 959816"/>
              <a:gd name="connsiteX99" fmla="*/ 877675 w 1253752"/>
              <a:gd name="connsiteY99" fmla="*/ 935290 h 959816"/>
              <a:gd name="connsiteX100" fmla="*/ 866537 w 1253752"/>
              <a:gd name="connsiteY100" fmla="*/ 921912 h 959816"/>
              <a:gd name="connsiteX101" fmla="*/ 853172 w 1253752"/>
              <a:gd name="connsiteY101" fmla="*/ 925257 h 959816"/>
              <a:gd name="connsiteX102" fmla="*/ 835351 w 1253752"/>
              <a:gd name="connsiteY102" fmla="*/ 925257 h 959816"/>
              <a:gd name="connsiteX103" fmla="*/ 819757 w 1253752"/>
              <a:gd name="connsiteY103" fmla="*/ 926372 h 959816"/>
              <a:gd name="connsiteX104" fmla="*/ 806392 w 1253752"/>
              <a:gd name="connsiteY104" fmla="*/ 912994 h 959816"/>
              <a:gd name="connsiteX105" fmla="*/ 803050 w 1253752"/>
              <a:gd name="connsiteY105" fmla="*/ 898501 h 959816"/>
              <a:gd name="connsiteX106" fmla="*/ 788571 w 1253752"/>
              <a:gd name="connsiteY106" fmla="*/ 895157 h 959816"/>
              <a:gd name="connsiteX107" fmla="*/ 776319 w 1253752"/>
              <a:gd name="connsiteY107" fmla="*/ 889582 h 959816"/>
              <a:gd name="connsiteX108" fmla="*/ 768523 w 1253752"/>
              <a:gd name="connsiteY108" fmla="*/ 877319 h 959816"/>
              <a:gd name="connsiteX109" fmla="*/ 766295 w 1253752"/>
              <a:gd name="connsiteY109" fmla="*/ 861712 h 959816"/>
              <a:gd name="connsiteX110" fmla="*/ 765181 w 1253752"/>
              <a:gd name="connsiteY110" fmla="*/ 844990 h 959816"/>
              <a:gd name="connsiteX111" fmla="*/ 766295 w 1253752"/>
              <a:gd name="connsiteY111" fmla="*/ 824923 h 959816"/>
              <a:gd name="connsiteX112" fmla="*/ 756271 w 1253752"/>
              <a:gd name="connsiteY112" fmla="*/ 812660 h 959816"/>
              <a:gd name="connsiteX113" fmla="*/ 742905 w 1253752"/>
              <a:gd name="connsiteY113" fmla="*/ 805971 h 959816"/>
              <a:gd name="connsiteX114" fmla="*/ 719515 w 1253752"/>
              <a:gd name="connsiteY114" fmla="*/ 808200 h 959816"/>
              <a:gd name="connsiteX115" fmla="*/ 699467 w 1253752"/>
              <a:gd name="connsiteY115" fmla="*/ 807086 h 959816"/>
              <a:gd name="connsiteX116" fmla="*/ 689443 w 1253752"/>
              <a:gd name="connsiteY116" fmla="*/ 826038 h 959816"/>
              <a:gd name="connsiteX117" fmla="*/ 681646 w 1253752"/>
              <a:gd name="connsiteY117" fmla="*/ 838301 h 959816"/>
              <a:gd name="connsiteX118" fmla="*/ 669394 w 1253752"/>
              <a:gd name="connsiteY118" fmla="*/ 848334 h 959816"/>
              <a:gd name="connsiteX119" fmla="*/ 649346 w 1253752"/>
              <a:gd name="connsiteY119" fmla="*/ 850564 h 959816"/>
              <a:gd name="connsiteX120" fmla="*/ 619273 w 1253752"/>
              <a:gd name="connsiteY120" fmla="*/ 848334 h 959816"/>
              <a:gd name="connsiteX121" fmla="*/ 620387 w 1253752"/>
              <a:gd name="connsiteY121" fmla="*/ 837186 h 959816"/>
              <a:gd name="connsiteX122" fmla="*/ 615932 w 1253752"/>
              <a:gd name="connsiteY122" fmla="*/ 821578 h 959816"/>
              <a:gd name="connsiteX123" fmla="*/ 604794 w 1253752"/>
              <a:gd name="connsiteY123" fmla="*/ 816004 h 959816"/>
              <a:gd name="connsiteX124" fmla="*/ 594770 w 1253752"/>
              <a:gd name="connsiteY124" fmla="*/ 814889 h 959816"/>
              <a:gd name="connsiteX125" fmla="*/ 589201 w 1253752"/>
              <a:gd name="connsiteY125" fmla="*/ 801511 h 959816"/>
              <a:gd name="connsiteX126" fmla="*/ 586973 w 1253752"/>
              <a:gd name="connsiteY126" fmla="*/ 788134 h 959816"/>
              <a:gd name="connsiteX127" fmla="*/ 588087 w 1253752"/>
              <a:gd name="connsiteY127" fmla="*/ 772526 h 959816"/>
              <a:gd name="connsiteX128" fmla="*/ 578063 w 1253752"/>
              <a:gd name="connsiteY128" fmla="*/ 761378 h 959816"/>
              <a:gd name="connsiteX129" fmla="*/ 566925 w 1253752"/>
              <a:gd name="connsiteY129" fmla="*/ 755804 h 959816"/>
              <a:gd name="connsiteX130" fmla="*/ 555787 w 1253752"/>
              <a:gd name="connsiteY130" fmla="*/ 760263 h 959816"/>
              <a:gd name="connsiteX131" fmla="*/ 545763 w 1253752"/>
              <a:gd name="connsiteY131" fmla="*/ 774756 h 959816"/>
              <a:gd name="connsiteX132" fmla="*/ 532397 w 1253752"/>
              <a:gd name="connsiteY132" fmla="*/ 781445 h 959816"/>
              <a:gd name="connsiteX133" fmla="*/ 520145 w 1253752"/>
              <a:gd name="connsiteY133" fmla="*/ 785904 h 959816"/>
              <a:gd name="connsiteX134" fmla="*/ 498983 w 1253752"/>
              <a:gd name="connsiteY134" fmla="*/ 784789 h 959816"/>
              <a:gd name="connsiteX135" fmla="*/ 484503 w 1253752"/>
              <a:gd name="connsiteY135" fmla="*/ 778100 h 959816"/>
              <a:gd name="connsiteX136" fmla="*/ 465569 w 1253752"/>
              <a:gd name="connsiteY136" fmla="*/ 783674 h 959816"/>
              <a:gd name="connsiteX137" fmla="*/ 449976 w 1253752"/>
              <a:gd name="connsiteY137" fmla="*/ 788134 h 959816"/>
              <a:gd name="connsiteX138" fmla="*/ 436610 w 1253752"/>
              <a:gd name="connsiteY138" fmla="*/ 797052 h 959816"/>
              <a:gd name="connsiteX139" fmla="*/ 424358 w 1253752"/>
              <a:gd name="connsiteY139" fmla="*/ 808200 h 959816"/>
              <a:gd name="connsiteX140" fmla="*/ 412106 w 1253752"/>
              <a:gd name="connsiteY140" fmla="*/ 797052 h 959816"/>
              <a:gd name="connsiteX141" fmla="*/ 406537 w 1253752"/>
              <a:gd name="connsiteY141" fmla="*/ 794823 h 959816"/>
              <a:gd name="connsiteX142" fmla="*/ 390944 w 1253752"/>
              <a:gd name="connsiteY142" fmla="*/ 803741 h 959816"/>
              <a:gd name="connsiteX143" fmla="*/ 379806 w 1253752"/>
              <a:gd name="connsiteY143" fmla="*/ 810430 h 959816"/>
              <a:gd name="connsiteX144" fmla="*/ 367554 w 1253752"/>
              <a:gd name="connsiteY144" fmla="*/ 803741 h 959816"/>
              <a:gd name="connsiteX145" fmla="*/ 357530 w 1253752"/>
              <a:gd name="connsiteY145" fmla="*/ 794823 h 959816"/>
              <a:gd name="connsiteX146" fmla="*/ 350380 w 1253752"/>
              <a:gd name="connsiteY146" fmla="*/ 779407 h 959816"/>
              <a:gd name="connsiteX147" fmla="*/ 350290 w 1253752"/>
              <a:gd name="connsiteY147" fmla="*/ 779494 h 959816"/>
              <a:gd name="connsiteX148" fmla="*/ 345278 w 1253752"/>
              <a:gd name="connsiteY148" fmla="*/ 774756 h 959816"/>
              <a:gd name="connsiteX149" fmla="*/ 338595 w 1253752"/>
              <a:gd name="connsiteY149" fmla="*/ 768067 h 959816"/>
              <a:gd name="connsiteX150" fmla="*/ 327457 w 1253752"/>
              <a:gd name="connsiteY150" fmla="*/ 764722 h 959816"/>
              <a:gd name="connsiteX151" fmla="*/ 319661 w 1253752"/>
              <a:gd name="connsiteY151" fmla="*/ 766952 h 959816"/>
              <a:gd name="connsiteX152" fmla="*/ 311864 w 1253752"/>
              <a:gd name="connsiteY152" fmla="*/ 776985 h 959816"/>
              <a:gd name="connsiteX153" fmla="*/ 299612 w 1253752"/>
              <a:gd name="connsiteY153" fmla="*/ 779215 h 959816"/>
              <a:gd name="connsiteX154" fmla="*/ 289588 w 1253752"/>
              <a:gd name="connsiteY154" fmla="*/ 778100 h 959816"/>
              <a:gd name="connsiteX155" fmla="*/ 281792 w 1253752"/>
              <a:gd name="connsiteY155" fmla="*/ 777543 h 959816"/>
              <a:gd name="connsiteX156" fmla="*/ 275387 w 1253752"/>
              <a:gd name="connsiteY156" fmla="*/ 777543 h 959816"/>
              <a:gd name="connsiteX157" fmla="*/ 263971 w 1253752"/>
              <a:gd name="connsiteY157" fmla="*/ 764722 h 959816"/>
              <a:gd name="connsiteX158" fmla="*/ 251719 w 1253752"/>
              <a:gd name="connsiteY158" fmla="*/ 764722 h 959816"/>
              <a:gd name="connsiteX159" fmla="*/ 241695 w 1253752"/>
              <a:gd name="connsiteY159" fmla="*/ 766952 h 959816"/>
              <a:gd name="connsiteX160" fmla="*/ 232784 w 1253752"/>
              <a:gd name="connsiteY160" fmla="*/ 758591 h 959816"/>
              <a:gd name="connsiteX161" fmla="*/ 225266 w 1253752"/>
              <a:gd name="connsiteY161" fmla="*/ 751066 h 959816"/>
              <a:gd name="connsiteX162" fmla="*/ 212736 w 1253752"/>
              <a:gd name="connsiteY162" fmla="*/ 762493 h 959816"/>
              <a:gd name="connsiteX163" fmla="*/ 206053 w 1253752"/>
              <a:gd name="connsiteY163" fmla="*/ 775871 h 959816"/>
              <a:gd name="connsiteX164" fmla="*/ 191574 w 1253752"/>
              <a:gd name="connsiteY164" fmla="*/ 774756 h 959816"/>
              <a:gd name="connsiteX165" fmla="*/ 182663 w 1253752"/>
              <a:gd name="connsiteY165" fmla="*/ 787019 h 959816"/>
              <a:gd name="connsiteX166" fmla="*/ 172639 w 1253752"/>
              <a:gd name="connsiteY166" fmla="*/ 794823 h 959816"/>
              <a:gd name="connsiteX167" fmla="*/ 155932 w 1253752"/>
              <a:gd name="connsiteY167" fmla="*/ 789248 h 959816"/>
              <a:gd name="connsiteX168" fmla="*/ 144794 w 1253752"/>
              <a:gd name="connsiteY168" fmla="*/ 773641 h 959816"/>
              <a:gd name="connsiteX169" fmla="*/ 129201 w 1253752"/>
              <a:gd name="connsiteY169" fmla="*/ 763608 h 959816"/>
              <a:gd name="connsiteX170" fmla="*/ 126973 w 1253752"/>
              <a:gd name="connsiteY170" fmla="*/ 743541 h 959816"/>
              <a:gd name="connsiteX171" fmla="*/ 119177 w 1253752"/>
              <a:gd name="connsiteY171" fmla="*/ 731278 h 959816"/>
              <a:gd name="connsiteX172" fmla="*/ 119734 w 1253752"/>
              <a:gd name="connsiteY172" fmla="*/ 710932 h 959816"/>
              <a:gd name="connsiteX173" fmla="*/ 148136 w 1253752"/>
              <a:gd name="connsiteY173" fmla="*/ 715670 h 959816"/>
              <a:gd name="connsiteX174" fmla="*/ 163729 w 1253752"/>
              <a:gd name="connsiteY174" fmla="*/ 708981 h 959816"/>
              <a:gd name="connsiteX175" fmla="*/ 165956 w 1253752"/>
              <a:gd name="connsiteY175" fmla="*/ 695603 h 959816"/>
              <a:gd name="connsiteX176" fmla="*/ 168184 w 1253752"/>
              <a:gd name="connsiteY176" fmla="*/ 679996 h 959816"/>
              <a:gd name="connsiteX177" fmla="*/ 145908 w 1253752"/>
              <a:gd name="connsiteY177" fmla="*/ 681111 h 959816"/>
              <a:gd name="connsiteX178" fmla="*/ 126973 w 1253752"/>
              <a:gd name="connsiteY178" fmla="*/ 675537 h 959816"/>
              <a:gd name="connsiteX179" fmla="*/ 118063 w 1253752"/>
              <a:gd name="connsiteY179" fmla="*/ 657699 h 959816"/>
              <a:gd name="connsiteX180" fmla="*/ 114722 w 1253752"/>
              <a:gd name="connsiteY180" fmla="*/ 640977 h 959816"/>
              <a:gd name="connsiteX181" fmla="*/ 101356 w 1253752"/>
              <a:gd name="connsiteY181" fmla="*/ 615336 h 959816"/>
              <a:gd name="connsiteX182" fmla="*/ 105811 w 1253752"/>
              <a:gd name="connsiteY182" fmla="*/ 601958 h 959816"/>
              <a:gd name="connsiteX183" fmla="*/ 116949 w 1253752"/>
              <a:gd name="connsiteY183" fmla="*/ 586351 h 959816"/>
              <a:gd name="connsiteX184" fmla="*/ 123632 w 1253752"/>
              <a:gd name="connsiteY184" fmla="*/ 570743 h 959816"/>
              <a:gd name="connsiteX185" fmla="*/ 125860 w 1253752"/>
              <a:gd name="connsiteY185" fmla="*/ 549562 h 959816"/>
              <a:gd name="connsiteX186" fmla="*/ 122518 w 1253752"/>
              <a:gd name="connsiteY186" fmla="*/ 528380 h 959816"/>
              <a:gd name="connsiteX187" fmla="*/ 120291 w 1253752"/>
              <a:gd name="connsiteY187" fmla="*/ 510543 h 959816"/>
              <a:gd name="connsiteX188" fmla="*/ 112494 w 1253752"/>
              <a:gd name="connsiteY188" fmla="*/ 497165 h 959816"/>
              <a:gd name="connsiteX189" fmla="*/ 99128 w 1253752"/>
              <a:gd name="connsiteY189" fmla="*/ 479328 h 959816"/>
              <a:gd name="connsiteX190" fmla="*/ 99128 w 1253752"/>
              <a:gd name="connsiteY190" fmla="*/ 457031 h 959816"/>
              <a:gd name="connsiteX191" fmla="*/ 101356 w 1253752"/>
              <a:gd name="connsiteY191" fmla="*/ 432505 h 959816"/>
              <a:gd name="connsiteX192" fmla="*/ 98015 w 1253752"/>
              <a:gd name="connsiteY192" fmla="*/ 411324 h 959816"/>
              <a:gd name="connsiteX193" fmla="*/ 93559 w 1253752"/>
              <a:gd name="connsiteY193" fmla="*/ 393487 h 959816"/>
              <a:gd name="connsiteX194" fmla="*/ 89104 w 1253752"/>
              <a:gd name="connsiteY194" fmla="*/ 372305 h 959816"/>
              <a:gd name="connsiteX195" fmla="*/ 79080 w 1253752"/>
              <a:gd name="connsiteY195" fmla="*/ 353353 h 959816"/>
              <a:gd name="connsiteX196" fmla="*/ 63487 w 1253752"/>
              <a:gd name="connsiteY196" fmla="*/ 336631 h 959816"/>
              <a:gd name="connsiteX197" fmla="*/ 47893 w 1253752"/>
              <a:gd name="connsiteY197" fmla="*/ 323253 h 959816"/>
              <a:gd name="connsiteX198" fmla="*/ 38983 w 1253752"/>
              <a:gd name="connsiteY198" fmla="*/ 305416 h 959816"/>
              <a:gd name="connsiteX199" fmla="*/ 33414 w 1253752"/>
              <a:gd name="connsiteY199" fmla="*/ 287579 h 959816"/>
              <a:gd name="connsiteX200" fmla="*/ 37869 w 1253752"/>
              <a:gd name="connsiteY200" fmla="*/ 268627 h 959816"/>
              <a:gd name="connsiteX201" fmla="*/ 37869 w 1253752"/>
              <a:gd name="connsiteY201" fmla="*/ 255249 h 959816"/>
              <a:gd name="connsiteX202" fmla="*/ 21162 w 1253752"/>
              <a:gd name="connsiteY202" fmla="*/ 241871 h 959816"/>
              <a:gd name="connsiteX203" fmla="*/ 36755 w 1253752"/>
              <a:gd name="connsiteY203" fmla="*/ 226263 h 959816"/>
              <a:gd name="connsiteX204" fmla="*/ 37869 w 1253752"/>
              <a:gd name="connsiteY204" fmla="*/ 207311 h 959816"/>
              <a:gd name="connsiteX205" fmla="*/ 35642 w 1253752"/>
              <a:gd name="connsiteY205" fmla="*/ 183900 h 959816"/>
              <a:gd name="connsiteX206" fmla="*/ 17821 w 1253752"/>
              <a:gd name="connsiteY206" fmla="*/ 172752 h 959816"/>
              <a:gd name="connsiteX207" fmla="*/ 0 w 1253752"/>
              <a:gd name="connsiteY207" fmla="*/ 160489 h 959816"/>
              <a:gd name="connsiteX208" fmla="*/ 6683 w 1253752"/>
              <a:gd name="connsiteY208" fmla="*/ 133733 h 959816"/>
              <a:gd name="connsiteX209" fmla="*/ 32300 w 1253752"/>
              <a:gd name="connsiteY209" fmla="*/ 142652 h 959816"/>
              <a:gd name="connsiteX210" fmla="*/ 69056 w 1253752"/>
              <a:gd name="connsiteY210" fmla="*/ 156030 h 959816"/>
              <a:gd name="connsiteX211" fmla="*/ 90218 w 1253752"/>
              <a:gd name="connsiteY211" fmla="*/ 169407 h 959816"/>
              <a:gd name="connsiteX212" fmla="*/ 113608 w 1253752"/>
              <a:gd name="connsiteY212" fmla="*/ 189474 h 959816"/>
              <a:gd name="connsiteX213" fmla="*/ 130315 w 1253752"/>
              <a:gd name="connsiteY213" fmla="*/ 176096 h 959816"/>
              <a:gd name="connsiteX214" fmla="*/ 154818 w 1253752"/>
              <a:gd name="connsiteY214" fmla="*/ 160489 h 959816"/>
              <a:gd name="connsiteX215" fmla="*/ 189346 w 1253752"/>
              <a:gd name="connsiteY215" fmla="*/ 161604 h 959816"/>
              <a:gd name="connsiteX216" fmla="*/ 214964 w 1253752"/>
              <a:gd name="connsiteY216" fmla="*/ 160489 h 959816"/>
              <a:gd name="connsiteX217" fmla="*/ 232784 w 1253752"/>
              <a:gd name="connsiteY217" fmla="*/ 160489 h 959816"/>
              <a:gd name="connsiteX218" fmla="*/ 252833 w 1253752"/>
              <a:gd name="connsiteY218" fmla="*/ 211771 h 959816"/>
              <a:gd name="connsiteX219" fmla="*/ 229443 w 1253752"/>
              <a:gd name="connsiteY219" fmla="*/ 210656 h 959816"/>
              <a:gd name="connsiteX220" fmla="*/ 218305 w 1253752"/>
              <a:gd name="connsiteY220" fmla="*/ 245215 h 959816"/>
              <a:gd name="connsiteX221" fmla="*/ 239467 w 1253752"/>
              <a:gd name="connsiteY221" fmla="*/ 264167 h 959816"/>
              <a:gd name="connsiteX222" fmla="*/ 261743 w 1253752"/>
              <a:gd name="connsiteY222" fmla="*/ 296497 h 959816"/>
              <a:gd name="connsiteX223" fmla="*/ 261743 w 1253752"/>
              <a:gd name="connsiteY223" fmla="*/ 344434 h 959816"/>
              <a:gd name="connsiteX224" fmla="*/ 278729 w 1253752"/>
              <a:gd name="connsiteY224" fmla="*/ 337188 h 959816"/>
              <a:gd name="connsiteX225" fmla="*/ 305181 w 1253752"/>
              <a:gd name="connsiteY225" fmla="*/ 331057 h 959816"/>
              <a:gd name="connsiteX226" fmla="*/ 328571 w 1253752"/>
              <a:gd name="connsiteY226" fmla="*/ 319908 h 959816"/>
              <a:gd name="connsiteX227" fmla="*/ 344164 w 1253752"/>
              <a:gd name="connsiteY227" fmla="*/ 331057 h 959816"/>
              <a:gd name="connsiteX228" fmla="*/ 368668 w 1253752"/>
              <a:gd name="connsiteY228" fmla="*/ 342205 h 959816"/>
              <a:gd name="connsiteX229" fmla="*/ 390944 w 1253752"/>
              <a:gd name="connsiteY229" fmla="*/ 348894 h 959816"/>
              <a:gd name="connsiteX230" fmla="*/ 417675 w 1253752"/>
              <a:gd name="connsiteY230" fmla="*/ 348894 h 959816"/>
              <a:gd name="connsiteX231" fmla="*/ 439951 w 1253752"/>
              <a:gd name="connsiteY231" fmla="*/ 353353 h 959816"/>
              <a:gd name="connsiteX232" fmla="*/ 462227 w 1253752"/>
              <a:gd name="connsiteY232" fmla="*/ 356698 h 959816"/>
              <a:gd name="connsiteX233" fmla="*/ 491186 w 1253752"/>
              <a:gd name="connsiteY233" fmla="*/ 357812 h 959816"/>
              <a:gd name="connsiteX234" fmla="*/ 516804 w 1253752"/>
              <a:gd name="connsiteY234" fmla="*/ 365616 h 959816"/>
              <a:gd name="connsiteX235" fmla="*/ 544649 w 1253752"/>
              <a:gd name="connsiteY235" fmla="*/ 383453 h 959816"/>
              <a:gd name="connsiteX236" fmla="*/ 566925 w 1253752"/>
              <a:gd name="connsiteY236" fmla="*/ 395716 h 959816"/>
              <a:gd name="connsiteX237" fmla="*/ 590315 w 1253752"/>
              <a:gd name="connsiteY237" fmla="*/ 386798 h 959816"/>
              <a:gd name="connsiteX238" fmla="*/ 622615 w 1253752"/>
              <a:gd name="connsiteY238" fmla="*/ 374535 h 959816"/>
              <a:gd name="connsiteX239" fmla="*/ 654915 w 1253752"/>
              <a:gd name="connsiteY239" fmla="*/ 361157 h 959816"/>
              <a:gd name="connsiteX240" fmla="*/ 676077 w 1253752"/>
              <a:gd name="connsiteY240" fmla="*/ 347779 h 959816"/>
              <a:gd name="connsiteX241" fmla="*/ 692784 w 1253752"/>
              <a:gd name="connsiteY241" fmla="*/ 333286 h 959816"/>
              <a:gd name="connsiteX242" fmla="*/ 712833 w 1253752"/>
              <a:gd name="connsiteY242" fmla="*/ 331057 h 959816"/>
              <a:gd name="connsiteX243" fmla="*/ 730653 w 1253752"/>
              <a:gd name="connsiteY243" fmla="*/ 316564 h 959816"/>
              <a:gd name="connsiteX244" fmla="*/ 735702 w 1253752"/>
              <a:gd name="connsiteY244" fmla="*/ 317406 h 959816"/>
              <a:gd name="connsiteX245" fmla="*/ 730576 w 1253752"/>
              <a:gd name="connsiteY245" fmla="*/ 316224 h 959816"/>
              <a:gd name="connsiteX246" fmla="*/ 711613 w 1253752"/>
              <a:gd name="connsiteY246" fmla="*/ 308702 h 959816"/>
              <a:gd name="connsiteX247" fmla="*/ 692649 w 1253752"/>
              <a:gd name="connsiteY247" fmla="*/ 298672 h 959816"/>
              <a:gd name="connsiteX248" fmla="*/ 671454 w 1253752"/>
              <a:gd name="connsiteY248" fmla="*/ 284184 h 959816"/>
              <a:gd name="connsiteX249" fmla="*/ 674801 w 1253752"/>
              <a:gd name="connsiteY249" fmla="*/ 264124 h 959816"/>
              <a:gd name="connsiteX250" fmla="*/ 682609 w 1253752"/>
              <a:gd name="connsiteY250" fmla="*/ 238492 h 959816"/>
              <a:gd name="connsiteX251" fmla="*/ 695995 w 1253752"/>
              <a:gd name="connsiteY251" fmla="*/ 217317 h 959816"/>
              <a:gd name="connsiteX252" fmla="*/ 709382 w 1253752"/>
              <a:gd name="connsiteY252" fmla="*/ 197257 h 959816"/>
              <a:gd name="connsiteX253" fmla="*/ 726114 w 1253752"/>
              <a:gd name="connsiteY253" fmla="*/ 172739 h 959816"/>
              <a:gd name="connsiteX254" fmla="*/ 761811 w 1253752"/>
              <a:gd name="connsiteY254" fmla="*/ 150450 h 959816"/>
              <a:gd name="connsiteX255" fmla="*/ 796392 w 1253752"/>
              <a:gd name="connsiteY255" fmla="*/ 133734 h 959816"/>
              <a:gd name="connsiteX256" fmla="*/ 845474 w 1253752"/>
              <a:gd name="connsiteY256" fmla="*/ 118131 h 959816"/>
              <a:gd name="connsiteX257" fmla="*/ 894557 w 1253752"/>
              <a:gd name="connsiteY257" fmla="*/ 101415 h 959816"/>
              <a:gd name="connsiteX258" fmla="*/ 935831 w 1253752"/>
              <a:gd name="connsiteY258" fmla="*/ 85812 h 959816"/>
              <a:gd name="connsiteX259" fmla="*/ 1004993 w 1253752"/>
              <a:gd name="connsiteY259" fmla="*/ 70210 h 959816"/>
              <a:gd name="connsiteX260" fmla="*/ 1031765 w 1253752"/>
              <a:gd name="connsiteY260" fmla="*/ 52379 h 959816"/>
              <a:gd name="connsiteX261" fmla="*/ 1054075 w 1253752"/>
              <a:gd name="connsiteY261" fmla="*/ 37891 h 959816"/>
              <a:gd name="connsiteX262" fmla="*/ 1077501 w 1253752"/>
              <a:gd name="connsiteY262" fmla="*/ 22289 h 959816"/>
              <a:gd name="connsiteX263" fmla="*/ 1087541 w 1253752"/>
              <a:gd name="connsiteY263" fmla="*/ 10030 h 959816"/>
              <a:gd name="connsiteX264" fmla="*/ 1103158 w 1253752"/>
              <a:gd name="connsiteY264" fmla="*/ 1114 h 959816"/>
              <a:gd name="connsiteX265" fmla="*/ 1124353 w 1253752"/>
              <a:gd name="connsiteY265" fmla="*/ 0 h 959816"/>
              <a:gd name="connsiteX0" fmla="*/ 1124353 w 1253752"/>
              <a:gd name="connsiteY0" fmla="*/ 0 h 959816"/>
              <a:gd name="connsiteX1" fmla="*/ 1137739 w 1253752"/>
              <a:gd name="connsiteY1" fmla="*/ 1114 h 959816"/>
              <a:gd name="connsiteX2" fmla="*/ 1146663 w 1253752"/>
              <a:gd name="connsiteY2" fmla="*/ 18946 h 959816"/>
              <a:gd name="connsiteX3" fmla="*/ 1163396 w 1253752"/>
              <a:gd name="connsiteY3" fmla="*/ 35662 h 959816"/>
              <a:gd name="connsiteX4" fmla="*/ 1182359 w 1253752"/>
              <a:gd name="connsiteY4" fmla="*/ 52379 h 959816"/>
              <a:gd name="connsiteX5" fmla="*/ 1197976 w 1253752"/>
              <a:gd name="connsiteY5" fmla="*/ 71325 h 959816"/>
              <a:gd name="connsiteX6" fmla="*/ 1214709 w 1253752"/>
              <a:gd name="connsiteY6" fmla="*/ 83583 h 959816"/>
              <a:gd name="connsiteX7" fmla="*/ 1224749 w 1253752"/>
              <a:gd name="connsiteY7" fmla="*/ 95842 h 959816"/>
              <a:gd name="connsiteX8" fmla="*/ 1225864 w 1253752"/>
              <a:gd name="connsiteY8" fmla="*/ 113673 h 959816"/>
              <a:gd name="connsiteX9" fmla="*/ 1233673 w 1253752"/>
              <a:gd name="connsiteY9" fmla="*/ 129276 h 959816"/>
              <a:gd name="connsiteX10" fmla="*/ 1237019 w 1253752"/>
              <a:gd name="connsiteY10" fmla="*/ 145993 h 959816"/>
              <a:gd name="connsiteX11" fmla="*/ 1243434 w 1253752"/>
              <a:gd name="connsiteY11" fmla="*/ 161595 h 959816"/>
              <a:gd name="connsiteX12" fmla="*/ 1226980 w 1253752"/>
              <a:gd name="connsiteY12" fmla="*/ 179426 h 959816"/>
              <a:gd name="connsiteX13" fmla="*/ 1219171 w 1253752"/>
              <a:gd name="connsiteY13" fmla="*/ 193914 h 959816"/>
              <a:gd name="connsiteX14" fmla="*/ 1238135 w 1253752"/>
              <a:gd name="connsiteY14" fmla="*/ 198372 h 959816"/>
              <a:gd name="connsiteX15" fmla="*/ 1228095 w 1253752"/>
              <a:gd name="connsiteY15" fmla="*/ 216203 h 959816"/>
              <a:gd name="connsiteX16" fmla="*/ 1222518 w 1253752"/>
              <a:gd name="connsiteY16" fmla="*/ 230691 h 959816"/>
              <a:gd name="connsiteX17" fmla="*/ 1221402 w 1253752"/>
              <a:gd name="connsiteY17" fmla="*/ 246293 h 959816"/>
              <a:gd name="connsiteX18" fmla="*/ 1232557 w 1253752"/>
              <a:gd name="connsiteY18" fmla="*/ 264124 h 959816"/>
              <a:gd name="connsiteX19" fmla="*/ 1233673 w 1253752"/>
              <a:gd name="connsiteY19" fmla="*/ 280841 h 959816"/>
              <a:gd name="connsiteX20" fmla="*/ 1233673 w 1253752"/>
              <a:gd name="connsiteY20" fmla="*/ 296443 h 959816"/>
              <a:gd name="connsiteX21" fmla="*/ 1251521 w 1253752"/>
              <a:gd name="connsiteY21" fmla="*/ 297557 h 959816"/>
              <a:gd name="connsiteX22" fmla="*/ 1240366 w 1253752"/>
              <a:gd name="connsiteY22" fmla="*/ 313160 h 959816"/>
              <a:gd name="connsiteX23" fmla="*/ 1230326 w 1253752"/>
              <a:gd name="connsiteY23" fmla="*/ 325419 h 959816"/>
              <a:gd name="connsiteX24" fmla="*/ 1225992 w 1253752"/>
              <a:gd name="connsiteY24" fmla="*/ 340575 h 959816"/>
              <a:gd name="connsiteX25" fmla="*/ 1226422 w 1253752"/>
              <a:gd name="connsiteY25" fmla="*/ 340464 h 959816"/>
              <a:gd name="connsiteX26" fmla="*/ 1234788 w 1253752"/>
              <a:gd name="connsiteY26" fmla="*/ 352165 h 959816"/>
              <a:gd name="connsiteX27" fmla="*/ 1239250 w 1253752"/>
              <a:gd name="connsiteY27" fmla="*/ 359966 h 959816"/>
              <a:gd name="connsiteX28" fmla="*/ 1242597 w 1253752"/>
              <a:gd name="connsiteY28" fmla="*/ 373340 h 959816"/>
              <a:gd name="connsiteX29" fmla="*/ 1244828 w 1253752"/>
              <a:gd name="connsiteY29" fmla="*/ 387828 h 959816"/>
              <a:gd name="connsiteX30" fmla="*/ 1249290 w 1253752"/>
              <a:gd name="connsiteY30" fmla="*/ 400086 h 959816"/>
              <a:gd name="connsiteX31" fmla="*/ 1253752 w 1253752"/>
              <a:gd name="connsiteY31" fmla="*/ 414574 h 959816"/>
              <a:gd name="connsiteX32" fmla="*/ 1237019 w 1253752"/>
              <a:gd name="connsiteY32" fmla="*/ 409002 h 959816"/>
              <a:gd name="connsiteX33" fmla="*/ 1229211 w 1253752"/>
              <a:gd name="connsiteY33" fmla="*/ 409002 h 959816"/>
              <a:gd name="connsiteX34" fmla="*/ 1224749 w 1253752"/>
              <a:gd name="connsiteY34" fmla="*/ 417918 h 959816"/>
              <a:gd name="connsiteX35" fmla="*/ 1221960 w 1253752"/>
              <a:gd name="connsiteY35" fmla="*/ 430734 h 959816"/>
              <a:gd name="connsiteX36" fmla="*/ 1209132 w 1253752"/>
              <a:gd name="connsiteY36" fmla="*/ 448008 h 959816"/>
              <a:gd name="connsiteX37" fmla="*/ 1204670 w 1253752"/>
              <a:gd name="connsiteY37" fmla="*/ 462495 h 959816"/>
              <a:gd name="connsiteX38" fmla="*/ 1202439 w 1253752"/>
              <a:gd name="connsiteY38" fmla="*/ 478098 h 959816"/>
              <a:gd name="connsiteX39" fmla="*/ 1196861 w 1253752"/>
              <a:gd name="connsiteY39" fmla="*/ 488128 h 959816"/>
              <a:gd name="connsiteX40" fmla="*/ 1190168 w 1253752"/>
              <a:gd name="connsiteY40" fmla="*/ 499272 h 959816"/>
              <a:gd name="connsiteX41" fmla="*/ 1180128 w 1253752"/>
              <a:gd name="connsiteY41" fmla="*/ 503730 h 959816"/>
              <a:gd name="connsiteX42" fmla="*/ 1165627 w 1253752"/>
              <a:gd name="connsiteY42" fmla="*/ 509302 h 959816"/>
              <a:gd name="connsiteX43" fmla="*/ 1148894 w 1253752"/>
              <a:gd name="connsiteY43" fmla="*/ 513760 h 959816"/>
              <a:gd name="connsiteX44" fmla="*/ 1136623 w 1253752"/>
              <a:gd name="connsiteY44" fmla="*/ 519332 h 959816"/>
              <a:gd name="connsiteX45" fmla="*/ 1129930 w 1253752"/>
              <a:gd name="connsiteY45" fmla="*/ 527133 h 959816"/>
              <a:gd name="connsiteX46" fmla="*/ 1137739 w 1253752"/>
              <a:gd name="connsiteY46" fmla="*/ 534934 h 959816"/>
              <a:gd name="connsiteX47" fmla="*/ 1138854 w 1253752"/>
              <a:gd name="connsiteY47" fmla="*/ 544965 h 959816"/>
              <a:gd name="connsiteX48" fmla="*/ 1142201 w 1253752"/>
              <a:gd name="connsiteY48" fmla="*/ 554995 h 959816"/>
              <a:gd name="connsiteX49" fmla="*/ 1157818 w 1253752"/>
              <a:gd name="connsiteY49" fmla="*/ 556109 h 959816"/>
              <a:gd name="connsiteX50" fmla="*/ 1150009 w 1253752"/>
              <a:gd name="connsiteY50" fmla="*/ 566139 h 959816"/>
              <a:gd name="connsiteX51" fmla="*/ 1151125 w 1253752"/>
              <a:gd name="connsiteY51" fmla="*/ 575055 h 959816"/>
              <a:gd name="connsiteX52" fmla="*/ 1150009 w 1253752"/>
              <a:gd name="connsiteY52" fmla="*/ 576169 h 959816"/>
              <a:gd name="connsiteX53" fmla="*/ 1139970 w 1253752"/>
              <a:gd name="connsiteY53" fmla="*/ 582856 h 959816"/>
              <a:gd name="connsiteX54" fmla="*/ 1138854 w 1253752"/>
              <a:gd name="connsiteY54" fmla="*/ 598458 h 959816"/>
              <a:gd name="connsiteX55" fmla="*/ 1136623 w 1253752"/>
              <a:gd name="connsiteY55" fmla="*/ 612946 h 959816"/>
              <a:gd name="connsiteX56" fmla="*/ 1118775 w 1253752"/>
              <a:gd name="connsiteY56" fmla="*/ 621861 h 959816"/>
              <a:gd name="connsiteX57" fmla="*/ 1107620 w 1253752"/>
              <a:gd name="connsiteY57" fmla="*/ 627434 h 959816"/>
              <a:gd name="connsiteX58" fmla="*/ 1105389 w 1253752"/>
              <a:gd name="connsiteY58" fmla="*/ 651951 h 959816"/>
              <a:gd name="connsiteX59" fmla="*/ 1097580 w 1253752"/>
              <a:gd name="connsiteY59" fmla="*/ 661981 h 959816"/>
              <a:gd name="connsiteX60" fmla="*/ 1087541 w 1253752"/>
              <a:gd name="connsiteY60" fmla="*/ 669783 h 959816"/>
              <a:gd name="connsiteX61" fmla="*/ 1075270 w 1253752"/>
              <a:gd name="connsiteY61" fmla="*/ 668668 h 959816"/>
              <a:gd name="connsiteX62" fmla="*/ 1059653 w 1253752"/>
              <a:gd name="connsiteY62" fmla="*/ 666439 h 959816"/>
              <a:gd name="connsiteX63" fmla="*/ 1047382 w 1253752"/>
              <a:gd name="connsiteY63" fmla="*/ 668668 h 959816"/>
              <a:gd name="connsiteX64" fmla="*/ 1030649 w 1253752"/>
              <a:gd name="connsiteY64" fmla="*/ 659752 h 959816"/>
              <a:gd name="connsiteX65" fmla="*/ 1017263 w 1253752"/>
              <a:gd name="connsiteY65" fmla="*/ 666439 h 959816"/>
              <a:gd name="connsiteX66" fmla="*/ 1004993 w 1253752"/>
              <a:gd name="connsiteY66" fmla="*/ 675355 h 959816"/>
              <a:gd name="connsiteX67" fmla="*/ 984913 w 1253752"/>
              <a:gd name="connsiteY67" fmla="*/ 684270 h 959816"/>
              <a:gd name="connsiteX68" fmla="*/ 965950 w 1253752"/>
              <a:gd name="connsiteY68" fmla="*/ 694300 h 959816"/>
              <a:gd name="connsiteX69" fmla="*/ 953679 w 1253752"/>
              <a:gd name="connsiteY69" fmla="*/ 695415 h 959816"/>
              <a:gd name="connsiteX70" fmla="*/ 940293 w 1253752"/>
              <a:gd name="connsiteY70" fmla="*/ 694300 h 959816"/>
              <a:gd name="connsiteX71" fmla="*/ 923560 w 1253752"/>
              <a:gd name="connsiteY71" fmla="*/ 706559 h 959816"/>
              <a:gd name="connsiteX72" fmla="*/ 914636 w 1253752"/>
              <a:gd name="connsiteY72" fmla="*/ 718818 h 959816"/>
              <a:gd name="connsiteX73" fmla="*/ 901250 w 1253752"/>
              <a:gd name="connsiteY73" fmla="*/ 706559 h 959816"/>
              <a:gd name="connsiteX74" fmla="*/ 914431 w 1253752"/>
              <a:gd name="connsiteY74" fmla="*/ 719293 h 959816"/>
              <a:gd name="connsiteX75" fmla="*/ 922227 w 1253752"/>
              <a:gd name="connsiteY75" fmla="*/ 739081 h 959816"/>
              <a:gd name="connsiteX76" fmla="*/ 924455 w 1253752"/>
              <a:gd name="connsiteY76" fmla="*/ 750230 h 959816"/>
              <a:gd name="connsiteX77" fmla="*/ 934479 w 1253752"/>
              <a:gd name="connsiteY77" fmla="*/ 760263 h 959816"/>
              <a:gd name="connsiteX78" fmla="*/ 940048 w 1253752"/>
              <a:gd name="connsiteY78" fmla="*/ 766952 h 959816"/>
              <a:gd name="connsiteX79" fmla="*/ 951186 w 1253752"/>
              <a:gd name="connsiteY79" fmla="*/ 773641 h 959816"/>
              <a:gd name="connsiteX80" fmla="*/ 960096 w 1253752"/>
              <a:gd name="connsiteY80" fmla="*/ 782559 h 959816"/>
              <a:gd name="connsiteX81" fmla="*/ 958983 w 1253752"/>
              <a:gd name="connsiteY81" fmla="*/ 804856 h 959816"/>
              <a:gd name="connsiteX82" fmla="*/ 961210 w 1253752"/>
              <a:gd name="connsiteY82" fmla="*/ 822693 h 959816"/>
              <a:gd name="connsiteX83" fmla="*/ 961210 w 1253752"/>
              <a:gd name="connsiteY83" fmla="*/ 837186 h 959816"/>
              <a:gd name="connsiteX84" fmla="*/ 961210 w 1253752"/>
              <a:gd name="connsiteY84" fmla="*/ 851678 h 959816"/>
              <a:gd name="connsiteX85" fmla="*/ 946731 w 1253752"/>
              <a:gd name="connsiteY85" fmla="*/ 862827 h 959816"/>
              <a:gd name="connsiteX86" fmla="*/ 934479 w 1253752"/>
              <a:gd name="connsiteY86" fmla="*/ 867286 h 959816"/>
              <a:gd name="connsiteX87" fmla="*/ 921113 w 1253752"/>
              <a:gd name="connsiteY87" fmla="*/ 868401 h 959816"/>
              <a:gd name="connsiteX88" fmla="*/ 906634 w 1253752"/>
              <a:gd name="connsiteY88" fmla="*/ 878434 h 959816"/>
              <a:gd name="connsiteX89" fmla="*/ 895496 w 1253752"/>
              <a:gd name="connsiteY89" fmla="*/ 887353 h 959816"/>
              <a:gd name="connsiteX90" fmla="*/ 895496 w 1253752"/>
              <a:gd name="connsiteY90" fmla="*/ 898501 h 959816"/>
              <a:gd name="connsiteX91" fmla="*/ 904406 w 1253752"/>
              <a:gd name="connsiteY91" fmla="*/ 908534 h 959816"/>
              <a:gd name="connsiteX92" fmla="*/ 913317 w 1253752"/>
              <a:gd name="connsiteY92" fmla="*/ 919683 h 959816"/>
              <a:gd name="connsiteX93" fmla="*/ 913317 w 1253752"/>
              <a:gd name="connsiteY93" fmla="*/ 931946 h 959816"/>
              <a:gd name="connsiteX94" fmla="*/ 912203 w 1253752"/>
              <a:gd name="connsiteY94" fmla="*/ 944209 h 959816"/>
              <a:gd name="connsiteX95" fmla="*/ 912203 w 1253752"/>
              <a:gd name="connsiteY95" fmla="*/ 959816 h 959816"/>
              <a:gd name="connsiteX96" fmla="*/ 895496 w 1253752"/>
              <a:gd name="connsiteY96" fmla="*/ 955357 h 959816"/>
              <a:gd name="connsiteX97" fmla="*/ 886586 w 1253752"/>
              <a:gd name="connsiteY97" fmla="*/ 948668 h 959816"/>
              <a:gd name="connsiteX98" fmla="*/ 877675 w 1253752"/>
              <a:gd name="connsiteY98" fmla="*/ 935290 h 959816"/>
              <a:gd name="connsiteX99" fmla="*/ 866537 w 1253752"/>
              <a:gd name="connsiteY99" fmla="*/ 921912 h 959816"/>
              <a:gd name="connsiteX100" fmla="*/ 853172 w 1253752"/>
              <a:gd name="connsiteY100" fmla="*/ 925257 h 959816"/>
              <a:gd name="connsiteX101" fmla="*/ 835351 w 1253752"/>
              <a:gd name="connsiteY101" fmla="*/ 925257 h 959816"/>
              <a:gd name="connsiteX102" fmla="*/ 819757 w 1253752"/>
              <a:gd name="connsiteY102" fmla="*/ 926372 h 959816"/>
              <a:gd name="connsiteX103" fmla="*/ 806392 w 1253752"/>
              <a:gd name="connsiteY103" fmla="*/ 912994 h 959816"/>
              <a:gd name="connsiteX104" fmla="*/ 803050 w 1253752"/>
              <a:gd name="connsiteY104" fmla="*/ 898501 h 959816"/>
              <a:gd name="connsiteX105" fmla="*/ 788571 w 1253752"/>
              <a:gd name="connsiteY105" fmla="*/ 895157 h 959816"/>
              <a:gd name="connsiteX106" fmla="*/ 776319 w 1253752"/>
              <a:gd name="connsiteY106" fmla="*/ 889582 h 959816"/>
              <a:gd name="connsiteX107" fmla="*/ 768523 w 1253752"/>
              <a:gd name="connsiteY107" fmla="*/ 877319 h 959816"/>
              <a:gd name="connsiteX108" fmla="*/ 766295 w 1253752"/>
              <a:gd name="connsiteY108" fmla="*/ 861712 h 959816"/>
              <a:gd name="connsiteX109" fmla="*/ 765181 w 1253752"/>
              <a:gd name="connsiteY109" fmla="*/ 844990 h 959816"/>
              <a:gd name="connsiteX110" fmla="*/ 766295 w 1253752"/>
              <a:gd name="connsiteY110" fmla="*/ 824923 h 959816"/>
              <a:gd name="connsiteX111" fmla="*/ 756271 w 1253752"/>
              <a:gd name="connsiteY111" fmla="*/ 812660 h 959816"/>
              <a:gd name="connsiteX112" fmla="*/ 742905 w 1253752"/>
              <a:gd name="connsiteY112" fmla="*/ 805971 h 959816"/>
              <a:gd name="connsiteX113" fmla="*/ 719515 w 1253752"/>
              <a:gd name="connsiteY113" fmla="*/ 808200 h 959816"/>
              <a:gd name="connsiteX114" fmla="*/ 699467 w 1253752"/>
              <a:gd name="connsiteY114" fmla="*/ 807086 h 959816"/>
              <a:gd name="connsiteX115" fmla="*/ 689443 w 1253752"/>
              <a:gd name="connsiteY115" fmla="*/ 826038 h 959816"/>
              <a:gd name="connsiteX116" fmla="*/ 681646 w 1253752"/>
              <a:gd name="connsiteY116" fmla="*/ 838301 h 959816"/>
              <a:gd name="connsiteX117" fmla="*/ 669394 w 1253752"/>
              <a:gd name="connsiteY117" fmla="*/ 848334 h 959816"/>
              <a:gd name="connsiteX118" fmla="*/ 649346 w 1253752"/>
              <a:gd name="connsiteY118" fmla="*/ 850564 h 959816"/>
              <a:gd name="connsiteX119" fmla="*/ 619273 w 1253752"/>
              <a:gd name="connsiteY119" fmla="*/ 848334 h 959816"/>
              <a:gd name="connsiteX120" fmla="*/ 620387 w 1253752"/>
              <a:gd name="connsiteY120" fmla="*/ 837186 h 959816"/>
              <a:gd name="connsiteX121" fmla="*/ 615932 w 1253752"/>
              <a:gd name="connsiteY121" fmla="*/ 821578 h 959816"/>
              <a:gd name="connsiteX122" fmla="*/ 604794 w 1253752"/>
              <a:gd name="connsiteY122" fmla="*/ 816004 h 959816"/>
              <a:gd name="connsiteX123" fmla="*/ 594770 w 1253752"/>
              <a:gd name="connsiteY123" fmla="*/ 814889 h 959816"/>
              <a:gd name="connsiteX124" fmla="*/ 589201 w 1253752"/>
              <a:gd name="connsiteY124" fmla="*/ 801511 h 959816"/>
              <a:gd name="connsiteX125" fmla="*/ 586973 w 1253752"/>
              <a:gd name="connsiteY125" fmla="*/ 788134 h 959816"/>
              <a:gd name="connsiteX126" fmla="*/ 588087 w 1253752"/>
              <a:gd name="connsiteY126" fmla="*/ 772526 h 959816"/>
              <a:gd name="connsiteX127" fmla="*/ 578063 w 1253752"/>
              <a:gd name="connsiteY127" fmla="*/ 761378 h 959816"/>
              <a:gd name="connsiteX128" fmla="*/ 566925 w 1253752"/>
              <a:gd name="connsiteY128" fmla="*/ 755804 h 959816"/>
              <a:gd name="connsiteX129" fmla="*/ 555787 w 1253752"/>
              <a:gd name="connsiteY129" fmla="*/ 760263 h 959816"/>
              <a:gd name="connsiteX130" fmla="*/ 545763 w 1253752"/>
              <a:gd name="connsiteY130" fmla="*/ 774756 h 959816"/>
              <a:gd name="connsiteX131" fmla="*/ 532397 w 1253752"/>
              <a:gd name="connsiteY131" fmla="*/ 781445 h 959816"/>
              <a:gd name="connsiteX132" fmla="*/ 520145 w 1253752"/>
              <a:gd name="connsiteY132" fmla="*/ 785904 h 959816"/>
              <a:gd name="connsiteX133" fmla="*/ 498983 w 1253752"/>
              <a:gd name="connsiteY133" fmla="*/ 784789 h 959816"/>
              <a:gd name="connsiteX134" fmla="*/ 484503 w 1253752"/>
              <a:gd name="connsiteY134" fmla="*/ 778100 h 959816"/>
              <a:gd name="connsiteX135" fmla="*/ 465569 w 1253752"/>
              <a:gd name="connsiteY135" fmla="*/ 783674 h 959816"/>
              <a:gd name="connsiteX136" fmla="*/ 449976 w 1253752"/>
              <a:gd name="connsiteY136" fmla="*/ 788134 h 959816"/>
              <a:gd name="connsiteX137" fmla="*/ 436610 w 1253752"/>
              <a:gd name="connsiteY137" fmla="*/ 797052 h 959816"/>
              <a:gd name="connsiteX138" fmla="*/ 424358 w 1253752"/>
              <a:gd name="connsiteY138" fmla="*/ 808200 h 959816"/>
              <a:gd name="connsiteX139" fmla="*/ 412106 w 1253752"/>
              <a:gd name="connsiteY139" fmla="*/ 797052 h 959816"/>
              <a:gd name="connsiteX140" fmla="*/ 406537 w 1253752"/>
              <a:gd name="connsiteY140" fmla="*/ 794823 h 959816"/>
              <a:gd name="connsiteX141" fmla="*/ 390944 w 1253752"/>
              <a:gd name="connsiteY141" fmla="*/ 803741 h 959816"/>
              <a:gd name="connsiteX142" fmla="*/ 379806 w 1253752"/>
              <a:gd name="connsiteY142" fmla="*/ 810430 h 959816"/>
              <a:gd name="connsiteX143" fmla="*/ 367554 w 1253752"/>
              <a:gd name="connsiteY143" fmla="*/ 803741 h 959816"/>
              <a:gd name="connsiteX144" fmla="*/ 357530 w 1253752"/>
              <a:gd name="connsiteY144" fmla="*/ 794823 h 959816"/>
              <a:gd name="connsiteX145" fmla="*/ 350380 w 1253752"/>
              <a:gd name="connsiteY145" fmla="*/ 779407 h 959816"/>
              <a:gd name="connsiteX146" fmla="*/ 350290 w 1253752"/>
              <a:gd name="connsiteY146" fmla="*/ 779494 h 959816"/>
              <a:gd name="connsiteX147" fmla="*/ 345278 w 1253752"/>
              <a:gd name="connsiteY147" fmla="*/ 774756 h 959816"/>
              <a:gd name="connsiteX148" fmla="*/ 338595 w 1253752"/>
              <a:gd name="connsiteY148" fmla="*/ 768067 h 959816"/>
              <a:gd name="connsiteX149" fmla="*/ 327457 w 1253752"/>
              <a:gd name="connsiteY149" fmla="*/ 764722 h 959816"/>
              <a:gd name="connsiteX150" fmla="*/ 319661 w 1253752"/>
              <a:gd name="connsiteY150" fmla="*/ 766952 h 959816"/>
              <a:gd name="connsiteX151" fmla="*/ 311864 w 1253752"/>
              <a:gd name="connsiteY151" fmla="*/ 776985 h 959816"/>
              <a:gd name="connsiteX152" fmla="*/ 299612 w 1253752"/>
              <a:gd name="connsiteY152" fmla="*/ 779215 h 959816"/>
              <a:gd name="connsiteX153" fmla="*/ 289588 w 1253752"/>
              <a:gd name="connsiteY153" fmla="*/ 778100 h 959816"/>
              <a:gd name="connsiteX154" fmla="*/ 281792 w 1253752"/>
              <a:gd name="connsiteY154" fmla="*/ 777543 h 959816"/>
              <a:gd name="connsiteX155" fmla="*/ 275387 w 1253752"/>
              <a:gd name="connsiteY155" fmla="*/ 777543 h 959816"/>
              <a:gd name="connsiteX156" fmla="*/ 263971 w 1253752"/>
              <a:gd name="connsiteY156" fmla="*/ 764722 h 959816"/>
              <a:gd name="connsiteX157" fmla="*/ 251719 w 1253752"/>
              <a:gd name="connsiteY157" fmla="*/ 764722 h 959816"/>
              <a:gd name="connsiteX158" fmla="*/ 241695 w 1253752"/>
              <a:gd name="connsiteY158" fmla="*/ 766952 h 959816"/>
              <a:gd name="connsiteX159" fmla="*/ 232784 w 1253752"/>
              <a:gd name="connsiteY159" fmla="*/ 758591 h 959816"/>
              <a:gd name="connsiteX160" fmla="*/ 225266 w 1253752"/>
              <a:gd name="connsiteY160" fmla="*/ 751066 h 959816"/>
              <a:gd name="connsiteX161" fmla="*/ 212736 w 1253752"/>
              <a:gd name="connsiteY161" fmla="*/ 762493 h 959816"/>
              <a:gd name="connsiteX162" fmla="*/ 206053 w 1253752"/>
              <a:gd name="connsiteY162" fmla="*/ 775871 h 959816"/>
              <a:gd name="connsiteX163" fmla="*/ 191574 w 1253752"/>
              <a:gd name="connsiteY163" fmla="*/ 774756 h 959816"/>
              <a:gd name="connsiteX164" fmla="*/ 182663 w 1253752"/>
              <a:gd name="connsiteY164" fmla="*/ 787019 h 959816"/>
              <a:gd name="connsiteX165" fmla="*/ 172639 w 1253752"/>
              <a:gd name="connsiteY165" fmla="*/ 794823 h 959816"/>
              <a:gd name="connsiteX166" fmla="*/ 155932 w 1253752"/>
              <a:gd name="connsiteY166" fmla="*/ 789248 h 959816"/>
              <a:gd name="connsiteX167" fmla="*/ 144794 w 1253752"/>
              <a:gd name="connsiteY167" fmla="*/ 773641 h 959816"/>
              <a:gd name="connsiteX168" fmla="*/ 129201 w 1253752"/>
              <a:gd name="connsiteY168" fmla="*/ 763608 h 959816"/>
              <a:gd name="connsiteX169" fmla="*/ 126973 w 1253752"/>
              <a:gd name="connsiteY169" fmla="*/ 743541 h 959816"/>
              <a:gd name="connsiteX170" fmla="*/ 119177 w 1253752"/>
              <a:gd name="connsiteY170" fmla="*/ 731278 h 959816"/>
              <a:gd name="connsiteX171" fmla="*/ 119734 w 1253752"/>
              <a:gd name="connsiteY171" fmla="*/ 710932 h 959816"/>
              <a:gd name="connsiteX172" fmla="*/ 148136 w 1253752"/>
              <a:gd name="connsiteY172" fmla="*/ 715670 h 959816"/>
              <a:gd name="connsiteX173" fmla="*/ 163729 w 1253752"/>
              <a:gd name="connsiteY173" fmla="*/ 708981 h 959816"/>
              <a:gd name="connsiteX174" fmla="*/ 165956 w 1253752"/>
              <a:gd name="connsiteY174" fmla="*/ 695603 h 959816"/>
              <a:gd name="connsiteX175" fmla="*/ 168184 w 1253752"/>
              <a:gd name="connsiteY175" fmla="*/ 679996 h 959816"/>
              <a:gd name="connsiteX176" fmla="*/ 145908 w 1253752"/>
              <a:gd name="connsiteY176" fmla="*/ 681111 h 959816"/>
              <a:gd name="connsiteX177" fmla="*/ 126973 w 1253752"/>
              <a:gd name="connsiteY177" fmla="*/ 675537 h 959816"/>
              <a:gd name="connsiteX178" fmla="*/ 118063 w 1253752"/>
              <a:gd name="connsiteY178" fmla="*/ 657699 h 959816"/>
              <a:gd name="connsiteX179" fmla="*/ 114722 w 1253752"/>
              <a:gd name="connsiteY179" fmla="*/ 640977 h 959816"/>
              <a:gd name="connsiteX180" fmla="*/ 101356 w 1253752"/>
              <a:gd name="connsiteY180" fmla="*/ 615336 h 959816"/>
              <a:gd name="connsiteX181" fmla="*/ 105811 w 1253752"/>
              <a:gd name="connsiteY181" fmla="*/ 601958 h 959816"/>
              <a:gd name="connsiteX182" fmla="*/ 116949 w 1253752"/>
              <a:gd name="connsiteY182" fmla="*/ 586351 h 959816"/>
              <a:gd name="connsiteX183" fmla="*/ 123632 w 1253752"/>
              <a:gd name="connsiteY183" fmla="*/ 570743 h 959816"/>
              <a:gd name="connsiteX184" fmla="*/ 125860 w 1253752"/>
              <a:gd name="connsiteY184" fmla="*/ 549562 h 959816"/>
              <a:gd name="connsiteX185" fmla="*/ 122518 w 1253752"/>
              <a:gd name="connsiteY185" fmla="*/ 528380 h 959816"/>
              <a:gd name="connsiteX186" fmla="*/ 120291 w 1253752"/>
              <a:gd name="connsiteY186" fmla="*/ 510543 h 959816"/>
              <a:gd name="connsiteX187" fmla="*/ 112494 w 1253752"/>
              <a:gd name="connsiteY187" fmla="*/ 497165 h 959816"/>
              <a:gd name="connsiteX188" fmla="*/ 99128 w 1253752"/>
              <a:gd name="connsiteY188" fmla="*/ 479328 h 959816"/>
              <a:gd name="connsiteX189" fmla="*/ 99128 w 1253752"/>
              <a:gd name="connsiteY189" fmla="*/ 457031 h 959816"/>
              <a:gd name="connsiteX190" fmla="*/ 101356 w 1253752"/>
              <a:gd name="connsiteY190" fmla="*/ 432505 h 959816"/>
              <a:gd name="connsiteX191" fmla="*/ 98015 w 1253752"/>
              <a:gd name="connsiteY191" fmla="*/ 411324 h 959816"/>
              <a:gd name="connsiteX192" fmla="*/ 93559 w 1253752"/>
              <a:gd name="connsiteY192" fmla="*/ 393487 h 959816"/>
              <a:gd name="connsiteX193" fmla="*/ 89104 w 1253752"/>
              <a:gd name="connsiteY193" fmla="*/ 372305 h 959816"/>
              <a:gd name="connsiteX194" fmla="*/ 79080 w 1253752"/>
              <a:gd name="connsiteY194" fmla="*/ 353353 h 959816"/>
              <a:gd name="connsiteX195" fmla="*/ 63487 w 1253752"/>
              <a:gd name="connsiteY195" fmla="*/ 336631 h 959816"/>
              <a:gd name="connsiteX196" fmla="*/ 47893 w 1253752"/>
              <a:gd name="connsiteY196" fmla="*/ 323253 h 959816"/>
              <a:gd name="connsiteX197" fmla="*/ 38983 w 1253752"/>
              <a:gd name="connsiteY197" fmla="*/ 305416 h 959816"/>
              <a:gd name="connsiteX198" fmla="*/ 33414 w 1253752"/>
              <a:gd name="connsiteY198" fmla="*/ 287579 h 959816"/>
              <a:gd name="connsiteX199" fmla="*/ 37869 w 1253752"/>
              <a:gd name="connsiteY199" fmla="*/ 268627 h 959816"/>
              <a:gd name="connsiteX200" fmla="*/ 37869 w 1253752"/>
              <a:gd name="connsiteY200" fmla="*/ 255249 h 959816"/>
              <a:gd name="connsiteX201" fmla="*/ 21162 w 1253752"/>
              <a:gd name="connsiteY201" fmla="*/ 241871 h 959816"/>
              <a:gd name="connsiteX202" fmla="*/ 36755 w 1253752"/>
              <a:gd name="connsiteY202" fmla="*/ 226263 h 959816"/>
              <a:gd name="connsiteX203" fmla="*/ 37869 w 1253752"/>
              <a:gd name="connsiteY203" fmla="*/ 207311 h 959816"/>
              <a:gd name="connsiteX204" fmla="*/ 35642 w 1253752"/>
              <a:gd name="connsiteY204" fmla="*/ 183900 h 959816"/>
              <a:gd name="connsiteX205" fmla="*/ 17821 w 1253752"/>
              <a:gd name="connsiteY205" fmla="*/ 172752 h 959816"/>
              <a:gd name="connsiteX206" fmla="*/ 0 w 1253752"/>
              <a:gd name="connsiteY206" fmla="*/ 160489 h 959816"/>
              <a:gd name="connsiteX207" fmla="*/ 6683 w 1253752"/>
              <a:gd name="connsiteY207" fmla="*/ 133733 h 959816"/>
              <a:gd name="connsiteX208" fmla="*/ 32300 w 1253752"/>
              <a:gd name="connsiteY208" fmla="*/ 142652 h 959816"/>
              <a:gd name="connsiteX209" fmla="*/ 69056 w 1253752"/>
              <a:gd name="connsiteY209" fmla="*/ 156030 h 959816"/>
              <a:gd name="connsiteX210" fmla="*/ 90218 w 1253752"/>
              <a:gd name="connsiteY210" fmla="*/ 169407 h 959816"/>
              <a:gd name="connsiteX211" fmla="*/ 113608 w 1253752"/>
              <a:gd name="connsiteY211" fmla="*/ 189474 h 959816"/>
              <a:gd name="connsiteX212" fmla="*/ 130315 w 1253752"/>
              <a:gd name="connsiteY212" fmla="*/ 176096 h 959816"/>
              <a:gd name="connsiteX213" fmla="*/ 154818 w 1253752"/>
              <a:gd name="connsiteY213" fmla="*/ 160489 h 959816"/>
              <a:gd name="connsiteX214" fmla="*/ 189346 w 1253752"/>
              <a:gd name="connsiteY214" fmla="*/ 161604 h 959816"/>
              <a:gd name="connsiteX215" fmla="*/ 214964 w 1253752"/>
              <a:gd name="connsiteY215" fmla="*/ 160489 h 959816"/>
              <a:gd name="connsiteX216" fmla="*/ 232784 w 1253752"/>
              <a:gd name="connsiteY216" fmla="*/ 160489 h 959816"/>
              <a:gd name="connsiteX217" fmla="*/ 252833 w 1253752"/>
              <a:gd name="connsiteY217" fmla="*/ 211771 h 959816"/>
              <a:gd name="connsiteX218" fmla="*/ 229443 w 1253752"/>
              <a:gd name="connsiteY218" fmla="*/ 210656 h 959816"/>
              <a:gd name="connsiteX219" fmla="*/ 218305 w 1253752"/>
              <a:gd name="connsiteY219" fmla="*/ 245215 h 959816"/>
              <a:gd name="connsiteX220" fmla="*/ 239467 w 1253752"/>
              <a:gd name="connsiteY220" fmla="*/ 264167 h 959816"/>
              <a:gd name="connsiteX221" fmla="*/ 261743 w 1253752"/>
              <a:gd name="connsiteY221" fmla="*/ 296497 h 959816"/>
              <a:gd name="connsiteX222" fmla="*/ 261743 w 1253752"/>
              <a:gd name="connsiteY222" fmla="*/ 344434 h 959816"/>
              <a:gd name="connsiteX223" fmla="*/ 278729 w 1253752"/>
              <a:gd name="connsiteY223" fmla="*/ 337188 h 959816"/>
              <a:gd name="connsiteX224" fmla="*/ 305181 w 1253752"/>
              <a:gd name="connsiteY224" fmla="*/ 331057 h 959816"/>
              <a:gd name="connsiteX225" fmla="*/ 328571 w 1253752"/>
              <a:gd name="connsiteY225" fmla="*/ 319908 h 959816"/>
              <a:gd name="connsiteX226" fmla="*/ 344164 w 1253752"/>
              <a:gd name="connsiteY226" fmla="*/ 331057 h 959816"/>
              <a:gd name="connsiteX227" fmla="*/ 368668 w 1253752"/>
              <a:gd name="connsiteY227" fmla="*/ 342205 h 959816"/>
              <a:gd name="connsiteX228" fmla="*/ 390944 w 1253752"/>
              <a:gd name="connsiteY228" fmla="*/ 348894 h 959816"/>
              <a:gd name="connsiteX229" fmla="*/ 417675 w 1253752"/>
              <a:gd name="connsiteY229" fmla="*/ 348894 h 959816"/>
              <a:gd name="connsiteX230" fmla="*/ 439951 w 1253752"/>
              <a:gd name="connsiteY230" fmla="*/ 353353 h 959816"/>
              <a:gd name="connsiteX231" fmla="*/ 462227 w 1253752"/>
              <a:gd name="connsiteY231" fmla="*/ 356698 h 959816"/>
              <a:gd name="connsiteX232" fmla="*/ 491186 w 1253752"/>
              <a:gd name="connsiteY232" fmla="*/ 357812 h 959816"/>
              <a:gd name="connsiteX233" fmla="*/ 516804 w 1253752"/>
              <a:gd name="connsiteY233" fmla="*/ 365616 h 959816"/>
              <a:gd name="connsiteX234" fmla="*/ 544649 w 1253752"/>
              <a:gd name="connsiteY234" fmla="*/ 383453 h 959816"/>
              <a:gd name="connsiteX235" fmla="*/ 566925 w 1253752"/>
              <a:gd name="connsiteY235" fmla="*/ 395716 h 959816"/>
              <a:gd name="connsiteX236" fmla="*/ 590315 w 1253752"/>
              <a:gd name="connsiteY236" fmla="*/ 386798 h 959816"/>
              <a:gd name="connsiteX237" fmla="*/ 622615 w 1253752"/>
              <a:gd name="connsiteY237" fmla="*/ 374535 h 959816"/>
              <a:gd name="connsiteX238" fmla="*/ 654915 w 1253752"/>
              <a:gd name="connsiteY238" fmla="*/ 361157 h 959816"/>
              <a:gd name="connsiteX239" fmla="*/ 676077 w 1253752"/>
              <a:gd name="connsiteY239" fmla="*/ 347779 h 959816"/>
              <a:gd name="connsiteX240" fmla="*/ 692784 w 1253752"/>
              <a:gd name="connsiteY240" fmla="*/ 333286 h 959816"/>
              <a:gd name="connsiteX241" fmla="*/ 712833 w 1253752"/>
              <a:gd name="connsiteY241" fmla="*/ 331057 h 959816"/>
              <a:gd name="connsiteX242" fmla="*/ 730653 w 1253752"/>
              <a:gd name="connsiteY242" fmla="*/ 316564 h 959816"/>
              <a:gd name="connsiteX243" fmla="*/ 735702 w 1253752"/>
              <a:gd name="connsiteY243" fmla="*/ 317406 h 959816"/>
              <a:gd name="connsiteX244" fmla="*/ 730576 w 1253752"/>
              <a:gd name="connsiteY244" fmla="*/ 316224 h 959816"/>
              <a:gd name="connsiteX245" fmla="*/ 711613 w 1253752"/>
              <a:gd name="connsiteY245" fmla="*/ 308702 h 959816"/>
              <a:gd name="connsiteX246" fmla="*/ 692649 w 1253752"/>
              <a:gd name="connsiteY246" fmla="*/ 298672 h 959816"/>
              <a:gd name="connsiteX247" fmla="*/ 671454 w 1253752"/>
              <a:gd name="connsiteY247" fmla="*/ 284184 h 959816"/>
              <a:gd name="connsiteX248" fmla="*/ 674801 w 1253752"/>
              <a:gd name="connsiteY248" fmla="*/ 264124 h 959816"/>
              <a:gd name="connsiteX249" fmla="*/ 682609 w 1253752"/>
              <a:gd name="connsiteY249" fmla="*/ 238492 h 959816"/>
              <a:gd name="connsiteX250" fmla="*/ 695995 w 1253752"/>
              <a:gd name="connsiteY250" fmla="*/ 217317 h 959816"/>
              <a:gd name="connsiteX251" fmla="*/ 709382 w 1253752"/>
              <a:gd name="connsiteY251" fmla="*/ 197257 h 959816"/>
              <a:gd name="connsiteX252" fmla="*/ 726114 w 1253752"/>
              <a:gd name="connsiteY252" fmla="*/ 172739 h 959816"/>
              <a:gd name="connsiteX253" fmla="*/ 761811 w 1253752"/>
              <a:gd name="connsiteY253" fmla="*/ 150450 h 959816"/>
              <a:gd name="connsiteX254" fmla="*/ 796392 w 1253752"/>
              <a:gd name="connsiteY254" fmla="*/ 133734 h 959816"/>
              <a:gd name="connsiteX255" fmla="*/ 845474 w 1253752"/>
              <a:gd name="connsiteY255" fmla="*/ 118131 h 959816"/>
              <a:gd name="connsiteX256" fmla="*/ 894557 w 1253752"/>
              <a:gd name="connsiteY256" fmla="*/ 101415 h 959816"/>
              <a:gd name="connsiteX257" fmla="*/ 935831 w 1253752"/>
              <a:gd name="connsiteY257" fmla="*/ 85812 h 959816"/>
              <a:gd name="connsiteX258" fmla="*/ 1004993 w 1253752"/>
              <a:gd name="connsiteY258" fmla="*/ 70210 h 959816"/>
              <a:gd name="connsiteX259" fmla="*/ 1031765 w 1253752"/>
              <a:gd name="connsiteY259" fmla="*/ 52379 h 959816"/>
              <a:gd name="connsiteX260" fmla="*/ 1054075 w 1253752"/>
              <a:gd name="connsiteY260" fmla="*/ 37891 h 959816"/>
              <a:gd name="connsiteX261" fmla="*/ 1077501 w 1253752"/>
              <a:gd name="connsiteY261" fmla="*/ 22289 h 959816"/>
              <a:gd name="connsiteX262" fmla="*/ 1087541 w 1253752"/>
              <a:gd name="connsiteY262" fmla="*/ 10030 h 959816"/>
              <a:gd name="connsiteX263" fmla="*/ 1103158 w 1253752"/>
              <a:gd name="connsiteY263" fmla="*/ 1114 h 959816"/>
              <a:gd name="connsiteX264" fmla="*/ 1124353 w 1253752"/>
              <a:gd name="connsiteY264" fmla="*/ 0 h 959816"/>
              <a:gd name="connsiteX0" fmla="*/ 1124353 w 1253752"/>
              <a:gd name="connsiteY0" fmla="*/ 0 h 959816"/>
              <a:gd name="connsiteX1" fmla="*/ 1137739 w 1253752"/>
              <a:gd name="connsiteY1" fmla="*/ 1114 h 959816"/>
              <a:gd name="connsiteX2" fmla="*/ 1146663 w 1253752"/>
              <a:gd name="connsiteY2" fmla="*/ 18946 h 959816"/>
              <a:gd name="connsiteX3" fmla="*/ 1163396 w 1253752"/>
              <a:gd name="connsiteY3" fmla="*/ 35662 h 959816"/>
              <a:gd name="connsiteX4" fmla="*/ 1182359 w 1253752"/>
              <a:gd name="connsiteY4" fmla="*/ 52379 h 959816"/>
              <a:gd name="connsiteX5" fmla="*/ 1197976 w 1253752"/>
              <a:gd name="connsiteY5" fmla="*/ 71325 h 959816"/>
              <a:gd name="connsiteX6" fmla="*/ 1214709 w 1253752"/>
              <a:gd name="connsiteY6" fmla="*/ 83583 h 959816"/>
              <a:gd name="connsiteX7" fmla="*/ 1224749 w 1253752"/>
              <a:gd name="connsiteY7" fmla="*/ 95842 h 959816"/>
              <a:gd name="connsiteX8" fmla="*/ 1225864 w 1253752"/>
              <a:gd name="connsiteY8" fmla="*/ 113673 h 959816"/>
              <a:gd name="connsiteX9" fmla="*/ 1233673 w 1253752"/>
              <a:gd name="connsiteY9" fmla="*/ 129276 h 959816"/>
              <a:gd name="connsiteX10" fmla="*/ 1237019 w 1253752"/>
              <a:gd name="connsiteY10" fmla="*/ 145993 h 959816"/>
              <a:gd name="connsiteX11" fmla="*/ 1243434 w 1253752"/>
              <a:gd name="connsiteY11" fmla="*/ 161595 h 959816"/>
              <a:gd name="connsiteX12" fmla="*/ 1226980 w 1253752"/>
              <a:gd name="connsiteY12" fmla="*/ 179426 h 959816"/>
              <a:gd name="connsiteX13" fmla="*/ 1219171 w 1253752"/>
              <a:gd name="connsiteY13" fmla="*/ 193914 h 959816"/>
              <a:gd name="connsiteX14" fmla="*/ 1238135 w 1253752"/>
              <a:gd name="connsiteY14" fmla="*/ 198372 h 959816"/>
              <a:gd name="connsiteX15" fmla="*/ 1228095 w 1253752"/>
              <a:gd name="connsiteY15" fmla="*/ 216203 h 959816"/>
              <a:gd name="connsiteX16" fmla="*/ 1222518 w 1253752"/>
              <a:gd name="connsiteY16" fmla="*/ 230691 h 959816"/>
              <a:gd name="connsiteX17" fmla="*/ 1221402 w 1253752"/>
              <a:gd name="connsiteY17" fmla="*/ 246293 h 959816"/>
              <a:gd name="connsiteX18" fmla="*/ 1232557 w 1253752"/>
              <a:gd name="connsiteY18" fmla="*/ 264124 h 959816"/>
              <a:gd name="connsiteX19" fmla="*/ 1233673 w 1253752"/>
              <a:gd name="connsiteY19" fmla="*/ 280841 h 959816"/>
              <a:gd name="connsiteX20" fmla="*/ 1233673 w 1253752"/>
              <a:gd name="connsiteY20" fmla="*/ 296443 h 959816"/>
              <a:gd name="connsiteX21" fmla="*/ 1251521 w 1253752"/>
              <a:gd name="connsiteY21" fmla="*/ 297557 h 959816"/>
              <a:gd name="connsiteX22" fmla="*/ 1240366 w 1253752"/>
              <a:gd name="connsiteY22" fmla="*/ 313160 h 959816"/>
              <a:gd name="connsiteX23" fmla="*/ 1230326 w 1253752"/>
              <a:gd name="connsiteY23" fmla="*/ 325419 h 959816"/>
              <a:gd name="connsiteX24" fmla="*/ 1225992 w 1253752"/>
              <a:gd name="connsiteY24" fmla="*/ 340575 h 959816"/>
              <a:gd name="connsiteX25" fmla="*/ 1226422 w 1253752"/>
              <a:gd name="connsiteY25" fmla="*/ 340464 h 959816"/>
              <a:gd name="connsiteX26" fmla="*/ 1234788 w 1253752"/>
              <a:gd name="connsiteY26" fmla="*/ 352165 h 959816"/>
              <a:gd name="connsiteX27" fmla="*/ 1239250 w 1253752"/>
              <a:gd name="connsiteY27" fmla="*/ 359966 h 959816"/>
              <a:gd name="connsiteX28" fmla="*/ 1242597 w 1253752"/>
              <a:gd name="connsiteY28" fmla="*/ 373340 h 959816"/>
              <a:gd name="connsiteX29" fmla="*/ 1244828 w 1253752"/>
              <a:gd name="connsiteY29" fmla="*/ 387828 h 959816"/>
              <a:gd name="connsiteX30" fmla="*/ 1249290 w 1253752"/>
              <a:gd name="connsiteY30" fmla="*/ 400086 h 959816"/>
              <a:gd name="connsiteX31" fmla="*/ 1253752 w 1253752"/>
              <a:gd name="connsiteY31" fmla="*/ 414574 h 959816"/>
              <a:gd name="connsiteX32" fmla="*/ 1237019 w 1253752"/>
              <a:gd name="connsiteY32" fmla="*/ 409002 h 959816"/>
              <a:gd name="connsiteX33" fmla="*/ 1229211 w 1253752"/>
              <a:gd name="connsiteY33" fmla="*/ 409002 h 959816"/>
              <a:gd name="connsiteX34" fmla="*/ 1224749 w 1253752"/>
              <a:gd name="connsiteY34" fmla="*/ 417918 h 959816"/>
              <a:gd name="connsiteX35" fmla="*/ 1221960 w 1253752"/>
              <a:gd name="connsiteY35" fmla="*/ 430734 h 959816"/>
              <a:gd name="connsiteX36" fmla="*/ 1209132 w 1253752"/>
              <a:gd name="connsiteY36" fmla="*/ 448008 h 959816"/>
              <a:gd name="connsiteX37" fmla="*/ 1204670 w 1253752"/>
              <a:gd name="connsiteY37" fmla="*/ 462495 h 959816"/>
              <a:gd name="connsiteX38" fmla="*/ 1202439 w 1253752"/>
              <a:gd name="connsiteY38" fmla="*/ 478098 h 959816"/>
              <a:gd name="connsiteX39" fmla="*/ 1196861 w 1253752"/>
              <a:gd name="connsiteY39" fmla="*/ 488128 h 959816"/>
              <a:gd name="connsiteX40" fmla="*/ 1190168 w 1253752"/>
              <a:gd name="connsiteY40" fmla="*/ 499272 h 959816"/>
              <a:gd name="connsiteX41" fmla="*/ 1180128 w 1253752"/>
              <a:gd name="connsiteY41" fmla="*/ 503730 h 959816"/>
              <a:gd name="connsiteX42" fmla="*/ 1165627 w 1253752"/>
              <a:gd name="connsiteY42" fmla="*/ 509302 h 959816"/>
              <a:gd name="connsiteX43" fmla="*/ 1148894 w 1253752"/>
              <a:gd name="connsiteY43" fmla="*/ 513760 h 959816"/>
              <a:gd name="connsiteX44" fmla="*/ 1136623 w 1253752"/>
              <a:gd name="connsiteY44" fmla="*/ 519332 h 959816"/>
              <a:gd name="connsiteX45" fmla="*/ 1129930 w 1253752"/>
              <a:gd name="connsiteY45" fmla="*/ 527133 h 959816"/>
              <a:gd name="connsiteX46" fmla="*/ 1137739 w 1253752"/>
              <a:gd name="connsiteY46" fmla="*/ 534934 h 959816"/>
              <a:gd name="connsiteX47" fmla="*/ 1138854 w 1253752"/>
              <a:gd name="connsiteY47" fmla="*/ 544965 h 959816"/>
              <a:gd name="connsiteX48" fmla="*/ 1142201 w 1253752"/>
              <a:gd name="connsiteY48" fmla="*/ 554995 h 959816"/>
              <a:gd name="connsiteX49" fmla="*/ 1157818 w 1253752"/>
              <a:gd name="connsiteY49" fmla="*/ 556109 h 959816"/>
              <a:gd name="connsiteX50" fmla="*/ 1150009 w 1253752"/>
              <a:gd name="connsiteY50" fmla="*/ 566139 h 959816"/>
              <a:gd name="connsiteX51" fmla="*/ 1151125 w 1253752"/>
              <a:gd name="connsiteY51" fmla="*/ 575055 h 959816"/>
              <a:gd name="connsiteX52" fmla="*/ 1150009 w 1253752"/>
              <a:gd name="connsiteY52" fmla="*/ 576169 h 959816"/>
              <a:gd name="connsiteX53" fmla="*/ 1139970 w 1253752"/>
              <a:gd name="connsiteY53" fmla="*/ 582856 h 959816"/>
              <a:gd name="connsiteX54" fmla="*/ 1138854 w 1253752"/>
              <a:gd name="connsiteY54" fmla="*/ 598458 h 959816"/>
              <a:gd name="connsiteX55" fmla="*/ 1136623 w 1253752"/>
              <a:gd name="connsiteY55" fmla="*/ 612946 h 959816"/>
              <a:gd name="connsiteX56" fmla="*/ 1118775 w 1253752"/>
              <a:gd name="connsiteY56" fmla="*/ 621861 h 959816"/>
              <a:gd name="connsiteX57" fmla="*/ 1107620 w 1253752"/>
              <a:gd name="connsiteY57" fmla="*/ 627434 h 959816"/>
              <a:gd name="connsiteX58" fmla="*/ 1105389 w 1253752"/>
              <a:gd name="connsiteY58" fmla="*/ 651951 h 959816"/>
              <a:gd name="connsiteX59" fmla="*/ 1097580 w 1253752"/>
              <a:gd name="connsiteY59" fmla="*/ 661981 h 959816"/>
              <a:gd name="connsiteX60" fmla="*/ 1087541 w 1253752"/>
              <a:gd name="connsiteY60" fmla="*/ 669783 h 959816"/>
              <a:gd name="connsiteX61" fmla="*/ 1075270 w 1253752"/>
              <a:gd name="connsiteY61" fmla="*/ 668668 h 959816"/>
              <a:gd name="connsiteX62" fmla="*/ 1059653 w 1253752"/>
              <a:gd name="connsiteY62" fmla="*/ 666439 h 959816"/>
              <a:gd name="connsiteX63" fmla="*/ 1047382 w 1253752"/>
              <a:gd name="connsiteY63" fmla="*/ 668668 h 959816"/>
              <a:gd name="connsiteX64" fmla="*/ 1030649 w 1253752"/>
              <a:gd name="connsiteY64" fmla="*/ 659752 h 959816"/>
              <a:gd name="connsiteX65" fmla="*/ 1017263 w 1253752"/>
              <a:gd name="connsiteY65" fmla="*/ 666439 h 959816"/>
              <a:gd name="connsiteX66" fmla="*/ 1004993 w 1253752"/>
              <a:gd name="connsiteY66" fmla="*/ 675355 h 959816"/>
              <a:gd name="connsiteX67" fmla="*/ 984913 w 1253752"/>
              <a:gd name="connsiteY67" fmla="*/ 684270 h 959816"/>
              <a:gd name="connsiteX68" fmla="*/ 965950 w 1253752"/>
              <a:gd name="connsiteY68" fmla="*/ 694300 h 959816"/>
              <a:gd name="connsiteX69" fmla="*/ 953679 w 1253752"/>
              <a:gd name="connsiteY69" fmla="*/ 695415 h 959816"/>
              <a:gd name="connsiteX70" fmla="*/ 940293 w 1253752"/>
              <a:gd name="connsiteY70" fmla="*/ 694300 h 959816"/>
              <a:gd name="connsiteX71" fmla="*/ 923560 w 1253752"/>
              <a:gd name="connsiteY71" fmla="*/ 706559 h 959816"/>
              <a:gd name="connsiteX72" fmla="*/ 914636 w 1253752"/>
              <a:gd name="connsiteY72" fmla="*/ 718818 h 959816"/>
              <a:gd name="connsiteX73" fmla="*/ 914431 w 1253752"/>
              <a:gd name="connsiteY73" fmla="*/ 719293 h 959816"/>
              <a:gd name="connsiteX74" fmla="*/ 922227 w 1253752"/>
              <a:gd name="connsiteY74" fmla="*/ 739081 h 959816"/>
              <a:gd name="connsiteX75" fmla="*/ 924455 w 1253752"/>
              <a:gd name="connsiteY75" fmla="*/ 750230 h 959816"/>
              <a:gd name="connsiteX76" fmla="*/ 934479 w 1253752"/>
              <a:gd name="connsiteY76" fmla="*/ 760263 h 959816"/>
              <a:gd name="connsiteX77" fmla="*/ 940048 w 1253752"/>
              <a:gd name="connsiteY77" fmla="*/ 766952 h 959816"/>
              <a:gd name="connsiteX78" fmla="*/ 951186 w 1253752"/>
              <a:gd name="connsiteY78" fmla="*/ 773641 h 959816"/>
              <a:gd name="connsiteX79" fmla="*/ 960096 w 1253752"/>
              <a:gd name="connsiteY79" fmla="*/ 782559 h 959816"/>
              <a:gd name="connsiteX80" fmla="*/ 958983 w 1253752"/>
              <a:gd name="connsiteY80" fmla="*/ 804856 h 959816"/>
              <a:gd name="connsiteX81" fmla="*/ 961210 w 1253752"/>
              <a:gd name="connsiteY81" fmla="*/ 822693 h 959816"/>
              <a:gd name="connsiteX82" fmla="*/ 961210 w 1253752"/>
              <a:gd name="connsiteY82" fmla="*/ 837186 h 959816"/>
              <a:gd name="connsiteX83" fmla="*/ 961210 w 1253752"/>
              <a:gd name="connsiteY83" fmla="*/ 851678 h 959816"/>
              <a:gd name="connsiteX84" fmla="*/ 946731 w 1253752"/>
              <a:gd name="connsiteY84" fmla="*/ 862827 h 959816"/>
              <a:gd name="connsiteX85" fmla="*/ 934479 w 1253752"/>
              <a:gd name="connsiteY85" fmla="*/ 867286 h 959816"/>
              <a:gd name="connsiteX86" fmla="*/ 921113 w 1253752"/>
              <a:gd name="connsiteY86" fmla="*/ 868401 h 959816"/>
              <a:gd name="connsiteX87" fmla="*/ 906634 w 1253752"/>
              <a:gd name="connsiteY87" fmla="*/ 878434 h 959816"/>
              <a:gd name="connsiteX88" fmla="*/ 895496 w 1253752"/>
              <a:gd name="connsiteY88" fmla="*/ 887353 h 959816"/>
              <a:gd name="connsiteX89" fmla="*/ 895496 w 1253752"/>
              <a:gd name="connsiteY89" fmla="*/ 898501 h 959816"/>
              <a:gd name="connsiteX90" fmla="*/ 904406 w 1253752"/>
              <a:gd name="connsiteY90" fmla="*/ 908534 h 959816"/>
              <a:gd name="connsiteX91" fmla="*/ 913317 w 1253752"/>
              <a:gd name="connsiteY91" fmla="*/ 919683 h 959816"/>
              <a:gd name="connsiteX92" fmla="*/ 913317 w 1253752"/>
              <a:gd name="connsiteY92" fmla="*/ 931946 h 959816"/>
              <a:gd name="connsiteX93" fmla="*/ 912203 w 1253752"/>
              <a:gd name="connsiteY93" fmla="*/ 944209 h 959816"/>
              <a:gd name="connsiteX94" fmla="*/ 912203 w 1253752"/>
              <a:gd name="connsiteY94" fmla="*/ 959816 h 959816"/>
              <a:gd name="connsiteX95" fmla="*/ 895496 w 1253752"/>
              <a:gd name="connsiteY95" fmla="*/ 955357 h 959816"/>
              <a:gd name="connsiteX96" fmla="*/ 886586 w 1253752"/>
              <a:gd name="connsiteY96" fmla="*/ 948668 h 959816"/>
              <a:gd name="connsiteX97" fmla="*/ 877675 w 1253752"/>
              <a:gd name="connsiteY97" fmla="*/ 935290 h 959816"/>
              <a:gd name="connsiteX98" fmla="*/ 866537 w 1253752"/>
              <a:gd name="connsiteY98" fmla="*/ 921912 h 959816"/>
              <a:gd name="connsiteX99" fmla="*/ 853172 w 1253752"/>
              <a:gd name="connsiteY99" fmla="*/ 925257 h 959816"/>
              <a:gd name="connsiteX100" fmla="*/ 835351 w 1253752"/>
              <a:gd name="connsiteY100" fmla="*/ 925257 h 959816"/>
              <a:gd name="connsiteX101" fmla="*/ 819757 w 1253752"/>
              <a:gd name="connsiteY101" fmla="*/ 926372 h 959816"/>
              <a:gd name="connsiteX102" fmla="*/ 806392 w 1253752"/>
              <a:gd name="connsiteY102" fmla="*/ 912994 h 959816"/>
              <a:gd name="connsiteX103" fmla="*/ 803050 w 1253752"/>
              <a:gd name="connsiteY103" fmla="*/ 898501 h 959816"/>
              <a:gd name="connsiteX104" fmla="*/ 788571 w 1253752"/>
              <a:gd name="connsiteY104" fmla="*/ 895157 h 959816"/>
              <a:gd name="connsiteX105" fmla="*/ 776319 w 1253752"/>
              <a:gd name="connsiteY105" fmla="*/ 889582 h 959816"/>
              <a:gd name="connsiteX106" fmla="*/ 768523 w 1253752"/>
              <a:gd name="connsiteY106" fmla="*/ 877319 h 959816"/>
              <a:gd name="connsiteX107" fmla="*/ 766295 w 1253752"/>
              <a:gd name="connsiteY107" fmla="*/ 861712 h 959816"/>
              <a:gd name="connsiteX108" fmla="*/ 765181 w 1253752"/>
              <a:gd name="connsiteY108" fmla="*/ 844990 h 959816"/>
              <a:gd name="connsiteX109" fmla="*/ 766295 w 1253752"/>
              <a:gd name="connsiteY109" fmla="*/ 824923 h 959816"/>
              <a:gd name="connsiteX110" fmla="*/ 756271 w 1253752"/>
              <a:gd name="connsiteY110" fmla="*/ 812660 h 959816"/>
              <a:gd name="connsiteX111" fmla="*/ 742905 w 1253752"/>
              <a:gd name="connsiteY111" fmla="*/ 805971 h 959816"/>
              <a:gd name="connsiteX112" fmla="*/ 719515 w 1253752"/>
              <a:gd name="connsiteY112" fmla="*/ 808200 h 959816"/>
              <a:gd name="connsiteX113" fmla="*/ 699467 w 1253752"/>
              <a:gd name="connsiteY113" fmla="*/ 807086 h 959816"/>
              <a:gd name="connsiteX114" fmla="*/ 689443 w 1253752"/>
              <a:gd name="connsiteY114" fmla="*/ 826038 h 959816"/>
              <a:gd name="connsiteX115" fmla="*/ 681646 w 1253752"/>
              <a:gd name="connsiteY115" fmla="*/ 838301 h 959816"/>
              <a:gd name="connsiteX116" fmla="*/ 669394 w 1253752"/>
              <a:gd name="connsiteY116" fmla="*/ 848334 h 959816"/>
              <a:gd name="connsiteX117" fmla="*/ 649346 w 1253752"/>
              <a:gd name="connsiteY117" fmla="*/ 850564 h 959816"/>
              <a:gd name="connsiteX118" fmla="*/ 619273 w 1253752"/>
              <a:gd name="connsiteY118" fmla="*/ 848334 h 959816"/>
              <a:gd name="connsiteX119" fmla="*/ 620387 w 1253752"/>
              <a:gd name="connsiteY119" fmla="*/ 837186 h 959816"/>
              <a:gd name="connsiteX120" fmla="*/ 615932 w 1253752"/>
              <a:gd name="connsiteY120" fmla="*/ 821578 h 959816"/>
              <a:gd name="connsiteX121" fmla="*/ 604794 w 1253752"/>
              <a:gd name="connsiteY121" fmla="*/ 816004 h 959816"/>
              <a:gd name="connsiteX122" fmla="*/ 594770 w 1253752"/>
              <a:gd name="connsiteY122" fmla="*/ 814889 h 959816"/>
              <a:gd name="connsiteX123" fmla="*/ 589201 w 1253752"/>
              <a:gd name="connsiteY123" fmla="*/ 801511 h 959816"/>
              <a:gd name="connsiteX124" fmla="*/ 586973 w 1253752"/>
              <a:gd name="connsiteY124" fmla="*/ 788134 h 959816"/>
              <a:gd name="connsiteX125" fmla="*/ 588087 w 1253752"/>
              <a:gd name="connsiteY125" fmla="*/ 772526 h 959816"/>
              <a:gd name="connsiteX126" fmla="*/ 578063 w 1253752"/>
              <a:gd name="connsiteY126" fmla="*/ 761378 h 959816"/>
              <a:gd name="connsiteX127" fmla="*/ 566925 w 1253752"/>
              <a:gd name="connsiteY127" fmla="*/ 755804 h 959816"/>
              <a:gd name="connsiteX128" fmla="*/ 555787 w 1253752"/>
              <a:gd name="connsiteY128" fmla="*/ 760263 h 959816"/>
              <a:gd name="connsiteX129" fmla="*/ 545763 w 1253752"/>
              <a:gd name="connsiteY129" fmla="*/ 774756 h 959816"/>
              <a:gd name="connsiteX130" fmla="*/ 532397 w 1253752"/>
              <a:gd name="connsiteY130" fmla="*/ 781445 h 959816"/>
              <a:gd name="connsiteX131" fmla="*/ 520145 w 1253752"/>
              <a:gd name="connsiteY131" fmla="*/ 785904 h 959816"/>
              <a:gd name="connsiteX132" fmla="*/ 498983 w 1253752"/>
              <a:gd name="connsiteY132" fmla="*/ 784789 h 959816"/>
              <a:gd name="connsiteX133" fmla="*/ 484503 w 1253752"/>
              <a:gd name="connsiteY133" fmla="*/ 778100 h 959816"/>
              <a:gd name="connsiteX134" fmla="*/ 465569 w 1253752"/>
              <a:gd name="connsiteY134" fmla="*/ 783674 h 959816"/>
              <a:gd name="connsiteX135" fmla="*/ 449976 w 1253752"/>
              <a:gd name="connsiteY135" fmla="*/ 788134 h 959816"/>
              <a:gd name="connsiteX136" fmla="*/ 436610 w 1253752"/>
              <a:gd name="connsiteY136" fmla="*/ 797052 h 959816"/>
              <a:gd name="connsiteX137" fmla="*/ 424358 w 1253752"/>
              <a:gd name="connsiteY137" fmla="*/ 808200 h 959816"/>
              <a:gd name="connsiteX138" fmla="*/ 412106 w 1253752"/>
              <a:gd name="connsiteY138" fmla="*/ 797052 h 959816"/>
              <a:gd name="connsiteX139" fmla="*/ 406537 w 1253752"/>
              <a:gd name="connsiteY139" fmla="*/ 794823 h 959816"/>
              <a:gd name="connsiteX140" fmla="*/ 390944 w 1253752"/>
              <a:gd name="connsiteY140" fmla="*/ 803741 h 959816"/>
              <a:gd name="connsiteX141" fmla="*/ 379806 w 1253752"/>
              <a:gd name="connsiteY141" fmla="*/ 810430 h 959816"/>
              <a:gd name="connsiteX142" fmla="*/ 367554 w 1253752"/>
              <a:gd name="connsiteY142" fmla="*/ 803741 h 959816"/>
              <a:gd name="connsiteX143" fmla="*/ 357530 w 1253752"/>
              <a:gd name="connsiteY143" fmla="*/ 794823 h 959816"/>
              <a:gd name="connsiteX144" fmla="*/ 350380 w 1253752"/>
              <a:gd name="connsiteY144" fmla="*/ 779407 h 959816"/>
              <a:gd name="connsiteX145" fmla="*/ 350290 w 1253752"/>
              <a:gd name="connsiteY145" fmla="*/ 779494 h 959816"/>
              <a:gd name="connsiteX146" fmla="*/ 345278 w 1253752"/>
              <a:gd name="connsiteY146" fmla="*/ 774756 h 959816"/>
              <a:gd name="connsiteX147" fmla="*/ 338595 w 1253752"/>
              <a:gd name="connsiteY147" fmla="*/ 768067 h 959816"/>
              <a:gd name="connsiteX148" fmla="*/ 327457 w 1253752"/>
              <a:gd name="connsiteY148" fmla="*/ 764722 h 959816"/>
              <a:gd name="connsiteX149" fmla="*/ 319661 w 1253752"/>
              <a:gd name="connsiteY149" fmla="*/ 766952 h 959816"/>
              <a:gd name="connsiteX150" fmla="*/ 311864 w 1253752"/>
              <a:gd name="connsiteY150" fmla="*/ 776985 h 959816"/>
              <a:gd name="connsiteX151" fmla="*/ 299612 w 1253752"/>
              <a:gd name="connsiteY151" fmla="*/ 779215 h 959816"/>
              <a:gd name="connsiteX152" fmla="*/ 289588 w 1253752"/>
              <a:gd name="connsiteY152" fmla="*/ 778100 h 959816"/>
              <a:gd name="connsiteX153" fmla="*/ 281792 w 1253752"/>
              <a:gd name="connsiteY153" fmla="*/ 777543 h 959816"/>
              <a:gd name="connsiteX154" fmla="*/ 275387 w 1253752"/>
              <a:gd name="connsiteY154" fmla="*/ 777543 h 959816"/>
              <a:gd name="connsiteX155" fmla="*/ 263971 w 1253752"/>
              <a:gd name="connsiteY155" fmla="*/ 764722 h 959816"/>
              <a:gd name="connsiteX156" fmla="*/ 251719 w 1253752"/>
              <a:gd name="connsiteY156" fmla="*/ 764722 h 959816"/>
              <a:gd name="connsiteX157" fmla="*/ 241695 w 1253752"/>
              <a:gd name="connsiteY157" fmla="*/ 766952 h 959816"/>
              <a:gd name="connsiteX158" fmla="*/ 232784 w 1253752"/>
              <a:gd name="connsiteY158" fmla="*/ 758591 h 959816"/>
              <a:gd name="connsiteX159" fmla="*/ 225266 w 1253752"/>
              <a:gd name="connsiteY159" fmla="*/ 751066 h 959816"/>
              <a:gd name="connsiteX160" fmla="*/ 212736 w 1253752"/>
              <a:gd name="connsiteY160" fmla="*/ 762493 h 959816"/>
              <a:gd name="connsiteX161" fmla="*/ 206053 w 1253752"/>
              <a:gd name="connsiteY161" fmla="*/ 775871 h 959816"/>
              <a:gd name="connsiteX162" fmla="*/ 191574 w 1253752"/>
              <a:gd name="connsiteY162" fmla="*/ 774756 h 959816"/>
              <a:gd name="connsiteX163" fmla="*/ 182663 w 1253752"/>
              <a:gd name="connsiteY163" fmla="*/ 787019 h 959816"/>
              <a:gd name="connsiteX164" fmla="*/ 172639 w 1253752"/>
              <a:gd name="connsiteY164" fmla="*/ 794823 h 959816"/>
              <a:gd name="connsiteX165" fmla="*/ 155932 w 1253752"/>
              <a:gd name="connsiteY165" fmla="*/ 789248 h 959816"/>
              <a:gd name="connsiteX166" fmla="*/ 144794 w 1253752"/>
              <a:gd name="connsiteY166" fmla="*/ 773641 h 959816"/>
              <a:gd name="connsiteX167" fmla="*/ 129201 w 1253752"/>
              <a:gd name="connsiteY167" fmla="*/ 763608 h 959816"/>
              <a:gd name="connsiteX168" fmla="*/ 126973 w 1253752"/>
              <a:gd name="connsiteY168" fmla="*/ 743541 h 959816"/>
              <a:gd name="connsiteX169" fmla="*/ 119177 w 1253752"/>
              <a:gd name="connsiteY169" fmla="*/ 731278 h 959816"/>
              <a:gd name="connsiteX170" fmla="*/ 119734 w 1253752"/>
              <a:gd name="connsiteY170" fmla="*/ 710932 h 959816"/>
              <a:gd name="connsiteX171" fmla="*/ 148136 w 1253752"/>
              <a:gd name="connsiteY171" fmla="*/ 715670 h 959816"/>
              <a:gd name="connsiteX172" fmla="*/ 163729 w 1253752"/>
              <a:gd name="connsiteY172" fmla="*/ 708981 h 959816"/>
              <a:gd name="connsiteX173" fmla="*/ 165956 w 1253752"/>
              <a:gd name="connsiteY173" fmla="*/ 695603 h 959816"/>
              <a:gd name="connsiteX174" fmla="*/ 168184 w 1253752"/>
              <a:gd name="connsiteY174" fmla="*/ 679996 h 959816"/>
              <a:gd name="connsiteX175" fmla="*/ 145908 w 1253752"/>
              <a:gd name="connsiteY175" fmla="*/ 681111 h 959816"/>
              <a:gd name="connsiteX176" fmla="*/ 126973 w 1253752"/>
              <a:gd name="connsiteY176" fmla="*/ 675537 h 959816"/>
              <a:gd name="connsiteX177" fmla="*/ 118063 w 1253752"/>
              <a:gd name="connsiteY177" fmla="*/ 657699 h 959816"/>
              <a:gd name="connsiteX178" fmla="*/ 114722 w 1253752"/>
              <a:gd name="connsiteY178" fmla="*/ 640977 h 959816"/>
              <a:gd name="connsiteX179" fmla="*/ 101356 w 1253752"/>
              <a:gd name="connsiteY179" fmla="*/ 615336 h 959816"/>
              <a:gd name="connsiteX180" fmla="*/ 105811 w 1253752"/>
              <a:gd name="connsiteY180" fmla="*/ 601958 h 959816"/>
              <a:gd name="connsiteX181" fmla="*/ 116949 w 1253752"/>
              <a:gd name="connsiteY181" fmla="*/ 586351 h 959816"/>
              <a:gd name="connsiteX182" fmla="*/ 123632 w 1253752"/>
              <a:gd name="connsiteY182" fmla="*/ 570743 h 959816"/>
              <a:gd name="connsiteX183" fmla="*/ 125860 w 1253752"/>
              <a:gd name="connsiteY183" fmla="*/ 549562 h 959816"/>
              <a:gd name="connsiteX184" fmla="*/ 122518 w 1253752"/>
              <a:gd name="connsiteY184" fmla="*/ 528380 h 959816"/>
              <a:gd name="connsiteX185" fmla="*/ 120291 w 1253752"/>
              <a:gd name="connsiteY185" fmla="*/ 510543 h 959816"/>
              <a:gd name="connsiteX186" fmla="*/ 112494 w 1253752"/>
              <a:gd name="connsiteY186" fmla="*/ 497165 h 959816"/>
              <a:gd name="connsiteX187" fmla="*/ 99128 w 1253752"/>
              <a:gd name="connsiteY187" fmla="*/ 479328 h 959816"/>
              <a:gd name="connsiteX188" fmla="*/ 99128 w 1253752"/>
              <a:gd name="connsiteY188" fmla="*/ 457031 h 959816"/>
              <a:gd name="connsiteX189" fmla="*/ 101356 w 1253752"/>
              <a:gd name="connsiteY189" fmla="*/ 432505 h 959816"/>
              <a:gd name="connsiteX190" fmla="*/ 98015 w 1253752"/>
              <a:gd name="connsiteY190" fmla="*/ 411324 h 959816"/>
              <a:gd name="connsiteX191" fmla="*/ 93559 w 1253752"/>
              <a:gd name="connsiteY191" fmla="*/ 393487 h 959816"/>
              <a:gd name="connsiteX192" fmla="*/ 89104 w 1253752"/>
              <a:gd name="connsiteY192" fmla="*/ 372305 h 959816"/>
              <a:gd name="connsiteX193" fmla="*/ 79080 w 1253752"/>
              <a:gd name="connsiteY193" fmla="*/ 353353 h 959816"/>
              <a:gd name="connsiteX194" fmla="*/ 63487 w 1253752"/>
              <a:gd name="connsiteY194" fmla="*/ 336631 h 959816"/>
              <a:gd name="connsiteX195" fmla="*/ 47893 w 1253752"/>
              <a:gd name="connsiteY195" fmla="*/ 323253 h 959816"/>
              <a:gd name="connsiteX196" fmla="*/ 38983 w 1253752"/>
              <a:gd name="connsiteY196" fmla="*/ 305416 h 959816"/>
              <a:gd name="connsiteX197" fmla="*/ 33414 w 1253752"/>
              <a:gd name="connsiteY197" fmla="*/ 287579 h 959816"/>
              <a:gd name="connsiteX198" fmla="*/ 37869 w 1253752"/>
              <a:gd name="connsiteY198" fmla="*/ 268627 h 959816"/>
              <a:gd name="connsiteX199" fmla="*/ 37869 w 1253752"/>
              <a:gd name="connsiteY199" fmla="*/ 255249 h 959816"/>
              <a:gd name="connsiteX200" fmla="*/ 21162 w 1253752"/>
              <a:gd name="connsiteY200" fmla="*/ 241871 h 959816"/>
              <a:gd name="connsiteX201" fmla="*/ 36755 w 1253752"/>
              <a:gd name="connsiteY201" fmla="*/ 226263 h 959816"/>
              <a:gd name="connsiteX202" fmla="*/ 37869 w 1253752"/>
              <a:gd name="connsiteY202" fmla="*/ 207311 h 959816"/>
              <a:gd name="connsiteX203" fmla="*/ 35642 w 1253752"/>
              <a:gd name="connsiteY203" fmla="*/ 183900 h 959816"/>
              <a:gd name="connsiteX204" fmla="*/ 17821 w 1253752"/>
              <a:gd name="connsiteY204" fmla="*/ 172752 h 959816"/>
              <a:gd name="connsiteX205" fmla="*/ 0 w 1253752"/>
              <a:gd name="connsiteY205" fmla="*/ 160489 h 959816"/>
              <a:gd name="connsiteX206" fmla="*/ 6683 w 1253752"/>
              <a:gd name="connsiteY206" fmla="*/ 133733 h 959816"/>
              <a:gd name="connsiteX207" fmla="*/ 32300 w 1253752"/>
              <a:gd name="connsiteY207" fmla="*/ 142652 h 959816"/>
              <a:gd name="connsiteX208" fmla="*/ 69056 w 1253752"/>
              <a:gd name="connsiteY208" fmla="*/ 156030 h 959816"/>
              <a:gd name="connsiteX209" fmla="*/ 90218 w 1253752"/>
              <a:gd name="connsiteY209" fmla="*/ 169407 h 959816"/>
              <a:gd name="connsiteX210" fmla="*/ 113608 w 1253752"/>
              <a:gd name="connsiteY210" fmla="*/ 189474 h 959816"/>
              <a:gd name="connsiteX211" fmla="*/ 130315 w 1253752"/>
              <a:gd name="connsiteY211" fmla="*/ 176096 h 959816"/>
              <a:gd name="connsiteX212" fmla="*/ 154818 w 1253752"/>
              <a:gd name="connsiteY212" fmla="*/ 160489 h 959816"/>
              <a:gd name="connsiteX213" fmla="*/ 189346 w 1253752"/>
              <a:gd name="connsiteY213" fmla="*/ 161604 h 959816"/>
              <a:gd name="connsiteX214" fmla="*/ 214964 w 1253752"/>
              <a:gd name="connsiteY214" fmla="*/ 160489 h 959816"/>
              <a:gd name="connsiteX215" fmla="*/ 232784 w 1253752"/>
              <a:gd name="connsiteY215" fmla="*/ 160489 h 959816"/>
              <a:gd name="connsiteX216" fmla="*/ 252833 w 1253752"/>
              <a:gd name="connsiteY216" fmla="*/ 211771 h 959816"/>
              <a:gd name="connsiteX217" fmla="*/ 229443 w 1253752"/>
              <a:gd name="connsiteY217" fmla="*/ 210656 h 959816"/>
              <a:gd name="connsiteX218" fmla="*/ 218305 w 1253752"/>
              <a:gd name="connsiteY218" fmla="*/ 245215 h 959816"/>
              <a:gd name="connsiteX219" fmla="*/ 239467 w 1253752"/>
              <a:gd name="connsiteY219" fmla="*/ 264167 h 959816"/>
              <a:gd name="connsiteX220" fmla="*/ 261743 w 1253752"/>
              <a:gd name="connsiteY220" fmla="*/ 296497 h 959816"/>
              <a:gd name="connsiteX221" fmla="*/ 261743 w 1253752"/>
              <a:gd name="connsiteY221" fmla="*/ 344434 h 959816"/>
              <a:gd name="connsiteX222" fmla="*/ 278729 w 1253752"/>
              <a:gd name="connsiteY222" fmla="*/ 337188 h 959816"/>
              <a:gd name="connsiteX223" fmla="*/ 305181 w 1253752"/>
              <a:gd name="connsiteY223" fmla="*/ 331057 h 959816"/>
              <a:gd name="connsiteX224" fmla="*/ 328571 w 1253752"/>
              <a:gd name="connsiteY224" fmla="*/ 319908 h 959816"/>
              <a:gd name="connsiteX225" fmla="*/ 344164 w 1253752"/>
              <a:gd name="connsiteY225" fmla="*/ 331057 h 959816"/>
              <a:gd name="connsiteX226" fmla="*/ 368668 w 1253752"/>
              <a:gd name="connsiteY226" fmla="*/ 342205 h 959816"/>
              <a:gd name="connsiteX227" fmla="*/ 390944 w 1253752"/>
              <a:gd name="connsiteY227" fmla="*/ 348894 h 959816"/>
              <a:gd name="connsiteX228" fmla="*/ 417675 w 1253752"/>
              <a:gd name="connsiteY228" fmla="*/ 348894 h 959816"/>
              <a:gd name="connsiteX229" fmla="*/ 439951 w 1253752"/>
              <a:gd name="connsiteY229" fmla="*/ 353353 h 959816"/>
              <a:gd name="connsiteX230" fmla="*/ 462227 w 1253752"/>
              <a:gd name="connsiteY230" fmla="*/ 356698 h 959816"/>
              <a:gd name="connsiteX231" fmla="*/ 491186 w 1253752"/>
              <a:gd name="connsiteY231" fmla="*/ 357812 h 959816"/>
              <a:gd name="connsiteX232" fmla="*/ 516804 w 1253752"/>
              <a:gd name="connsiteY232" fmla="*/ 365616 h 959816"/>
              <a:gd name="connsiteX233" fmla="*/ 544649 w 1253752"/>
              <a:gd name="connsiteY233" fmla="*/ 383453 h 959816"/>
              <a:gd name="connsiteX234" fmla="*/ 566925 w 1253752"/>
              <a:gd name="connsiteY234" fmla="*/ 395716 h 959816"/>
              <a:gd name="connsiteX235" fmla="*/ 590315 w 1253752"/>
              <a:gd name="connsiteY235" fmla="*/ 386798 h 959816"/>
              <a:gd name="connsiteX236" fmla="*/ 622615 w 1253752"/>
              <a:gd name="connsiteY236" fmla="*/ 374535 h 959816"/>
              <a:gd name="connsiteX237" fmla="*/ 654915 w 1253752"/>
              <a:gd name="connsiteY237" fmla="*/ 361157 h 959816"/>
              <a:gd name="connsiteX238" fmla="*/ 676077 w 1253752"/>
              <a:gd name="connsiteY238" fmla="*/ 347779 h 959816"/>
              <a:gd name="connsiteX239" fmla="*/ 692784 w 1253752"/>
              <a:gd name="connsiteY239" fmla="*/ 333286 h 959816"/>
              <a:gd name="connsiteX240" fmla="*/ 712833 w 1253752"/>
              <a:gd name="connsiteY240" fmla="*/ 331057 h 959816"/>
              <a:gd name="connsiteX241" fmla="*/ 730653 w 1253752"/>
              <a:gd name="connsiteY241" fmla="*/ 316564 h 959816"/>
              <a:gd name="connsiteX242" fmla="*/ 735702 w 1253752"/>
              <a:gd name="connsiteY242" fmla="*/ 317406 h 959816"/>
              <a:gd name="connsiteX243" fmla="*/ 730576 w 1253752"/>
              <a:gd name="connsiteY243" fmla="*/ 316224 h 959816"/>
              <a:gd name="connsiteX244" fmla="*/ 711613 w 1253752"/>
              <a:gd name="connsiteY244" fmla="*/ 308702 h 959816"/>
              <a:gd name="connsiteX245" fmla="*/ 692649 w 1253752"/>
              <a:gd name="connsiteY245" fmla="*/ 298672 h 959816"/>
              <a:gd name="connsiteX246" fmla="*/ 671454 w 1253752"/>
              <a:gd name="connsiteY246" fmla="*/ 284184 h 959816"/>
              <a:gd name="connsiteX247" fmla="*/ 674801 w 1253752"/>
              <a:gd name="connsiteY247" fmla="*/ 264124 h 959816"/>
              <a:gd name="connsiteX248" fmla="*/ 682609 w 1253752"/>
              <a:gd name="connsiteY248" fmla="*/ 238492 h 959816"/>
              <a:gd name="connsiteX249" fmla="*/ 695995 w 1253752"/>
              <a:gd name="connsiteY249" fmla="*/ 217317 h 959816"/>
              <a:gd name="connsiteX250" fmla="*/ 709382 w 1253752"/>
              <a:gd name="connsiteY250" fmla="*/ 197257 h 959816"/>
              <a:gd name="connsiteX251" fmla="*/ 726114 w 1253752"/>
              <a:gd name="connsiteY251" fmla="*/ 172739 h 959816"/>
              <a:gd name="connsiteX252" fmla="*/ 761811 w 1253752"/>
              <a:gd name="connsiteY252" fmla="*/ 150450 h 959816"/>
              <a:gd name="connsiteX253" fmla="*/ 796392 w 1253752"/>
              <a:gd name="connsiteY253" fmla="*/ 133734 h 959816"/>
              <a:gd name="connsiteX254" fmla="*/ 845474 w 1253752"/>
              <a:gd name="connsiteY254" fmla="*/ 118131 h 959816"/>
              <a:gd name="connsiteX255" fmla="*/ 894557 w 1253752"/>
              <a:gd name="connsiteY255" fmla="*/ 101415 h 959816"/>
              <a:gd name="connsiteX256" fmla="*/ 935831 w 1253752"/>
              <a:gd name="connsiteY256" fmla="*/ 85812 h 959816"/>
              <a:gd name="connsiteX257" fmla="*/ 1004993 w 1253752"/>
              <a:gd name="connsiteY257" fmla="*/ 70210 h 959816"/>
              <a:gd name="connsiteX258" fmla="*/ 1031765 w 1253752"/>
              <a:gd name="connsiteY258" fmla="*/ 52379 h 959816"/>
              <a:gd name="connsiteX259" fmla="*/ 1054075 w 1253752"/>
              <a:gd name="connsiteY259" fmla="*/ 37891 h 959816"/>
              <a:gd name="connsiteX260" fmla="*/ 1077501 w 1253752"/>
              <a:gd name="connsiteY260" fmla="*/ 22289 h 959816"/>
              <a:gd name="connsiteX261" fmla="*/ 1087541 w 1253752"/>
              <a:gd name="connsiteY261" fmla="*/ 10030 h 959816"/>
              <a:gd name="connsiteX262" fmla="*/ 1103158 w 1253752"/>
              <a:gd name="connsiteY262" fmla="*/ 1114 h 959816"/>
              <a:gd name="connsiteX263" fmla="*/ 1124353 w 1253752"/>
              <a:gd name="connsiteY263" fmla="*/ 0 h 959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</a:cxnLst>
            <a:rect l="l" t="t" r="r" b="b"/>
            <a:pathLst>
              <a:path w="1253752" h="959816">
                <a:moveTo>
                  <a:pt x="1124353" y="0"/>
                </a:moveTo>
                <a:lnTo>
                  <a:pt x="1137739" y="1114"/>
                </a:lnTo>
                <a:lnTo>
                  <a:pt x="1146663" y="18946"/>
                </a:lnTo>
                <a:lnTo>
                  <a:pt x="1163396" y="35662"/>
                </a:lnTo>
                <a:lnTo>
                  <a:pt x="1182359" y="52379"/>
                </a:lnTo>
                <a:lnTo>
                  <a:pt x="1197976" y="71325"/>
                </a:lnTo>
                <a:lnTo>
                  <a:pt x="1214709" y="83583"/>
                </a:lnTo>
                <a:lnTo>
                  <a:pt x="1224749" y="95842"/>
                </a:lnTo>
                <a:cubicBezTo>
                  <a:pt x="1225028" y="101693"/>
                  <a:pt x="1225585" y="107822"/>
                  <a:pt x="1225864" y="113673"/>
                </a:cubicBezTo>
                <a:lnTo>
                  <a:pt x="1233673" y="129276"/>
                </a:lnTo>
                <a:lnTo>
                  <a:pt x="1237019" y="145993"/>
                </a:lnTo>
                <a:lnTo>
                  <a:pt x="1243434" y="161595"/>
                </a:lnTo>
                <a:lnTo>
                  <a:pt x="1226980" y="179426"/>
                </a:lnTo>
                <a:lnTo>
                  <a:pt x="1219171" y="193914"/>
                </a:lnTo>
                <a:lnTo>
                  <a:pt x="1238135" y="198372"/>
                </a:lnTo>
                <a:lnTo>
                  <a:pt x="1228095" y="216203"/>
                </a:lnTo>
                <a:lnTo>
                  <a:pt x="1222518" y="230691"/>
                </a:lnTo>
                <a:lnTo>
                  <a:pt x="1221402" y="246293"/>
                </a:lnTo>
                <a:lnTo>
                  <a:pt x="1232557" y="264124"/>
                </a:lnTo>
                <a:lnTo>
                  <a:pt x="1233673" y="280841"/>
                </a:lnTo>
                <a:lnTo>
                  <a:pt x="1233673" y="296443"/>
                </a:lnTo>
                <a:lnTo>
                  <a:pt x="1251521" y="297557"/>
                </a:lnTo>
                <a:lnTo>
                  <a:pt x="1240366" y="313160"/>
                </a:lnTo>
                <a:lnTo>
                  <a:pt x="1230326" y="325419"/>
                </a:lnTo>
                <a:lnTo>
                  <a:pt x="1225992" y="340575"/>
                </a:lnTo>
                <a:lnTo>
                  <a:pt x="1226422" y="340464"/>
                </a:lnTo>
                <a:lnTo>
                  <a:pt x="1234788" y="352165"/>
                </a:lnTo>
                <a:lnTo>
                  <a:pt x="1239250" y="359966"/>
                </a:lnTo>
                <a:lnTo>
                  <a:pt x="1242597" y="373340"/>
                </a:lnTo>
                <a:cubicBezTo>
                  <a:pt x="1243434" y="378076"/>
                  <a:pt x="1243991" y="383091"/>
                  <a:pt x="1244828" y="387828"/>
                </a:cubicBezTo>
                <a:cubicBezTo>
                  <a:pt x="1246223" y="392007"/>
                  <a:pt x="1247896" y="395907"/>
                  <a:pt x="1249290" y="400086"/>
                </a:cubicBezTo>
                <a:cubicBezTo>
                  <a:pt x="1250685" y="404823"/>
                  <a:pt x="1252358" y="409838"/>
                  <a:pt x="1253752" y="414574"/>
                </a:cubicBezTo>
                <a:lnTo>
                  <a:pt x="1237019" y="409002"/>
                </a:lnTo>
                <a:lnTo>
                  <a:pt x="1229211" y="409002"/>
                </a:lnTo>
                <a:cubicBezTo>
                  <a:pt x="1227816" y="412067"/>
                  <a:pt x="1225864" y="414296"/>
                  <a:pt x="1224749" y="417918"/>
                </a:cubicBezTo>
                <a:lnTo>
                  <a:pt x="1221960" y="430734"/>
                </a:lnTo>
                <a:lnTo>
                  <a:pt x="1209132" y="448008"/>
                </a:lnTo>
                <a:lnTo>
                  <a:pt x="1204670" y="462495"/>
                </a:lnTo>
                <a:lnTo>
                  <a:pt x="1202439" y="478098"/>
                </a:lnTo>
                <a:lnTo>
                  <a:pt x="1196861" y="488128"/>
                </a:lnTo>
                <a:lnTo>
                  <a:pt x="1190168" y="499272"/>
                </a:lnTo>
                <a:lnTo>
                  <a:pt x="1180128" y="503730"/>
                </a:lnTo>
                <a:lnTo>
                  <a:pt x="1165627" y="509302"/>
                </a:lnTo>
                <a:lnTo>
                  <a:pt x="1148894" y="513760"/>
                </a:lnTo>
                <a:lnTo>
                  <a:pt x="1136623" y="519332"/>
                </a:lnTo>
                <a:lnTo>
                  <a:pt x="1129930" y="527133"/>
                </a:lnTo>
                <a:lnTo>
                  <a:pt x="1137739" y="534934"/>
                </a:lnTo>
                <a:cubicBezTo>
                  <a:pt x="1138018" y="538278"/>
                  <a:pt x="1138575" y="541621"/>
                  <a:pt x="1138854" y="544965"/>
                </a:cubicBezTo>
                <a:lnTo>
                  <a:pt x="1142201" y="554995"/>
                </a:lnTo>
                <a:lnTo>
                  <a:pt x="1157818" y="556109"/>
                </a:lnTo>
                <a:lnTo>
                  <a:pt x="1150009" y="566139"/>
                </a:lnTo>
                <a:cubicBezTo>
                  <a:pt x="1150288" y="569204"/>
                  <a:pt x="1150846" y="571990"/>
                  <a:pt x="1151125" y="575055"/>
                </a:cubicBezTo>
                <a:lnTo>
                  <a:pt x="1150009" y="576169"/>
                </a:lnTo>
                <a:lnTo>
                  <a:pt x="1139970" y="582856"/>
                </a:lnTo>
                <a:cubicBezTo>
                  <a:pt x="1139691" y="588149"/>
                  <a:pt x="1139133" y="593164"/>
                  <a:pt x="1138854" y="598458"/>
                </a:cubicBezTo>
                <a:cubicBezTo>
                  <a:pt x="1138018" y="603194"/>
                  <a:pt x="1137460" y="608209"/>
                  <a:pt x="1136623" y="612946"/>
                </a:cubicBezTo>
                <a:lnTo>
                  <a:pt x="1118775" y="621861"/>
                </a:lnTo>
                <a:lnTo>
                  <a:pt x="1107620" y="627434"/>
                </a:lnTo>
                <a:cubicBezTo>
                  <a:pt x="1106783" y="635513"/>
                  <a:pt x="1106225" y="643872"/>
                  <a:pt x="1105389" y="651951"/>
                </a:cubicBezTo>
                <a:lnTo>
                  <a:pt x="1097580" y="661981"/>
                </a:lnTo>
                <a:lnTo>
                  <a:pt x="1087541" y="669783"/>
                </a:lnTo>
                <a:lnTo>
                  <a:pt x="1075270" y="668668"/>
                </a:lnTo>
                <a:lnTo>
                  <a:pt x="1059653" y="666439"/>
                </a:lnTo>
                <a:lnTo>
                  <a:pt x="1047382" y="668668"/>
                </a:lnTo>
                <a:lnTo>
                  <a:pt x="1030649" y="659752"/>
                </a:lnTo>
                <a:lnTo>
                  <a:pt x="1017263" y="666439"/>
                </a:lnTo>
                <a:lnTo>
                  <a:pt x="1004993" y="675355"/>
                </a:lnTo>
                <a:lnTo>
                  <a:pt x="984913" y="684270"/>
                </a:lnTo>
                <a:lnTo>
                  <a:pt x="965950" y="694300"/>
                </a:lnTo>
                <a:lnTo>
                  <a:pt x="953679" y="695415"/>
                </a:lnTo>
                <a:lnTo>
                  <a:pt x="940293" y="694300"/>
                </a:lnTo>
                <a:lnTo>
                  <a:pt x="923560" y="706559"/>
                </a:lnTo>
                <a:lnTo>
                  <a:pt x="914636" y="718818"/>
                </a:lnTo>
                <a:lnTo>
                  <a:pt x="914431" y="719293"/>
                </a:lnTo>
                <a:lnTo>
                  <a:pt x="922227" y="739081"/>
                </a:lnTo>
                <a:cubicBezTo>
                  <a:pt x="923898" y="744098"/>
                  <a:pt x="923619" y="746606"/>
                  <a:pt x="924455" y="750230"/>
                </a:cubicBezTo>
                <a:lnTo>
                  <a:pt x="934479" y="760263"/>
                </a:lnTo>
                <a:lnTo>
                  <a:pt x="940048" y="766952"/>
                </a:lnTo>
                <a:lnTo>
                  <a:pt x="951186" y="773641"/>
                </a:lnTo>
                <a:lnTo>
                  <a:pt x="960096" y="782559"/>
                </a:lnTo>
                <a:cubicBezTo>
                  <a:pt x="959818" y="790084"/>
                  <a:pt x="959261" y="797331"/>
                  <a:pt x="958983" y="804856"/>
                </a:cubicBezTo>
                <a:cubicBezTo>
                  <a:pt x="959818" y="810709"/>
                  <a:pt x="960375" y="816840"/>
                  <a:pt x="961210" y="822693"/>
                </a:cubicBezTo>
                <a:lnTo>
                  <a:pt x="961210" y="837186"/>
                </a:lnTo>
                <a:lnTo>
                  <a:pt x="961210" y="851678"/>
                </a:lnTo>
                <a:lnTo>
                  <a:pt x="946731" y="862827"/>
                </a:lnTo>
                <a:lnTo>
                  <a:pt x="934479" y="867286"/>
                </a:lnTo>
                <a:lnTo>
                  <a:pt x="921113" y="868401"/>
                </a:lnTo>
                <a:lnTo>
                  <a:pt x="906634" y="878434"/>
                </a:lnTo>
                <a:lnTo>
                  <a:pt x="895496" y="887353"/>
                </a:lnTo>
                <a:lnTo>
                  <a:pt x="895496" y="898501"/>
                </a:lnTo>
                <a:lnTo>
                  <a:pt x="904406" y="908534"/>
                </a:lnTo>
                <a:lnTo>
                  <a:pt x="913317" y="919683"/>
                </a:lnTo>
                <a:lnTo>
                  <a:pt x="913317" y="931946"/>
                </a:lnTo>
                <a:cubicBezTo>
                  <a:pt x="913038" y="936126"/>
                  <a:pt x="912481" y="939471"/>
                  <a:pt x="912203" y="944209"/>
                </a:cubicBezTo>
                <a:lnTo>
                  <a:pt x="912203" y="959816"/>
                </a:lnTo>
                <a:lnTo>
                  <a:pt x="895496" y="955357"/>
                </a:lnTo>
                <a:lnTo>
                  <a:pt x="886586" y="948668"/>
                </a:lnTo>
                <a:lnTo>
                  <a:pt x="877675" y="935290"/>
                </a:lnTo>
                <a:lnTo>
                  <a:pt x="866537" y="921912"/>
                </a:lnTo>
                <a:lnTo>
                  <a:pt x="853172" y="925257"/>
                </a:lnTo>
                <a:lnTo>
                  <a:pt x="835351" y="925257"/>
                </a:lnTo>
                <a:lnTo>
                  <a:pt x="819757" y="926372"/>
                </a:lnTo>
                <a:lnTo>
                  <a:pt x="806392" y="912994"/>
                </a:lnTo>
                <a:cubicBezTo>
                  <a:pt x="805278" y="908256"/>
                  <a:pt x="804164" y="903239"/>
                  <a:pt x="803050" y="898501"/>
                </a:cubicBezTo>
                <a:lnTo>
                  <a:pt x="788571" y="895157"/>
                </a:lnTo>
                <a:lnTo>
                  <a:pt x="776319" y="889582"/>
                </a:lnTo>
                <a:lnTo>
                  <a:pt x="768523" y="877319"/>
                </a:lnTo>
                <a:cubicBezTo>
                  <a:pt x="767687" y="872024"/>
                  <a:pt x="767130" y="867007"/>
                  <a:pt x="766295" y="861712"/>
                </a:cubicBezTo>
                <a:cubicBezTo>
                  <a:pt x="766017" y="856138"/>
                  <a:pt x="765460" y="850564"/>
                  <a:pt x="765181" y="844990"/>
                </a:cubicBezTo>
                <a:cubicBezTo>
                  <a:pt x="765460" y="838301"/>
                  <a:pt x="766017" y="831612"/>
                  <a:pt x="766295" y="824923"/>
                </a:cubicBezTo>
                <a:lnTo>
                  <a:pt x="756271" y="812660"/>
                </a:lnTo>
                <a:lnTo>
                  <a:pt x="742905" y="805971"/>
                </a:lnTo>
                <a:lnTo>
                  <a:pt x="719515" y="808200"/>
                </a:lnTo>
                <a:lnTo>
                  <a:pt x="699467" y="807086"/>
                </a:lnTo>
                <a:lnTo>
                  <a:pt x="689443" y="826038"/>
                </a:lnTo>
                <a:lnTo>
                  <a:pt x="681646" y="838301"/>
                </a:lnTo>
                <a:lnTo>
                  <a:pt x="669394" y="848334"/>
                </a:lnTo>
                <a:lnTo>
                  <a:pt x="649346" y="850564"/>
                </a:lnTo>
                <a:lnTo>
                  <a:pt x="619273" y="848334"/>
                </a:lnTo>
                <a:lnTo>
                  <a:pt x="620387" y="837186"/>
                </a:lnTo>
                <a:cubicBezTo>
                  <a:pt x="618995" y="831890"/>
                  <a:pt x="617324" y="826874"/>
                  <a:pt x="615932" y="821578"/>
                </a:cubicBezTo>
                <a:lnTo>
                  <a:pt x="604794" y="816004"/>
                </a:lnTo>
                <a:lnTo>
                  <a:pt x="594770" y="814889"/>
                </a:lnTo>
                <a:cubicBezTo>
                  <a:pt x="592821" y="810430"/>
                  <a:pt x="591150" y="805971"/>
                  <a:pt x="589201" y="801511"/>
                </a:cubicBezTo>
                <a:cubicBezTo>
                  <a:pt x="588365" y="797052"/>
                  <a:pt x="587808" y="792593"/>
                  <a:pt x="586973" y="788134"/>
                </a:cubicBezTo>
                <a:cubicBezTo>
                  <a:pt x="587252" y="782838"/>
                  <a:pt x="587808" y="777821"/>
                  <a:pt x="588087" y="772526"/>
                </a:cubicBezTo>
                <a:lnTo>
                  <a:pt x="578063" y="761378"/>
                </a:lnTo>
                <a:lnTo>
                  <a:pt x="566925" y="755804"/>
                </a:lnTo>
                <a:lnTo>
                  <a:pt x="555787" y="760263"/>
                </a:lnTo>
                <a:lnTo>
                  <a:pt x="545763" y="774756"/>
                </a:lnTo>
                <a:lnTo>
                  <a:pt x="532397" y="781445"/>
                </a:lnTo>
                <a:lnTo>
                  <a:pt x="520145" y="785904"/>
                </a:lnTo>
                <a:lnTo>
                  <a:pt x="498983" y="784789"/>
                </a:lnTo>
                <a:lnTo>
                  <a:pt x="484503" y="778100"/>
                </a:lnTo>
                <a:lnTo>
                  <a:pt x="465569" y="783674"/>
                </a:lnTo>
                <a:lnTo>
                  <a:pt x="449976" y="788134"/>
                </a:lnTo>
                <a:lnTo>
                  <a:pt x="436610" y="797052"/>
                </a:lnTo>
                <a:lnTo>
                  <a:pt x="424358" y="808200"/>
                </a:lnTo>
                <a:lnTo>
                  <a:pt x="412106" y="797052"/>
                </a:lnTo>
                <a:lnTo>
                  <a:pt x="406537" y="794823"/>
                </a:lnTo>
                <a:lnTo>
                  <a:pt x="390944" y="803741"/>
                </a:lnTo>
                <a:lnTo>
                  <a:pt x="379806" y="810430"/>
                </a:lnTo>
                <a:lnTo>
                  <a:pt x="367554" y="803741"/>
                </a:lnTo>
                <a:lnTo>
                  <a:pt x="357530" y="794823"/>
                </a:lnTo>
                <a:lnTo>
                  <a:pt x="350380" y="779407"/>
                </a:lnTo>
                <a:lnTo>
                  <a:pt x="350290" y="779494"/>
                </a:lnTo>
                <a:lnTo>
                  <a:pt x="345278" y="774756"/>
                </a:lnTo>
                <a:lnTo>
                  <a:pt x="338595" y="768067"/>
                </a:lnTo>
                <a:lnTo>
                  <a:pt x="327457" y="764722"/>
                </a:lnTo>
                <a:lnTo>
                  <a:pt x="319661" y="766952"/>
                </a:lnTo>
                <a:lnTo>
                  <a:pt x="311864" y="776985"/>
                </a:lnTo>
                <a:lnTo>
                  <a:pt x="299612" y="779215"/>
                </a:lnTo>
                <a:lnTo>
                  <a:pt x="289588" y="778100"/>
                </a:lnTo>
                <a:lnTo>
                  <a:pt x="281792" y="777543"/>
                </a:lnTo>
                <a:lnTo>
                  <a:pt x="275387" y="777543"/>
                </a:lnTo>
                <a:lnTo>
                  <a:pt x="263971" y="764722"/>
                </a:lnTo>
                <a:lnTo>
                  <a:pt x="251719" y="764722"/>
                </a:lnTo>
                <a:lnTo>
                  <a:pt x="241695" y="766952"/>
                </a:lnTo>
                <a:lnTo>
                  <a:pt x="232784" y="758591"/>
                </a:lnTo>
                <a:lnTo>
                  <a:pt x="225266" y="751066"/>
                </a:lnTo>
                <a:lnTo>
                  <a:pt x="212736" y="762493"/>
                </a:lnTo>
                <a:lnTo>
                  <a:pt x="206053" y="775871"/>
                </a:lnTo>
                <a:lnTo>
                  <a:pt x="191574" y="774756"/>
                </a:lnTo>
                <a:lnTo>
                  <a:pt x="182663" y="787019"/>
                </a:lnTo>
                <a:lnTo>
                  <a:pt x="172639" y="794823"/>
                </a:lnTo>
                <a:lnTo>
                  <a:pt x="155932" y="789248"/>
                </a:lnTo>
                <a:lnTo>
                  <a:pt x="144794" y="773641"/>
                </a:lnTo>
                <a:lnTo>
                  <a:pt x="129201" y="763608"/>
                </a:lnTo>
                <a:cubicBezTo>
                  <a:pt x="128366" y="756919"/>
                  <a:pt x="127809" y="750230"/>
                  <a:pt x="126973" y="743541"/>
                </a:cubicBezTo>
                <a:lnTo>
                  <a:pt x="119177" y="731278"/>
                </a:lnTo>
                <a:cubicBezTo>
                  <a:pt x="119363" y="724496"/>
                  <a:pt x="119548" y="717714"/>
                  <a:pt x="119734" y="710932"/>
                </a:cubicBezTo>
                <a:lnTo>
                  <a:pt x="148136" y="715670"/>
                </a:lnTo>
                <a:lnTo>
                  <a:pt x="163729" y="708981"/>
                </a:lnTo>
                <a:cubicBezTo>
                  <a:pt x="164564" y="704522"/>
                  <a:pt x="165121" y="700063"/>
                  <a:pt x="165956" y="695603"/>
                </a:cubicBezTo>
                <a:cubicBezTo>
                  <a:pt x="166792" y="690308"/>
                  <a:pt x="167349" y="685291"/>
                  <a:pt x="168184" y="679996"/>
                </a:cubicBezTo>
                <a:lnTo>
                  <a:pt x="145908" y="681111"/>
                </a:lnTo>
                <a:lnTo>
                  <a:pt x="126973" y="675537"/>
                </a:lnTo>
                <a:lnTo>
                  <a:pt x="118063" y="657699"/>
                </a:lnTo>
                <a:lnTo>
                  <a:pt x="114722" y="640977"/>
                </a:lnTo>
                <a:lnTo>
                  <a:pt x="101356" y="615336"/>
                </a:lnTo>
                <a:cubicBezTo>
                  <a:pt x="102748" y="610877"/>
                  <a:pt x="104419" y="606418"/>
                  <a:pt x="105811" y="601958"/>
                </a:cubicBezTo>
                <a:lnTo>
                  <a:pt x="116949" y="586351"/>
                </a:lnTo>
                <a:lnTo>
                  <a:pt x="123632" y="570743"/>
                </a:lnTo>
                <a:lnTo>
                  <a:pt x="125860" y="549562"/>
                </a:lnTo>
                <a:cubicBezTo>
                  <a:pt x="124746" y="542594"/>
                  <a:pt x="123632" y="535348"/>
                  <a:pt x="122518" y="528380"/>
                </a:cubicBezTo>
                <a:lnTo>
                  <a:pt x="120291" y="510543"/>
                </a:lnTo>
                <a:lnTo>
                  <a:pt x="112494" y="497165"/>
                </a:lnTo>
                <a:lnTo>
                  <a:pt x="99128" y="479328"/>
                </a:lnTo>
                <a:lnTo>
                  <a:pt x="99128" y="457031"/>
                </a:lnTo>
                <a:cubicBezTo>
                  <a:pt x="99964" y="448949"/>
                  <a:pt x="100521" y="440588"/>
                  <a:pt x="101356" y="432505"/>
                </a:cubicBezTo>
                <a:lnTo>
                  <a:pt x="98015" y="411324"/>
                </a:lnTo>
                <a:cubicBezTo>
                  <a:pt x="96622" y="405471"/>
                  <a:pt x="94952" y="399340"/>
                  <a:pt x="93559" y="393487"/>
                </a:cubicBezTo>
                <a:lnTo>
                  <a:pt x="89104" y="372305"/>
                </a:lnTo>
                <a:lnTo>
                  <a:pt x="79080" y="353353"/>
                </a:lnTo>
                <a:lnTo>
                  <a:pt x="63487" y="336631"/>
                </a:lnTo>
                <a:lnTo>
                  <a:pt x="47893" y="323253"/>
                </a:lnTo>
                <a:lnTo>
                  <a:pt x="38983" y="305416"/>
                </a:lnTo>
                <a:lnTo>
                  <a:pt x="33414" y="287579"/>
                </a:lnTo>
                <a:lnTo>
                  <a:pt x="37869" y="268627"/>
                </a:lnTo>
                <a:lnTo>
                  <a:pt x="37869" y="255249"/>
                </a:lnTo>
                <a:lnTo>
                  <a:pt x="21162" y="241871"/>
                </a:lnTo>
                <a:lnTo>
                  <a:pt x="36755" y="226263"/>
                </a:lnTo>
                <a:cubicBezTo>
                  <a:pt x="37034" y="219853"/>
                  <a:pt x="37591" y="213722"/>
                  <a:pt x="37869" y="207311"/>
                </a:cubicBezTo>
                <a:cubicBezTo>
                  <a:pt x="37034" y="199508"/>
                  <a:pt x="36477" y="191704"/>
                  <a:pt x="35642" y="183900"/>
                </a:cubicBezTo>
                <a:lnTo>
                  <a:pt x="17821" y="172752"/>
                </a:lnTo>
                <a:lnTo>
                  <a:pt x="0" y="160489"/>
                </a:lnTo>
                <a:lnTo>
                  <a:pt x="6683" y="133733"/>
                </a:lnTo>
                <a:lnTo>
                  <a:pt x="32300" y="142652"/>
                </a:lnTo>
                <a:lnTo>
                  <a:pt x="69056" y="156030"/>
                </a:lnTo>
                <a:lnTo>
                  <a:pt x="90218" y="169407"/>
                </a:lnTo>
                <a:lnTo>
                  <a:pt x="113608" y="189474"/>
                </a:lnTo>
                <a:lnTo>
                  <a:pt x="130315" y="176096"/>
                </a:lnTo>
                <a:lnTo>
                  <a:pt x="154818" y="160489"/>
                </a:lnTo>
                <a:lnTo>
                  <a:pt x="189346" y="161604"/>
                </a:lnTo>
                <a:lnTo>
                  <a:pt x="214964" y="160489"/>
                </a:lnTo>
                <a:lnTo>
                  <a:pt x="232784" y="160489"/>
                </a:lnTo>
                <a:lnTo>
                  <a:pt x="252833" y="211771"/>
                </a:lnTo>
                <a:lnTo>
                  <a:pt x="229443" y="210656"/>
                </a:lnTo>
                <a:lnTo>
                  <a:pt x="218305" y="245215"/>
                </a:lnTo>
                <a:lnTo>
                  <a:pt x="239467" y="264167"/>
                </a:lnTo>
                <a:lnTo>
                  <a:pt x="261743" y="296497"/>
                </a:lnTo>
                <a:lnTo>
                  <a:pt x="261743" y="344434"/>
                </a:lnTo>
                <a:lnTo>
                  <a:pt x="278729" y="337188"/>
                </a:lnTo>
                <a:lnTo>
                  <a:pt x="305181" y="331057"/>
                </a:lnTo>
                <a:lnTo>
                  <a:pt x="328571" y="319908"/>
                </a:lnTo>
                <a:lnTo>
                  <a:pt x="344164" y="331057"/>
                </a:lnTo>
                <a:lnTo>
                  <a:pt x="368668" y="342205"/>
                </a:lnTo>
                <a:lnTo>
                  <a:pt x="390944" y="348894"/>
                </a:lnTo>
                <a:lnTo>
                  <a:pt x="417675" y="348894"/>
                </a:lnTo>
                <a:lnTo>
                  <a:pt x="439951" y="353353"/>
                </a:lnTo>
                <a:lnTo>
                  <a:pt x="462227" y="356698"/>
                </a:lnTo>
                <a:lnTo>
                  <a:pt x="491186" y="357812"/>
                </a:lnTo>
                <a:lnTo>
                  <a:pt x="516804" y="365616"/>
                </a:lnTo>
                <a:lnTo>
                  <a:pt x="544649" y="383453"/>
                </a:lnTo>
                <a:lnTo>
                  <a:pt x="566925" y="395716"/>
                </a:lnTo>
                <a:lnTo>
                  <a:pt x="590315" y="386798"/>
                </a:lnTo>
                <a:lnTo>
                  <a:pt x="622615" y="374535"/>
                </a:lnTo>
                <a:lnTo>
                  <a:pt x="654915" y="361157"/>
                </a:lnTo>
                <a:lnTo>
                  <a:pt x="676077" y="347779"/>
                </a:lnTo>
                <a:lnTo>
                  <a:pt x="692784" y="333286"/>
                </a:lnTo>
                <a:lnTo>
                  <a:pt x="712833" y="331057"/>
                </a:lnTo>
                <a:lnTo>
                  <a:pt x="730653" y="316564"/>
                </a:lnTo>
                <a:lnTo>
                  <a:pt x="735702" y="317406"/>
                </a:lnTo>
                <a:lnTo>
                  <a:pt x="730576" y="316224"/>
                </a:lnTo>
                <a:lnTo>
                  <a:pt x="711613" y="308702"/>
                </a:lnTo>
                <a:lnTo>
                  <a:pt x="692649" y="298672"/>
                </a:lnTo>
                <a:lnTo>
                  <a:pt x="671454" y="284184"/>
                </a:lnTo>
                <a:lnTo>
                  <a:pt x="674801" y="264124"/>
                </a:lnTo>
                <a:lnTo>
                  <a:pt x="682609" y="238492"/>
                </a:lnTo>
                <a:lnTo>
                  <a:pt x="695995" y="217317"/>
                </a:lnTo>
                <a:lnTo>
                  <a:pt x="709382" y="197257"/>
                </a:lnTo>
                <a:lnTo>
                  <a:pt x="726114" y="172739"/>
                </a:lnTo>
                <a:lnTo>
                  <a:pt x="761811" y="150450"/>
                </a:lnTo>
                <a:lnTo>
                  <a:pt x="796392" y="133734"/>
                </a:lnTo>
                <a:lnTo>
                  <a:pt x="845474" y="118131"/>
                </a:lnTo>
                <a:lnTo>
                  <a:pt x="894557" y="101415"/>
                </a:lnTo>
                <a:lnTo>
                  <a:pt x="935831" y="85812"/>
                </a:lnTo>
                <a:lnTo>
                  <a:pt x="1004993" y="70210"/>
                </a:lnTo>
                <a:lnTo>
                  <a:pt x="1031765" y="52379"/>
                </a:lnTo>
                <a:lnTo>
                  <a:pt x="1054075" y="37891"/>
                </a:lnTo>
                <a:lnTo>
                  <a:pt x="1077501" y="22289"/>
                </a:lnTo>
                <a:lnTo>
                  <a:pt x="1087541" y="10030"/>
                </a:lnTo>
                <a:lnTo>
                  <a:pt x="1103158" y="1114"/>
                </a:lnTo>
                <a:lnTo>
                  <a:pt x="112435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/>
          <a:lstStyle/>
          <a:p>
            <a:endParaRPr lang="zh-CN" altLang="en-US" kern="0">
              <a:solidFill>
                <a:sysClr val="windowText" lastClr="000000"/>
              </a:solidFill>
            </a:endParaRPr>
          </a:p>
        </p:txBody>
      </p:sp>
      <p:sp>
        <p:nvSpPr>
          <p:cNvPr id="110" name="Ellipse 109">
            <a:extLst>
              <a:ext uri="{FF2B5EF4-FFF2-40B4-BE49-F238E27FC236}">
                <a16:creationId xmlns:a16="http://schemas.microsoft.com/office/drawing/2014/main" id="{52B74C51-E034-7CA5-C282-8C91B67387D7}"/>
              </a:ext>
            </a:extLst>
          </p:cNvPr>
          <p:cNvSpPr/>
          <p:nvPr/>
        </p:nvSpPr>
        <p:spPr>
          <a:xfrm>
            <a:off x="6577920" y="34925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object 9">
            <a:extLst>
              <a:ext uri="{FF2B5EF4-FFF2-40B4-BE49-F238E27FC236}">
                <a16:creationId xmlns:a16="http://schemas.microsoft.com/office/drawing/2014/main" id="{92BC775D-4960-8F5D-3A97-E89DF41040E9}"/>
              </a:ext>
            </a:extLst>
          </p:cNvPr>
          <p:cNvSpPr txBox="1"/>
          <p:nvPr/>
        </p:nvSpPr>
        <p:spPr>
          <a:xfrm>
            <a:off x="6049058" y="3763982"/>
            <a:ext cx="148045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cherbourg</a:t>
            </a:r>
            <a:endParaRPr sz="1600" cap="all" dirty="0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5F238AEF-A6B4-E200-5509-F84F15F64FE0}"/>
              </a:ext>
            </a:extLst>
          </p:cNvPr>
          <p:cNvSpPr/>
          <p:nvPr/>
        </p:nvSpPr>
        <p:spPr>
          <a:xfrm>
            <a:off x="6665400" y="880092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6E821606-B488-2E6F-DF46-D8D323B2DCF8}"/>
              </a:ext>
            </a:extLst>
          </p:cNvPr>
          <p:cNvSpPr txBox="1"/>
          <p:nvPr/>
        </p:nvSpPr>
        <p:spPr>
          <a:xfrm>
            <a:off x="6884444" y="8906878"/>
            <a:ext cx="249406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Mont-saint-michel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0" name="Ellipse 9">
            <a:extLst>
              <a:ext uri="{FF2B5EF4-FFF2-40B4-BE49-F238E27FC236}">
                <a16:creationId xmlns:a16="http://schemas.microsoft.com/office/drawing/2014/main" id="{5B177F60-1FD1-9713-74F6-F27D4BAD70B5}"/>
              </a:ext>
            </a:extLst>
          </p:cNvPr>
          <p:cNvSpPr/>
          <p:nvPr/>
        </p:nvSpPr>
        <p:spPr>
          <a:xfrm>
            <a:off x="12570831" y="4961169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object 9">
            <a:extLst>
              <a:ext uri="{FF2B5EF4-FFF2-40B4-BE49-F238E27FC236}">
                <a16:creationId xmlns:a16="http://schemas.microsoft.com/office/drawing/2014/main" id="{AA58EF06-B0D3-498F-5089-8904B3A18F61}"/>
              </a:ext>
            </a:extLst>
          </p:cNvPr>
          <p:cNvSpPr txBox="1"/>
          <p:nvPr/>
        </p:nvSpPr>
        <p:spPr>
          <a:xfrm>
            <a:off x="12270144" y="5262811"/>
            <a:ext cx="150776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honfleur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BA95C85A-4DC7-1D5D-A3ED-7A7242AC1F12}"/>
              </a:ext>
            </a:extLst>
          </p:cNvPr>
          <p:cNvSpPr/>
          <p:nvPr/>
        </p:nvSpPr>
        <p:spPr>
          <a:xfrm>
            <a:off x="15301912" y="46355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object 9">
            <a:extLst>
              <a:ext uri="{FF2B5EF4-FFF2-40B4-BE49-F238E27FC236}">
                <a16:creationId xmlns:a16="http://schemas.microsoft.com/office/drawing/2014/main" id="{114E28AD-A4D8-BC52-C03F-8E77F94CC0A8}"/>
              </a:ext>
            </a:extLst>
          </p:cNvPr>
          <p:cNvSpPr txBox="1"/>
          <p:nvPr/>
        </p:nvSpPr>
        <p:spPr>
          <a:xfrm>
            <a:off x="14123519" y="4565406"/>
            <a:ext cx="131583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rouen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4" name="Ellipse 13">
            <a:extLst>
              <a:ext uri="{FF2B5EF4-FFF2-40B4-BE49-F238E27FC236}">
                <a16:creationId xmlns:a16="http://schemas.microsoft.com/office/drawing/2014/main" id="{EDD660D1-AA65-DE81-D8B5-A2D995D8C378}"/>
              </a:ext>
            </a:extLst>
          </p:cNvPr>
          <p:cNvSpPr/>
          <p:nvPr/>
        </p:nvSpPr>
        <p:spPr>
          <a:xfrm>
            <a:off x="10867062" y="610198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object 9">
            <a:extLst>
              <a:ext uri="{FF2B5EF4-FFF2-40B4-BE49-F238E27FC236}">
                <a16:creationId xmlns:a16="http://schemas.microsoft.com/office/drawing/2014/main" id="{3E234CBC-A0AD-0256-20DF-CC73F4BAA5B1}"/>
              </a:ext>
            </a:extLst>
          </p:cNvPr>
          <p:cNvSpPr txBox="1"/>
          <p:nvPr/>
        </p:nvSpPr>
        <p:spPr>
          <a:xfrm>
            <a:off x="10982110" y="6092211"/>
            <a:ext cx="1061476" cy="25930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caen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17" name="Graphique 16" descr="Bâtiment avec un remplissage uni">
            <a:extLst>
              <a:ext uri="{FF2B5EF4-FFF2-40B4-BE49-F238E27FC236}">
                <a16:creationId xmlns:a16="http://schemas.microsoft.com/office/drawing/2014/main" id="{5642DBB7-8087-D0F2-A166-303619EFE1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206912" y="449464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8" name="object 9">
            <a:extLst>
              <a:ext uri="{FF2B5EF4-FFF2-40B4-BE49-F238E27FC236}">
                <a16:creationId xmlns:a16="http://schemas.microsoft.com/office/drawing/2014/main" id="{E51A6381-454F-92B7-5346-FC546D2FBD38}"/>
              </a:ext>
            </a:extLst>
          </p:cNvPr>
          <p:cNvSpPr txBox="1"/>
          <p:nvPr/>
        </p:nvSpPr>
        <p:spPr>
          <a:xfrm>
            <a:off x="15973236" y="4980044"/>
            <a:ext cx="189511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bézancourt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19" name="Graphique 18" descr="Bâtiment avec un remplissage uni">
            <a:extLst>
              <a:ext uri="{FF2B5EF4-FFF2-40B4-BE49-F238E27FC236}">
                <a16:creationId xmlns:a16="http://schemas.microsoft.com/office/drawing/2014/main" id="{DD56BC54-54B6-E922-38F4-803D602B02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445394" y="8955656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20" name="object 9">
            <a:extLst>
              <a:ext uri="{FF2B5EF4-FFF2-40B4-BE49-F238E27FC236}">
                <a16:creationId xmlns:a16="http://schemas.microsoft.com/office/drawing/2014/main" id="{718179EC-4EA8-5A34-216C-F485B2734AAD}"/>
              </a:ext>
            </a:extLst>
          </p:cNvPr>
          <p:cNvSpPr txBox="1"/>
          <p:nvPr/>
        </p:nvSpPr>
        <p:spPr>
          <a:xfrm>
            <a:off x="10794918" y="8547967"/>
            <a:ext cx="1353306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Bagnoles-de l’orne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21" name="Graphique 20" descr="Bâtiment avec un remplissage uni">
            <a:extLst>
              <a:ext uri="{FF2B5EF4-FFF2-40B4-BE49-F238E27FC236}">
                <a16:creationId xmlns:a16="http://schemas.microsoft.com/office/drawing/2014/main" id="{492FEA6D-6F79-4DD9-47EA-A8AAE6A0ECB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450793" y="580548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22" name="Graphique 21" descr="Bâtiment avec un remplissage uni">
            <a:extLst>
              <a:ext uri="{FF2B5EF4-FFF2-40B4-BE49-F238E27FC236}">
                <a16:creationId xmlns:a16="http://schemas.microsoft.com/office/drawing/2014/main" id="{D2322C71-F3E7-3EC7-0EAD-B2CF145B1BC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885398" y="623111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23" name="object 9">
            <a:extLst>
              <a:ext uri="{FF2B5EF4-FFF2-40B4-BE49-F238E27FC236}">
                <a16:creationId xmlns:a16="http://schemas.microsoft.com/office/drawing/2014/main" id="{FBB73032-F1F5-FF14-0300-684E4D36246F}"/>
              </a:ext>
            </a:extLst>
          </p:cNvPr>
          <p:cNvSpPr txBox="1"/>
          <p:nvPr/>
        </p:nvSpPr>
        <p:spPr>
          <a:xfrm>
            <a:off x="13817740" y="6688777"/>
            <a:ext cx="128294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bernay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43" name="Graphique 42" descr="Bâtiment avec un remplissage uni">
            <a:extLst>
              <a:ext uri="{FF2B5EF4-FFF2-40B4-BE49-F238E27FC236}">
                <a16:creationId xmlns:a16="http://schemas.microsoft.com/office/drawing/2014/main" id="{D00E84CC-F571-946D-0F19-56CCE1B4D73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4862564" y="590920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44" name="object 9">
            <a:extLst>
              <a:ext uri="{FF2B5EF4-FFF2-40B4-BE49-F238E27FC236}">
                <a16:creationId xmlns:a16="http://schemas.microsoft.com/office/drawing/2014/main" id="{CAB5FC70-1B56-F4BD-E946-A60858906D5C}"/>
              </a:ext>
            </a:extLst>
          </p:cNvPr>
          <p:cNvSpPr txBox="1"/>
          <p:nvPr/>
        </p:nvSpPr>
        <p:spPr>
          <a:xfrm>
            <a:off x="15289199" y="6194005"/>
            <a:ext cx="175935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Le neubourg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45" name="Graphique 44" descr="Bâtiment avec un remplissage uni">
            <a:extLst>
              <a:ext uri="{FF2B5EF4-FFF2-40B4-BE49-F238E27FC236}">
                <a16:creationId xmlns:a16="http://schemas.microsoft.com/office/drawing/2014/main" id="{C191A27E-1D6F-2ED1-7ECF-DF0E54709E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797174" y="5051865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46" name="object 9">
            <a:extLst>
              <a:ext uri="{FF2B5EF4-FFF2-40B4-BE49-F238E27FC236}">
                <a16:creationId xmlns:a16="http://schemas.microsoft.com/office/drawing/2014/main" id="{39A5C476-FA83-7637-187F-DA7A339564B4}"/>
              </a:ext>
            </a:extLst>
          </p:cNvPr>
          <p:cNvSpPr txBox="1"/>
          <p:nvPr/>
        </p:nvSpPr>
        <p:spPr>
          <a:xfrm>
            <a:off x="14080999" y="5403060"/>
            <a:ext cx="213099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Pont-audemer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47" name="Graphique 46" descr="Bâtiment avec un remplissage uni">
            <a:extLst>
              <a:ext uri="{FF2B5EF4-FFF2-40B4-BE49-F238E27FC236}">
                <a16:creationId xmlns:a16="http://schemas.microsoft.com/office/drawing/2014/main" id="{732353AA-3425-1067-F9A9-59E9548982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5727036" y="423223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48" name="object 9">
            <a:extLst>
              <a:ext uri="{FF2B5EF4-FFF2-40B4-BE49-F238E27FC236}">
                <a16:creationId xmlns:a16="http://schemas.microsoft.com/office/drawing/2014/main" id="{100C9AB9-A774-B6BA-2FE9-8831B7FA3047}"/>
              </a:ext>
            </a:extLst>
          </p:cNvPr>
          <p:cNvSpPr txBox="1"/>
          <p:nvPr/>
        </p:nvSpPr>
        <p:spPr>
          <a:xfrm>
            <a:off x="14297760" y="3939096"/>
            <a:ext cx="3042218" cy="26640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 martin du vivier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6" name="Graphique 5" descr="Bâtiment avec un remplissage uni">
            <a:extLst>
              <a:ext uri="{FF2B5EF4-FFF2-40B4-BE49-F238E27FC236}">
                <a16:creationId xmlns:a16="http://schemas.microsoft.com/office/drawing/2014/main" id="{ED3AEEB0-048F-99C6-24A8-C80E21201E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13405" y="847283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grpSp>
        <p:nvGrpSpPr>
          <p:cNvPr id="34" name="Groupe 33">
            <a:extLst>
              <a:ext uri="{FF2B5EF4-FFF2-40B4-BE49-F238E27FC236}">
                <a16:creationId xmlns:a16="http://schemas.microsoft.com/office/drawing/2014/main" id="{0571DE3A-A330-6EE7-A5F7-6351511D6B0B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35" name="Groupe 34">
              <a:extLst>
                <a:ext uri="{FF2B5EF4-FFF2-40B4-BE49-F238E27FC236}">
                  <a16:creationId xmlns:a16="http://schemas.microsoft.com/office/drawing/2014/main" id="{990B208B-96DB-052A-8CDC-BFC8E0FEFE9A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37" name="Groupe 36">
                <a:extLst>
                  <a:ext uri="{FF2B5EF4-FFF2-40B4-BE49-F238E27FC236}">
                    <a16:creationId xmlns:a16="http://schemas.microsoft.com/office/drawing/2014/main" id="{5CD0943A-2E3B-9CA7-ED46-3F576F85DAD4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40" name="Rectangle : coins arrondis 39">
                  <a:extLst>
                    <a:ext uri="{FF2B5EF4-FFF2-40B4-BE49-F238E27FC236}">
                      <a16:creationId xmlns:a16="http://schemas.microsoft.com/office/drawing/2014/main" id="{51C1471E-A69C-834D-2601-AF1FF1F1AC73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41" name="Graphique 40" descr="Bâtiment avec un remplissage uni">
                  <a:extLst>
                    <a:ext uri="{FF2B5EF4-FFF2-40B4-BE49-F238E27FC236}">
                      <a16:creationId xmlns:a16="http://schemas.microsoft.com/office/drawing/2014/main" id="{787CB92E-7436-84EF-50CF-D90C5CF01B5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67" name="Graphique 66" descr="Bâtiment avec un remplissage uni">
                  <a:extLst>
                    <a:ext uri="{FF2B5EF4-FFF2-40B4-BE49-F238E27FC236}">
                      <a16:creationId xmlns:a16="http://schemas.microsoft.com/office/drawing/2014/main" id="{9E36F841-F9F7-5D70-C116-033C26D424B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68" name="Graphique 67" descr="Bâtiment avec un remplissage uni">
                  <a:extLst>
                    <a:ext uri="{FF2B5EF4-FFF2-40B4-BE49-F238E27FC236}">
                      <a16:creationId xmlns:a16="http://schemas.microsoft.com/office/drawing/2014/main" id="{7B1C90FC-D117-2BC5-849E-7E40CA36D7B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69" name="Graphique 68" descr="Bâtiment avec un remplissage uni">
                  <a:extLst>
                    <a:ext uri="{FF2B5EF4-FFF2-40B4-BE49-F238E27FC236}">
                      <a16:creationId xmlns:a16="http://schemas.microsoft.com/office/drawing/2014/main" id="{5CAC8AD4-2E94-8AAD-AB4C-434D3DDB788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70" name="object 9">
                  <a:extLst>
                    <a:ext uri="{FF2B5EF4-FFF2-40B4-BE49-F238E27FC236}">
                      <a16:creationId xmlns:a16="http://schemas.microsoft.com/office/drawing/2014/main" id="{A9FA8CD0-C0FF-EEDB-38D0-75C912DBAB86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71" name="object 9">
                  <a:extLst>
                    <a:ext uri="{FF2B5EF4-FFF2-40B4-BE49-F238E27FC236}">
                      <a16:creationId xmlns:a16="http://schemas.microsoft.com/office/drawing/2014/main" id="{080F3198-22C7-175E-53A0-A5519C800D3C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72" name="object 9">
                  <a:extLst>
                    <a:ext uri="{FF2B5EF4-FFF2-40B4-BE49-F238E27FC236}">
                      <a16:creationId xmlns:a16="http://schemas.microsoft.com/office/drawing/2014/main" id="{68A13D11-D576-C71D-7077-C5007AD022E1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73" name="object 9">
                  <a:extLst>
                    <a:ext uri="{FF2B5EF4-FFF2-40B4-BE49-F238E27FC236}">
                      <a16:creationId xmlns:a16="http://schemas.microsoft.com/office/drawing/2014/main" id="{CDD07C7A-E9AE-B903-567F-FD1DE32CF471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74" name="object 9">
                  <a:extLst>
                    <a:ext uri="{FF2B5EF4-FFF2-40B4-BE49-F238E27FC236}">
                      <a16:creationId xmlns:a16="http://schemas.microsoft.com/office/drawing/2014/main" id="{FBC2FAE2-7083-0579-7572-5964ECA2D3F5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75" name="object 9">
                  <a:extLst>
                    <a:ext uri="{FF2B5EF4-FFF2-40B4-BE49-F238E27FC236}">
                      <a16:creationId xmlns:a16="http://schemas.microsoft.com/office/drawing/2014/main" id="{0C13C603-041C-6BA4-5811-34339E4B50DD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76" name="Graphique 75" descr="Bâtiment avec un remplissage uni">
                  <a:extLst>
                    <a:ext uri="{FF2B5EF4-FFF2-40B4-BE49-F238E27FC236}">
                      <a16:creationId xmlns:a16="http://schemas.microsoft.com/office/drawing/2014/main" id="{35BA5627-4877-B7C8-CF69-E41664C7AF7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77" name="object 9">
                  <a:extLst>
                    <a:ext uri="{FF2B5EF4-FFF2-40B4-BE49-F238E27FC236}">
                      <a16:creationId xmlns:a16="http://schemas.microsoft.com/office/drawing/2014/main" id="{D56E7AE3-0BD4-B035-9C80-83694D4EE706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38" name="Ellipse 37">
                <a:extLst>
                  <a:ext uri="{FF2B5EF4-FFF2-40B4-BE49-F238E27FC236}">
                    <a16:creationId xmlns:a16="http://schemas.microsoft.com/office/drawing/2014/main" id="{0CCFAF2B-8A75-48CA-62C4-6D0036E25D75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" name="object 9">
                <a:extLst>
                  <a:ext uri="{FF2B5EF4-FFF2-40B4-BE49-F238E27FC236}">
                    <a16:creationId xmlns:a16="http://schemas.microsoft.com/office/drawing/2014/main" id="{0D9A96FD-9625-676C-B9CB-F63B42B6CE90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36" name="Graphique 35" descr="Bâtiment avec un remplissage uni">
              <a:extLst>
                <a:ext uri="{FF2B5EF4-FFF2-40B4-BE49-F238E27FC236}">
                  <a16:creationId xmlns:a16="http://schemas.microsoft.com/office/drawing/2014/main" id="{957AEFDD-2058-FAE8-BC00-44288C663B44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24" name="Espace réservé du numéro de diapositive 23">
            <a:extLst>
              <a:ext uri="{FF2B5EF4-FFF2-40B4-BE49-F238E27FC236}">
                <a16:creationId xmlns:a16="http://schemas.microsoft.com/office/drawing/2014/main" id="{750D4B3D-913C-7677-2F27-9A7DF969E6F8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32</a:t>
            </a:fld>
            <a:endParaRPr lang="fr-FR"/>
          </a:p>
        </p:txBody>
      </p:sp>
      <p:pic>
        <p:nvPicPr>
          <p:cNvPr id="7" name="Graphique 6" descr="Bâtiment avec un remplissage uni">
            <a:extLst>
              <a:ext uri="{FF2B5EF4-FFF2-40B4-BE49-F238E27FC236}">
                <a16:creationId xmlns:a16="http://schemas.microsoft.com/office/drawing/2014/main" id="{D0ECD3D4-C804-42ED-E9F7-937FD875BE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148068" y="2483444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26" name="object 9">
            <a:extLst>
              <a:ext uri="{FF2B5EF4-FFF2-40B4-BE49-F238E27FC236}">
                <a16:creationId xmlns:a16="http://schemas.microsoft.com/office/drawing/2014/main" id="{34B67A60-C0CC-4CF3-4F98-A7FD7269F765}"/>
              </a:ext>
            </a:extLst>
          </p:cNvPr>
          <p:cNvSpPr txBox="1"/>
          <p:nvPr/>
        </p:nvSpPr>
        <p:spPr>
          <a:xfrm>
            <a:off x="7434716" y="2918911"/>
            <a:ext cx="249406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île de Tatihou</a:t>
            </a:r>
            <a:endParaRPr sz="1600" cap="all" dirty="0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27" name="Ellipse 26">
            <a:extLst>
              <a:ext uri="{FF2B5EF4-FFF2-40B4-BE49-F238E27FC236}">
                <a16:creationId xmlns:a16="http://schemas.microsoft.com/office/drawing/2014/main" id="{FB76FE35-25A0-66BE-52EA-1ED4B9592FDD}"/>
              </a:ext>
            </a:extLst>
          </p:cNvPr>
          <p:cNvSpPr/>
          <p:nvPr/>
        </p:nvSpPr>
        <p:spPr>
          <a:xfrm>
            <a:off x="7434716" y="295968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4682814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>
            <a:extLst>
              <a:ext uri="{FF2B5EF4-FFF2-40B4-BE49-F238E27FC236}">
                <a16:creationId xmlns:a16="http://schemas.microsoft.com/office/drawing/2014/main" id="{A0006E74-2225-C371-944F-697F092967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74008" y="2987052"/>
            <a:ext cx="18274208" cy="10279242"/>
          </a:xfrm>
          <a:prstGeom prst="rect">
            <a:avLst/>
          </a:prstGeom>
          <a:noFill/>
        </p:spPr>
      </p:pic>
      <p:sp>
        <p:nvSpPr>
          <p:cNvPr id="3" name="object 5">
            <a:extLst>
              <a:ext uri="{FF2B5EF4-FFF2-40B4-BE49-F238E27FC236}">
                <a16:creationId xmlns:a16="http://schemas.microsoft.com/office/drawing/2014/main" id="{B543699E-B8D7-5B24-1187-D5D5C30033EC}"/>
              </a:ext>
            </a:extLst>
          </p:cNvPr>
          <p:cNvSpPr txBox="1"/>
          <p:nvPr/>
        </p:nvSpPr>
        <p:spPr>
          <a:xfrm>
            <a:off x="1038260" y="1921632"/>
            <a:ext cx="16965854" cy="1065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Normandie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F5635860-749C-EC0A-EC2C-7F5E05521261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2054384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39CFE8-DEC1-E81D-3E93-F01FA8D226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56AC3041-7C7B-9B83-1DC0-8658232FDFD7}"/>
              </a:ext>
            </a:extLst>
          </p:cNvPr>
          <p:cNvSpPr txBox="1"/>
          <p:nvPr/>
        </p:nvSpPr>
        <p:spPr>
          <a:xfrm>
            <a:off x="9378394" y="1022635"/>
            <a:ext cx="6208173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Normandie</a:t>
            </a:r>
            <a:endParaRPr sz="9800" b="1" spc="400" baseline="-1418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grpSp>
        <p:nvGrpSpPr>
          <p:cNvPr id="69" name="组合 21">
            <a:extLst>
              <a:ext uri="{FF2B5EF4-FFF2-40B4-BE49-F238E27FC236}">
                <a16:creationId xmlns:a16="http://schemas.microsoft.com/office/drawing/2014/main" id="{9DE672EA-83C6-013D-AC59-B979B12B95E6}"/>
              </a:ext>
            </a:extLst>
          </p:cNvPr>
          <p:cNvGrpSpPr/>
          <p:nvPr/>
        </p:nvGrpSpPr>
        <p:grpSpPr>
          <a:xfrm>
            <a:off x="17223096" y="935660"/>
            <a:ext cx="1918854" cy="1729092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70" name="Freeform 143">
              <a:extLst>
                <a:ext uri="{FF2B5EF4-FFF2-40B4-BE49-F238E27FC236}">
                  <a16:creationId xmlns:a16="http://schemas.microsoft.com/office/drawing/2014/main" id="{8F28D521-7EEE-2007-774A-65EFE359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78">
              <a:extLst>
                <a:ext uri="{FF2B5EF4-FFF2-40B4-BE49-F238E27FC236}">
                  <a16:creationId xmlns:a16="http://schemas.microsoft.com/office/drawing/2014/main" id="{770E680C-65FC-C7F8-D3FA-3FAD0884F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22">
              <a:extLst>
                <a:ext uri="{FF2B5EF4-FFF2-40B4-BE49-F238E27FC236}">
                  <a16:creationId xmlns:a16="http://schemas.microsoft.com/office/drawing/2014/main" id="{2BFCC4C1-6821-D155-817B-D904C8036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73" name="Freeform 70">
              <a:extLst>
                <a:ext uri="{FF2B5EF4-FFF2-40B4-BE49-F238E27FC236}">
                  <a16:creationId xmlns:a16="http://schemas.microsoft.com/office/drawing/2014/main" id="{8DC249DD-044A-5088-28A9-9069084A2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184">
              <a:extLst>
                <a:ext uri="{FF2B5EF4-FFF2-40B4-BE49-F238E27FC236}">
                  <a16:creationId xmlns:a16="http://schemas.microsoft.com/office/drawing/2014/main" id="{A8AC65E6-FBE8-705E-58D2-5860942EA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75" name="椭圆 1">
              <a:extLst>
                <a:ext uri="{FF2B5EF4-FFF2-40B4-BE49-F238E27FC236}">
                  <a16:creationId xmlns:a16="http://schemas.microsoft.com/office/drawing/2014/main" id="{9348164E-A553-24CE-EB28-188E8E71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椭圆 30">
              <a:extLst>
                <a:ext uri="{FF2B5EF4-FFF2-40B4-BE49-F238E27FC236}">
                  <a16:creationId xmlns:a16="http://schemas.microsoft.com/office/drawing/2014/main" id="{00313446-3128-63EA-BE97-E440B8C2F43C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椭圆 31">
              <a:extLst>
                <a:ext uri="{FF2B5EF4-FFF2-40B4-BE49-F238E27FC236}">
                  <a16:creationId xmlns:a16="http://schemas.microsoft.com/office/drawing/2014/main" id="{74CCE6F7-B32A-D510-21AA-CDBE12D9CA53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椭圆 32">
              <a:extLst>
                <a:ext uri="{FF2B5EF4-FFF2-40B4-BE49-F238E27FC236}">
                  <a16:creationId xmlns:a16="http://schemas.microsoft.com/office/drawing/2014/main" id="{C5DCDCDF-F5C3-0B42-CE26-236108823E36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椭圆 33">
              <a:extLst>
                <a:ext uri="{FF2B5EF4-FFF2-40B4-BE49-F238E27FC236}">
                  <a16:creationId xmlns:a16="http://schemas.microsoft.com/office/drawing/2014/main" id="{1DACEF81-92B7-3F71-A0DB-D5E4FB81449B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椭圆 34">
              <a:extLst>
                <a:ext uri="{FF2B5EF4-FFF2-40B4-BE49-F238E27FC236}">
                  <a16:creationId xmlns:a16="http://schemas.microsoft.com/office/drawing/2014/main" id="{B45405CD-6E37-7A59-D589-B2DF65DE6761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81" name="椭圆 35">
              <a:extLst>
                <a:ext uri="{FF2B5EF4-FFF2-40B4-BE49-F238E27FC236}">
                  <a16:creationId xmlns:a16="http://schemas.microsoft.com/office/drawing/2014/main" id="{8CF20C65-6CE4-BF47-5B84-67552C814367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82" name="椭圆 36">
              <a:extLst>
                <a:ext uri="{FF2B5EF4-FFF2-40B4-BE49-F238E27FC236}">
                  <a16:creationId xmlns:a16="http://schemas.microsoft.com/office/drawing/2014/main" id="{88774AF9-31FF-2B82-3CA9-30E673D72872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4C3D2D6D-2EFD-9A64-4DA6-CC6F9BFB7CEA}"/>
              </a:ext>
            </a:extLst>
          </p:cNvPr>
          <p:cNvGrpSpPr/>
          <p:nvPr/>
        </p:nvGrpSpPr>
        <p:grpSpPr>
          <a:xfrm>
            <a:off x="10503165" y="12969328"/>
            <a:ext cx="10166804" cy="788237"/>
            <a:chOff x="406197" y="11356497"/>
            <a:chExt cx="16093668" cy="2022863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A1A46D6A-AF71-C83F-2F01-5CADB8F31C00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CAED72E8-F735-B86E-66CD-EFBD65D8E5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19" name="Graphique 18" descr="Bâtiment avec un remplissage uni">
              <a:extLst>
                <a:ext uri="{FF2B5EF4-FFF2-40B4-BE49-F238E27FC236}">
                  <a16:creationId xmlns:a16="http://schemas.microsoft.com/office/drawing/2014/main" id="{0907489C-231E-9A08-C503-34075AC58B3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E4F55D9F-13D2-9928-5568-16B7EC99FD3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D9FC5024-2D1B-3432-6E85-B73C1F43158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6" name="Graphique 35" descr="Bâtiment avec un remplissage uni">
              <a:extLst>
                <a:ext uri="{FF2B5EF4-FFF2-40B4-BE49-F238E27FC236}">
                  <a16:creationId xmlns:a16="http://schemas.microsoft.com/office/drawing/2014/main" id="{18E9B801-7B59-DC73-7766-E18889B253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37" name="object 9">
              <a:extLst>
                <a:ext uri="{FF2B5EF4-FFF2-40B4-BE49-F238E27FC236}">
                  <a16:creationId xmlns:a16="http://schemas.microsoft.com/office/drawing/2014/main" id="{88C0D516-BB18-9269-D032-A4D2F5FF9C82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8" name="object 9">
              <a:extLst>
                <a:ext uri="{FF2B5EF4-FFF2-40B4-BE49-F238E27FC236}">
                  <a16:creationId xmlns:a16="http://schemas.microsoft.com/office/drawing/2014/main" id="{2EA75F04-9E2F-1590-5F9D-A633A8FB5468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E57A8585-C989-3A3B-9A34-5172674AB829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1" name="object 9">
              <a:extLst>
                <a:ext uri="{FF2B5EF4-FFF2-40B4-BE49-F238E27FC236}">
                  <a16:creationId xmlns:a16="http://schemas.microsoft.com/office/drawing/2014/main" id="{01DE4FDE-C55D-CFDD-870A-AEF9E71F2F5C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3" name="object 9">
              <a:extLst>
                <a:ext uri="{FF2B5EF4-FFF2-40B4-BE49-F238E27FC236}">
                  <a16:creationId xmlns:a16="http://schemas.microsoft.com/office/drawing/2014/main" id="{F33CF6F4-7E66-269E-B11F-7A7EAA77F514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017D7BE0-28A5-05DE-0637-C4BAD8F4829D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10" name="Espace réservé du numéro de diapositive 9">
            <a:extLst>
              <a:ext uri="{FF2B5EF4-FFF2-40B4-BE49-F238E27FC236}">
                <a16:creationId xmlns:a16="http://schemas.microsoft.com/office/drawing/2014/main" id="{A2DA0E23-F8C7-18B0-E16A-E06604C3734C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34</a:t>
            </a:fld>
            <a:endParaRPr lang="fr-FR"/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0892C755-4414-C256-94AB-7F323869348B}"/>
              </a:ext>
            </a:extLst>
          </p:cNvPr>
          <p:cNvGrpSpPr/>
          <p:nvPr/>
        </p:nvGrpSpPr>
        <p:grpSpPr>
          <a:xfrm>
            <a:off x="292774" y="12969328"/>
            <a:ext cx="9986930" cy="788237"/>
            <a:chOff x="406197" y="11356497"/>
            <a:chExt cx="15808935" cy="2022863"/>
          </a:xfrm>
        </p:grpSpPr>
        <p:sp>
          <p:nvSpPr>
            <p:cNvPr id="23" name="Rectangle : coins arrondis 22">
              <a:extLst>
                <a:ext uri="{FF2B5EF4-FFF2-40B4-BE49-F238E27FC236}">
                  <a16:creationId xmlns:a16="http://schemas.microsoft.com/office/drawing/2014/main" id="{5A0CFEE3-41AE-3D3C-9858-DE6824BC40AF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object 9">
              <a:extLst>
                <a:ext uri="{FF2B5EF4-FFF2-40B4-BE49-F238E27FC236}">
                  <a16:creationId xmlns:a16="http://schemas.microsoft.com/office/drawing/2014/main" id="{3B1D29C3-EF27-F27D-5DE6-CAD554853EE8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26" name="object 9">
              <a:extLst>
                <a:ext uri="{FF2B5EF4-FFF2-40B4-BE49-F238E27FC236}">
                  <a16:creationId xmlns:a16="http://schemas.microsoft.com/office/drawing/2014/main" id="{78492EA8-B153-F64C-95BE-31137875EA87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27" name="object 9">
              <a:extLst>
                <a:ext uri="{FF2B5EF4-FFF2-40B4-BE49-F238E27FC236}">
                  <a16:creationId xmlns:a16="http://schemas.microsoft.com/office/drawing/2014/main" id="{79C01315-EB25-368E-7430-6CB067433BBE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28" name="object 9">
              <a:extLst>
                <a:ext uri="{FF2B5EF4-FFF2-40B4-BE49-F238E27FC236}">
                  <a16:creationId xmlns:a16="http://schemas.microsoft.com/office/drawing/2014/main" id="{D475D753-17F6-0689-AE2C-E20530E353A6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3" name="Groupe 2">
            <a:extLst>
              <a:ext uri="{FF2B5EF4-FFF2-40B4-BE49-F238E27FC236}">
                <a16:creationId xmlns:a16="http://schemas.microsoft.com/office/drawing/2014/main" id="{AB9CEAC3-1BF4-3FEF-EAF8-C3D1BBF37F28}"/>
              </a:ext>
            </a:extLst>
          </p:cNvPr>
          <p:cNvGrpSpPr/>
          <p:nvPr/>
        </p:nvGrpSpPr>
        <p:grpSpPr>
          <a:xfrm>
            <a:off x="20781612" y="12750112"/>
            <a:ext cx="3807814" cy="1007453"/>
            <a:chOff x="406197" y="11247536"/>
            <a:chExt cx="15808935" cy="2789440"/>
          </a:xfrm>
        </p:grpSpPr>
        <p:sp>
          <p:nvSpPr>
            <p:cNvPr id="9" name="Rectangle : coins arrondis 8">
              <a:extLst>
                <a:ext uri="{FF2B5EF4-FFF2-40B4-BE49-F238E27FC236}">
                  <a16:creationId xmlns:a16="http://schemas.microsoft.com/office/drawing/2014/main" id="{51EBE571-E25A-AD68-7047-A4BD84BD31E6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11" name="object 9">
              <a:extLst>
                <a:ext uri="{FF2B5EF4-FFF2-40B4-BE49-F238E27FC236}">
                  <a16:creationId xmlns:a16="http://schemas.microsoft.com/office/drawing/2014/main" id="{536C0E36-32BF-93AE-9DEB-ACFE610EC34E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12" name="Image 11">
            <a:extLst>
              <a:ext uri="{FF2B5EF4-FFF2-40B4-BE49-F238E27FC236}">
                <a16:creationId xmlns:a16="http://schemas.microsoft.com/office/drawing/2014/main" id="{72EE7630-0B60-34A2-1244-E4748E5BB691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373575" y="13111991"/>
            <a:ext cx="511587" cy="645574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D8B61737-28DC-8163-5A49-E3FB6D6B5214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199517" y="13081083"/>
            <a:ext cx="653550" cy="653550"/>
          </a:xfrm>
          <a:prstGeom prst="rect">
            <a:avLst/>
          </a:prstGeom>
        </p:spPr>
      </p:pic>
      <p:graphicFrame>
        <p:nvGraphicFramePr>
          <p:cNvPr id="47" name="Tableau 5">
            <a:extLst>
              <a:ext uri="{FF2B5EF4-FFF2-40B4-BE49-F238E27FC236}">
                <a16:creationId xmlns:a16="http://schemas.microsoft.com/office/drawing/2014/main" id="{AF3C094E-2F96-C526-7129-0DC369FF34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6348746"/>
              </p:ext>
            </p:extLst>
          </p:nvPr>
        </p:nvGraphicFramePr>
        <p:xfrm>
          <a:off x="1859957" y="2903947"/>
          <a:ext cx="20815922" cy="95365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62411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2293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Caen Mémorial***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Saint-Contest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Caen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128m²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A </a:t>
                      </a:r>
                      <a:r>
                        <a:rPr lang="fr-FR" sz="1400" b="0" i="0" u="none" strike="noStrike" noProof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Picl</a:t>
                      </a: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Cherbourg-en-Cotentin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Cherbourg-en-Cotentin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Porte de Dieppe***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Saint-Aubin-sur-Scie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Dieppe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aseline="300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Acadine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Neubourg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Neubourg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Evreux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la Cour Carrée***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Eu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Eu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les Ormes***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Barneville-Carteret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Barneville-Carteret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Manoir de la Roche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Torin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Courtils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Mont-Saint-Michel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Acropole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Bernay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Lisieux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Acadine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Pont-Audemer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Pont-Audemer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Pont-Audemer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Bertelière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****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Saint-Martin-du-Vivier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Rouen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i="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Les Maisons de Tatihou</a:t>
                      </a: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Ile de Tatihou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Saint-Vaast-Hougue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8006389"/>
                  </a:ext>
                </a:extLst>
              </a:tr>
            </a:tbl>
          </a:graphicData>
        </a:graphic>
      </p:graphicFrame>
      <p:pic>
        <p:nvPicPr>
          <p:cNvPr id="50" name="Graphique 49" descr="Bâtiment avec un remplissage uni">
            <a:extLst>
              <a:ext uri="{FF2B5EF4-FFF2-40B4-BE49-F238E27FC236}">
                <a16:creationId xmlns:a16="http://schemas.microsoft.com/office/drawing/2014/main" id="{229F79C2-5877-D4D3-7579-0439B85BB75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093702" y="5318136"/>
            <a:ext cx="676612" cy="676612"/>
          </a:xfrm>
          <a:prstGeom prst="rect">
            <a:avLst/>
          </a:prstGeom>
        </p:spPr>
      </p:pic>
      <p:pic>
        <p:nvPicPr>
          <p:cNvPr id="53" name="Graphique 52" descr="Bâtiment avec un remplissage uni">
            <a:extLst>
              <a:ext uri="{FF2B5EF4-FFF2-40B4-BE49-F238E27FC236}">
                <a16:creationId xmlns:a16="http://schemas.microsoft.com/office/drawing/2014/main" id="{05E79743-8135-1ADA-DB8D-A09A4E1205C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21390" y="7603032"/>
            <a:ext cx="648924" cy="648924"/>
          </a:xfrm>
          <a:prstGeom prst="rect">
            <a:avLst/>
          </a:prstGeom>
        </p:spPr>
      </p:pic>
      <p:pic>
        <p:nvPicPr>
          <p:cNvPr id="58" name="Graphique 57" descr="Bâtiment avec un remplissage uni">
            <a:extLst>
              <a:ext uri="{FF2B5EF4-FFF2-40B4-BE49-F238E27FC236}">
                <a16:creationId xmlns:a16="http://schemas.microsoft.com/office/drawing/2014/main" id="{F47AB336-5D9A-8DBE-E517-3C5CC2BFFE86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4591827"/>
            <a:ext cx="668434" cy="668434"/>
          </a:xfrm>
          <a:prstGeom prst="rect">
            <a:avLst/>
          </a:prstGeom>
        </p:spPr>
      </p:pic>
      <p:pic>
        <p:nvPicPr>
          <p:cNvPr id="59" name="Graphique 58" descr="Bâtiment avec un remplissage uni">
            <a:extLst>
              <a:ext uri="{FF2B5EF4-FFF2-40B4-BE49-F238E27FC236}">
                <a16:creationId xmlns:a16="http://schemas.microsoft.com/office/drawing/2014/main" id="{2BEEE485-C442-4E9C-7DE7-1BAC2B6BF7BE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3847642"/>
            <a:ext cx="668434" cy="668434"/>
          </a:xfrm>
          <a:prstGeom prst="rect">
            <a:avLst/>
          </a:prstGeom>
        </p:spPr>
      </p:pic>
      <p:pic>
        <p:nvPicPr>
          <p:cNvPr id="60" name="Graphique 59" descr="Bâtiment avec un remplissage uni">
            <a:extLst>
              <a:ext uri="{FF2B5EF4-FFF2-40B4-BE49-F238E27FC236}">
                <a16:creationId xmlns:a16="http://schemas.microsoft.com/office/drawing/2014/main" id="{CC984D21-D49E-EBA3-951C-5FE575B38DE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21390" y="6060801"/>
            <a:ext cx="668434" cy="668434"/>
          </a:xfrm>
          <a:prstGeom prst="rect">
            <a:avLst/>
          </a:prstGeom>
        </p:spPr>
      </p:pic>
      <p:pic>
        <p:nvPicPr>
          <p:cNvPr id="62" name="Graphique 61" descr="Bâtiment avec un remplissage uni">
            <a:extLst>
              <a:ext uri="{FF2B5EF4-FFF2-40B4-BE49-F238E27FC236}">
                <a16:creationId xmlns:a16="http://schemas.microsoft.com/office/drawing/2014/main" id="{2F6BE527-DC3E-0AD5-BEC0-29A65DEA6C8E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6838736"/>
            <a:ext cx="668434" cy="668434"/>
          </a:xfrm>
          <a:prstGeom prst="rect">
            <a:avLst/>
          </a:prstGeom>
        </p:spPr>
      </p:pic>
      <p:pic>
        <p:nvPicPr>
          <p:cNvPr id="63" name="Graphique 62" descr="Bâtiment avec un remplissage uni">
            <a:extLst>
              <a:ext uri="{FF2B5EF4-FFF2-40B4-BE49-F238E27FC236}">
                <a16:creationId xmlns:a16="http://schemas.microsoft.com/office/drawing/2014/main" id="{82E773C5-E334-7747-933B-6D0FFC06E5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093702" y="8364747"/>
            <a:ext cx="648924" cy="648924"/>
          </a:xfrm>
          <a:prstGeom prst="rect">
            <a:avLst/>
          </a:prstGeom>
        </p:spPr>
      </p:pic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857B68A4-4609-72D4-230E-3ED442F9D30C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9137889"/>
            <a:ext cx="668434" cy="668434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226EF75E-2627-0808-1990-B24D6ACE50ED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39868" y="9919114"/>
            <a:ext cx="668434" cy="668434"/>
          </a:xfrm>
          <a:prstGeom prst="rect">
            <a:avLst/>
          </a:prstGeom>
        </p:spPr>
      </p:pic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2D7709A5-0CA0-DA16-86B3-014923C355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17301" y="10805938"/>
            <a:ext cx="648924" cy="648924"/>
          </a:xfrm>
          <a:prstGeom prst="rect">
            <a:avLst/>
          </a:prstGeom>
        </p:spPr>
      </p:pic>
      <p:pic>
        <p:nvPicPr>
          <p:cNvPr id="68" name="Graphique 67" descr="Bâtiment avec un remplissage uni">
            <a:extLst>
              <a:ext uri="{FF2B5EF4-FFF2-40B4-BE49-F238E27FC236}">
                <a16:creationId xmlns:a16="http://schemas.microsoft.com/office/drawing/2014/main" id="{23BC9BF5-AAD2-0982-3BEC-BE754F874F5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093702" y="11638950"/>
            <a:ext cx="648924" cy="648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173899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32">
            <a:extLst>
              <a:ext uri="{FF2B5EF4-FFF2-40B4-BE49-F238E27FC236}">
                <a16:creationId xmlns:a16="http://schemas.microsoft.com/office/drawing/2014/main" id="{1F0EADEC-35CF-2D58-A3DB-C1B7A2C72B6F}"/>
              </a:ext>
            </a:extLst>
          </p:cNvPr>
          <p:cNvSpPr/>
          <p:nvPr/>
        </p:nvSpPr>
        <p:spPr>
          <a:xfrm>
            <a:off x="10241489" y="944439"/>
            <a:ext cx="8501361" cy="11595737"/>
          </a:xfrm>
          <a:custGeom>
            <a:avLst/>
            <a:gdLst/>
            <a:ahLst/>
            <a:cxnLst/>
            <a:rect l="l" t="t" r="r" b="b"/>
            <a:pathLst>
              <a:path w="1638236" h="2234465">
                <a:moveTo>
                  <a:pt x="491759" y="924361"/>
                </a:moveTo>
                <a:lnTo>
                  <a:pt x="485790" y="930328"/>
                </a:lnTo>
                <a:lnTo>
                  <a:pt x="485899" y="930317"/>
                </a:lnTo>
                <a:lnTo>
                  <a:pt x="491766" y="924449"/>
                </a:lnTo>
                <a:cubicBezTo>
                  <a:pt x="491762" y="924420"/>
                  <a:pt x="491760" y="924390"/>
                  <a:pt x="491759" y="924361"/>
                </a:cubicBezTo>
                <a:close/>
                <a:moveTo>
                  <a:pt x="731567" y="0"/>
                </a:moveTo>
                <a:lnTo>
                  <a:pt x="742163" y="1115"/>
                </a:lnTo>
                <a:lnTo>
                  <a:pt x="748298" y="15610"/>
                </a:lnTo>
                <a:lnTo>
                  <a:pt x="759452" y="28991"/>
                </a:lnTo>
                <a:lnTo>
                  <a:pt x="773952" y="32336"/>
                </a:lnTo>
                <a:lnTo>
                  <a:pt x="785106" y="33451"/>
                </a:lnTo>
                <a:lnTo>
                  <a:pt x="785106" y="54636"/>
                </a:lnTo>
                <a:lnTo>
                  <a:pt x="804067" y="57982"/>
                </a:lnTo>
                <a:lnTo>
                  <a:pt x="816336" y="63557"/>
                </a:lnTo>
                <a:lnTo>
                  <a:pt x="828606" y="71362"/>
                </a:lnTo>
                <a:lnTo>
                  <a:pt x="828606" y="97008"/>
                </a:lnTo>
                <a:lnTo>
                  <a:pt x="828606" y="121538"/>
                </a:lnTo>
                <a:lnTo>
                  <a:pt x="844221" y="124883"/>
                </a:lnTo>
                <a:lnTo>
                  <a:pt x="860952" y="125998"/>
                </a:lnTo>
                <a:lnTo>
                  <a:pt x="877683" y="123768"/>
                </a:lnTo>
                <a:lnTo>
                  <a:pt x="893298" y="119308"/>
                </a:lnTo>
                <a:lnTo>
                  <a:pt x="905567" y="115963"/>
                </a:lnTo>
                <a:lnTo>
                  <a:pt x="924529" y="114848"/>
                </a:lnTo>
                <a:cubicBezTo>
                  <a:pt x="925365" y="111503"/>
                  <a:pt x="925923" y="108158"/>
                  <a:pt x="926760" y="104813"/>
                </a:cubicBezTo>
                <a:lnTo>
                  <a:pt x="925644" y="93663"/>
                </a:lnTo>
                <a:lnTo>
                  <a:pt x="934567" y="84742"/>
                </a:lnTo>
                <a:lnTo>
                  <a:pt x="945721" y="99238"/>
                </a:lnTo>
                <a:lnTo>
                  <a:pt x="963568" y="108158"/>
                </a:lnTo>
                <a:cubicBezTo>
                  <a:pt x="963846" y="113733"/>
                  <a:pt x="964404" y="119308"/>
                  <a:pt x="964683" y="124883"/>
                </a:cubicBezTo>
                <a:cubicBezTo>
                  <a:pt x="965519" y="130459"/>
                  <a:pt x="966077" y="136034"/>
                  <a:pt x="966914" y="141609"/>
                </a:cubicBezTo>
                <a:lnTo>
                  <a:pt x="975837" y="156104"/>
                </a:lnTo>
                <a:lnTo>
                  <a:pt x="990337" y="167255"/>
                </a:lnTo>
                <a:lnTo>
                  <a:pt x="1000375" y="181750"/>
                </a:lnTo>
                <a:lnTo>
                  <a:pt x="1003721" y="195130"/>
                </a:lnTo>
                <a:cubicBezTo>
                  <a:pt x="1004000" y="199312"/>
                  <a:pt x="1004558" y="203214"/>
                  <a:pt x="1004837" y="207396"/>
                </a:cubicBezTo>
                <a:lnTo>
                  <a:pt x="1013760" y="216316"/>
                </a:lnTo>
                <a:lnTo>
                  <a:pt x="1024914" y="225236"/>
                </a:lnTo>
                <a:lnTo>
                  <a:pt x="1034952" y="230811"/>
                </a:lnTo>
                <a:lnTo>
                  <a:pt x="1037183" y="251997"/>
                </a:lnTo>
                <a:lnTo>
                  <a:pt x="1037183" y="267607"/>
                </a:lnTo>
                <a:lnTo>
                  <a:pt x="1030491" y="279873"/>
                </a:lnTo>
                <a:lnTo>
                  <a:pt x="1033837" y="293253"/>
                </a:lnTo>
                <a:lnTo>
                  <a:pt x="1048337" y="304403"/>
                </a:lnTo>
                <a:lnTo>
                  <a:pt x="1063952" y="317784"/>
                </a:lnTo>
                <a:lnTo>
                  <a:pt x="1079568" y="331164"/>
                </a:lnTo>
                <a:lnTo>
                  <a:pt x="1092952" y="334509"/>
                </a:lnTo>
                <a:lnTo>
                  <a:pt x="1106337" y="335624"/>
                </a:lnTo>
                <a:lnTo>
                  <a:pt x="1116376" y="345660"/>
                </a:lnTo>
                <a:cubicBezTo>
                  <a:pt x="1115539" y="350399"/>
                  <a:pt x="1114981" y="355416"/>
                  <a:pt x="1114145" y="360155"/>
                </a:cubicBezTo>
                <a:lnTo>
                  <a:pt x="1121953" y="376880"/>
                </a:lnTo>
                <a:lnTo>
                  <a:pt x="1133106" y="382456"/>
                </a:lnTo>
                <a:lnTo>
                  <a:pt x="1140914" y="393606"/>
                </a:lnTo>
                <a:lnTo>
                  <a:pt x="1134471" y="411856"/>
                </a:lnTo>
                <a:lnTo>
                  <a:pt x="1135422" y="411813"/>
                </a:lnTo>
                <a:lnTo>
                  <a:pt x="1145456" y="414043"/>
                </a:lnTo>
                <a:lnTo>
                  <a:pt x="1158835" y="419619"/>
                </a:lnTo>
                <a:lnTo>
                  <a:pt x="1173328" y="419619"/>
                </a:lnTo>
                <a:lnTo>
                  <a:pt x="1184477" y="405121"/>
                </a:lnTo>
                <a:lnTo>
                  <a:pt x="1193396" y="412928"/>
                </a:lnTo>
                <a:lnTo>
                  <a:pt x="1204545" y="421850"/>
                </a:lnTo>
                <a:lnTo>
                  <a:pt x="1216809" y="431887"/>
                </a:lnTo>
                <a:lnTo>
                  <a:pt x="1217366" y="432166"/>
                </a:lnTo>
                <a:lnTo>
                  <a:pt x="1226843" y="416274"/>
                </a:lnTo>
                <a:lnTo>
                  <a:pt x="1236877" y="404006"/>
                </a:lnTo>
                <a:lnTo>
                  <a:pt x="1249140" y="389508"/>
                </a:lnTo>
                <a:lnTo>
                  <a:pt x="1258060" y="396199"/>
                </a:lnTo>
                <a:lnTo>
                  <a:pt x="1269208" y="399545"/>
                </a:lnTo>
                <a:lnTo>
                  <a:pt x="1282587" y="400660"/>
                </a:lnTo>
                <a:lnTo>
                  <a:pt x="1294851" y="406236"/>
                </a:lnTo>
                <a:lnTo>
                  <a:pt x="1310459" y="406236"/>
                </a:lnTo>
                <a:lnTo>
                  <a:pt x="1323838" y="407352"/>
                </a:lnTo>
                <a:cubicBezTo>
                  <a:pt x="1326068" y="403170"/>
                  <a:pt x="1328297" y="399266"/>
                  <a:pt x="1330527" y="395084"/>
                </a:cubicBezTo>
                <a:cubicBezTo>
                  <a:pt x="1330806" y="391459"/>
                  <a:pt x="1331363" y="387556"/>
                  <a:pt x="1331642" y="383932"/>
                </a:cubicBezTo>
                <a:lnTo>
                  <a:pt x="1337217" y="376125"/>
                </a:lnTo>
                <a:lnTo>
                  <a:pt x="1355055" y="379471"/>
                </a:lnTo>
                <a:lnTo>
                  <a:pt x="1375123" y="382816"/>
                </a:lnTo>
                <a:lnTo>
                  <a:pt x="1399650" y="382816"/>
                </a:lnTo>
                <a:lnTo>
                  <a:pt x="1416374" y="387277"/>
                </a:lnTo>
                <a:lnTo>
                  <a:pt x="1433097" y="389508"/>
                </a:lnTo>
                <a:lnTo>
                  <a:pt x="1446475" y="390623"/>
                </a:lnTo>
                <a:lnTo>
                  <a:pt x="1469888" y="400660"/>
                </a:lnTo>
                <a:lnTo>
                  <a:pt x="1470167" y="400939"/>
                </a:lnTo>
                <a:lnTo>
                  <a:pt x="1515041" y="391181"/>
                </a:lnTo>
                <a:lnTo>
                  <a:pt x="1524518" y="402891"/>
                </a:lnTo>
                <a:lnTo>
                  <a:pt x="1533437" y="416274"/>
                </a:lnTo>
                <a:cubicBezTo>
                  <a:pt x="1533716" y="420735"/>
                  <a:pt x="1534273" y="425195"/>
                  <a:pt x="1534552" y="429656"/>
                </a:cubicBezTo>
                <a:cubicBezTo>
                  <a:pt x="1534830" y="433002"/>
                  <a:pt x="1535388" y="436348"/>
                  <a:pt x="1535666" y="439694"/>
                </a:cubicBezTo>
                <a:lnTo>
                  <a:pt x="1544586" y="450846"/>
                </a:lnTo>
                <a:lnTo>
                  <a:pt x="1559079" y="438578"/>
                </a:lnTo>
                <a:lnTo>
                  <a:pt x="1570228" y="449731"/>
                </a:lnTo>
                <a:cubicBezTo>
                  <a:pt x="1569949" y="453913"/>
                  <a:pt x="1569392" y="457816"/>
                  <a:pt x="1569113" y="461998"/>
                </a:cubicBezTo>
                <a:lnTo>
                  <a:pt x="1586951" y="467575"/>
                </a:lnTo>
                <a:lnTo>
                  <a:pt x="1598100" y="476497"/>
                </a:lnTo>
                <a:cubicBezTo>
                  <a:pt x="1600330" y="480679"/>
                  <a:pt x="1602560" y="484582"/>
                  <a:pt x="1604790" y="488764"/>
                </a:cubicBezTo>
                <a:cubicBezTo>
                  <a:pt x="1606183" y="493225"/>
                  <a:pt x="1607855" y="497686"/>
                  <a:pt x="1609249" y="502147"/>
                </a:cubicBezTo>
                <a:cubicBezTo>
                  <a:pt x="1610085" y="505493"/>
                  <a:pt x="1610643" y="508839"/>
                  <a:pt x="1611479" y="512184"/>
                </a:cubicBezTo>
                <a:lnTo>
                  <a:pt x="1614824" y="528634"/>
                </a:lnTo>
                <a:lnTo>
                  <a:pt x="1617053" y="547872"/>
                </a:lnTo>
                <a:lnTo>
                  <a:pt x="1615938" y="557909"/>
                </a:lnTo>
                <a:lnTo>
                  <a:pt x="1615938" y="567946"/>
                </a:lnTo>
                <a:lnTo>
                  <a:pt x="1622628" y="577983"/>
                </a:lnTo>
                <a:lnTo>
                  <a:pt x="1630432" y="588021"/>
                </a:lnTo>
                <a:lnTo>
                  <a:pt x="1637121" y="602519"/>
                </a:lnTo>
                <a:lnTo>
                  <a:pt x="1637121" y="611441"/>
                </a:lnTo>
                <a:cubicBezTo>
                  <a:pt x="1637400" y="614507"/>
                  <a:pt x="1637957" y="617296"/>
                  <a:pt x="1638236" y="620363"/>
                </a:cubicBezTo>
                <a:lnTo>
                  <a:pt x="1627087" y="629285"/>
                </a:lnTo>
                <a:lnTo>
                  <a:pt x="1617053" y="639322"/>
                </a:lnTo>
                <a:lnTo>
                  <a:pt x="1610364" y="656050"/>
                </a:lnTo>
                <a:lnTo>
                  <a:pt x="1604790" y="669433"/>
                </a:lnTo>
                <a:lnTo>
                  <a:pt x="1584722" y="676125"/>
                </a:lnTo>
                <a:lnTo>
                  <a:pt x="1569113" y="685047"/>
                </a:lnTo>
                <a:lnTo>
                  <a:pt x="1559079" y="697314"/>
                </a:lnTo>
                <a:lnTo>
                  <a:pt x="1565768" y="710697"/>
                </a:lnTo>
                <a:lnTo>
                  <a:pt x="1576917" y="719619"/>
                </a:lnTo>
                <a:lnTo>
                  <a:pt x="1590296" y="731887"/>
                </a:lnTo>
                <a:lnTo>
                  <a:pt x="1602002" y="748058"/>
                </a:lnTo>
                <a:lnTo>
                  <a:pt x="1601597" y="748107"/>
                </a:lnTo>
                <a:lnTo>
                  <a:pt x="1604790" y="760883"/>
                </a:lnTo>
                <a:lnTo>
                  <a:pt x="1604790" y="775381"/>
                </a:lnTo>
                <a:cubicBezTo>
                  <a:pt x="1603396" y="779006"/>
                  <a:pt x="1601724" y="782909"/>
                  <a:pt x="1600330" y="786534"/>
                </a:cubicBezTo>
                <a:lnTo>
                  <a:pt x="1592526" y="790995"/>
                </a:lnTo>
                <a:cubicBezTo>
                  <a:pt x="1591411" y="794619"/>
                  <a:pt x="1590296" y="798523"/>
                  <a:pt x="1589181" y="802147"/>
                </a:cubicBezTo>
                <a:cubicBezTo>
                  <a:pt x="1588902" y="805493"/>
                  <a:pt x="1588345" y="808839"/>
                  <a:pt x="1588066" y="812184"/>
                </a:cubicBezTo>
                <a:cubicBezTo>
                  <a:pt x="1589460" y="817482"/>
                  <a:pt x="1591132" y="822500"/>
                  <a:pt x="1592526" y="827798"/>
                </a:cubicBezTo>
                <a:lnTo>
                  <a:pt x="1601445" y="836720"/>
                </a:lnTo>
                <a:cubicBezTo>
                  <a:pt x="1601724" y="840902"/>
                  <a:pt x="1602281" y="844805"/>
                  <a:pt x="1602560" y="848987"/>
                </a:cubicBezTo>
                <a:lnTo>
                  <a:pt x="1603675" y="864601"/>
                </a:lnTo>
                <a:lnTo>
                  <a:pt x="1604511" y="878541"/>
                </a:lnTo>
                <a:lnTo>
                  <a:pt x="1594756" y="894712"/>
                </a:lnTo>
                <a:lnTo>
                  <a:pt x="1600330" y="906980"/>
                </a:lnTo>
                <a:lnTo>
                  <a:pt x="1604790" y="918132"/>
                </a:lnTo>
                <a:lnTo>
                  <a:pt x="1598100" y="928169"/>
                </a:lnTo>
                <a:lnTo>
                  <a:pt x="1586951" y="930400"/>
                </a:lnTo>
                <a:lnTo>
                  <a:pt x="1572458" y="928169"/>
                </a:lnTo>
                <a:lnTo>
                  <a:pt x="1564654" y="918132"/>
                </a:lnTo>
                <a:lnTo>
                  <a:pt x="1554620" y="909210"/>
                </a:lnTo>
                <a:lnTo>
                  <a:pt x="1544586" y="901404"/>
                </a:lnTo>
                <a:cubicBezTo>
                  <a:pt x="1544307" y="907816"/>
                  <a:pt x="1543750" y="913950"/>
                  <a:pt x="1543471" y="920363"/>
                </a:cubicBezTo>
                <a:cubicBezTo>
                  <a:pt x="1543750" y="924545"/>
                  <a:pt x="1544307" y="928448"/>
                  <a:pt x="1544586" y="932630"/>
                </a:cubicBezTo>
                <a:lnTo>
                  <a:pt x="1544586" y="951589"/>
                </a:lnTo>
                <a:lnTo>
                  <a:pt x="1528977" y="958281"/>
                </a:lnTo>
                <a:lnTo>
                  <a:pt x="1514484" y="966088"/>
                </a:lnTo>
                <a:lnTo>
                  <a:pt x="1504450" y="979470"/>
                </a:lnTo>
                <a:lnTo>
                  <a:pt x="1494416" y="993969"/>
                </a:lnTo>
                <a:lnTo>
                  <a:pt x="1487726" y="1006236"/>
                </a:lnTo>
                <a:lnTo>
                  <a:pt x="1491071" y="1019619"/>
                </a:lnTo>
                <a:cubicBezTo>
                  <a:pt x="1492186" y="1025474"/>
                  <a:pt x="1493301" y="1031608"/>
                  <a:pt x="1494416" y="1037463"/>
                </a:cubicBezTo>
                <a:lnTo>
                  <a:pt x="1485497" y="1049731"/>
                </a:lnTo>
                <a:cubicBezTo>
                  <a:pt x="1484103" y="1053355"/>
                  <a:pt x="1482431" y="1057258"/>
                  <a:pt x="1481037" y="1060883"/>
                </a:cubicBezTo>
                <a:cubicBezTo>
                  <a:pt x="1480758" y="1066459"/>
                  <a:pt x="1480201" y="1072035"/>
                  <a:pt x="1479922" y="1077612"/>
                </a:cubicBezTo>
                <a:lnTo>
                  <a:pt x="1465429" y="1077612"/>
                </a:lnTo>
                <a:lnTo>
                  <a:pt x="1456509" y="1082073"/>
                </a:lnTo>
                <a:lnTo>
                  <a:pt x="1449820" y="1094340"/>
                </a:lnTo>
                <a:lnTo>
                  <a:pt x="1458739" y="1104377"/>
                </a:lnTo>
                <a:lnTo>
                  <a:pt x="1467658" y="1116645"/>
                </a:lnTo>
                <a:lnTo>
                  <a:pt x="1462084" y="1128913"/>
                </a:lnTo>
                <a:lnTo>
                  <a:pt x="1447590" y="1136719"/>
                </a:lnTo>
                <a:lnTo>
                  <a:pt x="1435327" y="1125567"/>
                </a:lnTo>
                <a:lnTo>
                  <a:pt x="1419718" y="1125567"/>
                </a:lnTo>
                <a:lnTo>
                  <a:pt x="1411914" y="1128913"/>
                </a:lnTo>
                <a:lnTo>
                  <a:pt x="1406340" y="1135604"/>
                </a:lnTo>
                <a:lnTo>
                  <a:pt x="1398535" y="1143411"/>
                </a:lnTo>
                <a:lnTo>
                  <a:pt x="1389616" y="1127798"/>
                </a:lnTo>
                <a:lnTo>
                  <a:pt x="1374008" y="1137835"/>
                </a:lnTo>
                <a:lnTo>
                  <a:pt x="1365089" y="1146757"/>
                </a:lnTo>
                <a:lnTo>
                  <a:pt x="1357284" y="1157909"/>
                </a:lnTo>
                <a:lnTo>
                  <a:pt x="1341676" y="1159024"/>
                </a:lnTo>
                <a:lnTo>
                  <a:pt x="1332757" y="1151218"/>
                </a:lnTo>
                <a:lnTo>
                  <a:pt x="1324953" y="1140065"/>
                </a:lnTo>
                <a:lnTo>
                  <a:pt x="1312689" y="1125567"/>
                </a:lnTo>
                <a:lnTo>
                  <a:pt x="1304885" y="1111069"/>
                </a:lnTo>
                <a:lnTo>
                  <a:pt x="1284817" y="1099916"/>
                </a:lnTo>
                <a:lnTo>
                  <a:pt x="1263634" y="1092110"/>
                </a:lnTo>
                <a:lnTo>
                  <a:pt x="1249140" y="1092110"/>
                </a:lnTo>
                <a:lnTo>
                  <a:pt x="1237992" y="1101032"/>
                </a:lnTo>
                <a:lnTo>
                  <a:pt x="1217924" y="1107723"/>
                </a:lnTo>
                <a:lnTo>
                  <a:pt x="1217893" y="1107690"/>
                </a:lnTo>
                <a:lnTo>
                  <a:pt x="1205831" y="1116464"/>
                </a:lnTo>
                <a:cubicBezTo>
                  <a:pt x="1204996" y="1121759"/>
                  <a:pt x="1204438" y="1126775"/>
                  <a:pt x="1203603" y="1132070"/>
                </a:cubicBezTo>
                <a:cubicBezTo>
                  <a:pt x="1203881" y="1135414"/>
                  <a:pt x="1204438" y="1138758"/>
                  <a:pt x="1204717" y="1142102"/>
                </a:cubicBezTo>
                <a:lnTo>
                  <a:pt x="1212518" y="1151019"/>
                </a:lnTo>
                <a:lnTo>
                  <a:pt x="1220319" y="1158821"/>
                </a:lnTo>
                <a:lnTo>
                  <a:pt x="1208060" y="1173312"/>
                </a:lnTo>
                <a:lnTo>
                  <a:pt x="1199145" y="1186688"/>
                </a:lnTo>
                <a:lnTo>
                  <a:pt x="1186886" y="1198949"/>
                </a:lnTo>
                <a:lnTo>
                  <a:pt x="1186886" y="1212325"/>
                </a:lnTo>
                <a:lnTo>
                  <a:pt x="1169055" y="1211210"/>
                </a:lnTo>
                <a:lnTo>
                  <a:pt x="1157910" y="1216784"/>
                </a:lnTo>
                <a:cubicBezTo>
                  <a:pt x="1159025" y="1222078"/>
                  <a:pt x="1160139" y="1227094"/>
                  <a:pt x="1161254" y="1232389"/>
                </a:cubicBezTo>
                <a:lnTo>
                  <a:pt x="1169055" y="1240191"/>
                </a:lnTo>
                <a:lnTo>
                  <a:pt x="1159025" y="1252453"/>
                </a:lnTo>
                <a:lnTo>
                  <a:pt x="1151224" y="1261370"/>
                </a:lnTo>
                <a:lnTo>
                  <a:pt x="1138965" y="1272516"/>
                </a:lnTo>
                <a:lnTo>
                  <a:pt x="1123362" y="1273631"/>
                </a:lnTo>
                <a:lnTo>
                  <a:pt x="1107760" y="1272516"/>
                </a:lnTo>
                <a:lnTo>
                  <a:pt x="1106646" y="1284778"/>
                </a:lnTo>
                <a:cubicBezTo>
                  <a:pt x="1107481" y="1288957"/>
                  <a:pt x="1108039" y="1292859"/>
                  <a:pt x="1108875" y="1297039"/>
                </a:cubicBezTo>
                <a:lnTo>
                  <a:pt x="1099959" y="1308185"/>
                </a:lnTo>
                <a:lnTo>
                  <a:pt x="1088815" y="1318496"/>
                </a:lnTo>
                <a:lnTo>
                  <a:pt x="1088699" y="1318429"/>
                </a:lnTo>
                <a:lnTo>
                  <a:pt x="1082128" y="1330479"/>
                </a:lnTo>
                <a:lnTo>
                  <a:pt x="1081013" y="1342740"/>
                </a:lnTo>
                <a:lnTo>
                  <a:pt x="1064297" y="1339396"/>
                </a:lnTo>
                <a:lnTo>
                  <a:pt x="1049809" y="1338281"/>
                </a:lnTo>
                <a:cubicBezTo>
                  <a:pt x="1049530" y="1342740"/>
                  <a:pt x="1048973" y="1347198"/>
                  <a:pt x="1048694" y="1351657"/>
                </a:cubicBezTo>
                <a:lnTo>
                  <a:pt x="1050923" y="1362804"/>
                </a:lnTo>
                <a:cubicBezTo>
                  <a:pt x="1053431" y="1366148"/>
                  <a:pt x="1056217" y="1369491"/>
                  <a:pt x="1058724" y="1372835"/>
                </a:cubicBezTo>
                <a:cubicBezTo>
                  <a:pt x="1059560" y="1378409"/>
                  <a:pt x="1060118" y="1383982"/>
                  <a:pt x="1060953" y="1389555"/>
                </a:cubicBezTo>
                <a:lnTo>
                  <a:pt x="1065411" y="1401817"/>
                </a:lnTo>
                <a:cubicBezTo>
                  <a:pt x="1067361" y="1406275"/>
                  <a:pt x="1069033" y="1410734"/>
                  <a:pt x="1070983" y="1415192"/>
                </a:cubicBezTo>
                <a:lnTo>
                  <a:pt x="1077670" y="1428568"/>
                </a:lnTo>
                <a:lnTo>
                  <a:pt x="1066526" y="1433027"/>
                </a:lnTo>
                <a:lnTo>
                  <a:pt x="1050923" y="1435256"/>
                </a:lnTo>
                <a:lnTo>
                  <a:pt x="1038664" y="1438600"/>
                </a:lnTo>
                <a:lnTo>
                  <a:pt x="1026405" y="1429683"/>
                </a:lnTo>
                <a:lnTo>
                  <a:pt x="1014147" y="1419651"/>
                </a:lnTo>
                <a:lnTo>
                  <a:pt x="1008574" y="1435256"/>
                </a:lnTo>
                <a:cubicBezTo>
                  <a:pt x="1007460" y="1439994"/>
                  <a:pt x="1006345" y="1445009"/>
                  <a:pt x="1005231" y="1449747"/>
                </a:cubicBezTo>
                <a:lnTo>
                  <a:pt x="1001888" y="1463123"/>
                </a:lnTo>
                <a:lnTo>
                  <a:pt x="1007460" y="1473155"/>
                </a:lnTo>
                <a:lnTo>
                  <a:pt x="1015261" y="1476499"/>
                </a:lnTo>
                <a:lnTo>
                  <a:pt x="1018604" y="1489874"/>
                </a:lnTo>
                <a:cubicBezTo>
                  <a:pt x="1017211" y="1495726"/>
                  <a:pt x="1015540" y="1501857"/>
                  <a:pt x="1014147" y="1507709"/>
                </a:cubicBezTo>
                <a:lnTo>
                  <a:pt x="1010803" y="1521085"/>
                </a:lnTo>
                <a:lnTo>
                  <a:pt x="999659" y="1531117"/>
                </a:lnTo>
                <a:cubicBezTo>
                  <a:pt x="1001052" y="1535297"/>
                  <a:pt x="1002723" y="1539198"/>
                  <a:pt x="1004117" y="1543378"/>
                </a:cubicBezTo>
                <a:lnTo>
                  <a:pt x="1008574" y="1553410"/>
                </a:lnTo>
                <a:lnTo>
                  <a:pt x="990743" y="1554525"/>
                </a:lnTo>
                <a:lnTo>
                  <a:pt x="977370" y="1556754"/>
                </a:lnTo>
                <a:lnTo>
                  <a:pt x="962882" y="1556754"/>
                </a:lnTo>
                <a:lnTo>
                  <a:pt x="951738" y="1564556"/>
                </a:lnTo>
                <a:lnTo>
                  <a:pt x="950623" y="1577932"/>
                </a:lnTo>
                <a:lnTo>
                  <a:pt x="946165" y="1592423"/>
                </a:lnTo>
                <a:lnTo>
                  <a:pt x="924991" y="1600225"/>
                </a:lnTo>
                <a:lnTo>
                  <a:pt x="913846" y="1585735"/>
                </a:lnTo>
                <a:lnTo>
                  <a:pt x="901587" y="1572359"/>
                </a:lnTo>
                <a:lnTo>
                  <a:pt x="871497" y="1580162"/>
                </a:lnTo>
                <a:lnTo>
                  <a:pt x="852552" y="1584620"/>
                </a:lnTo>
                <a:lnTo>
                  <a:pt x="841407" y="1594652"/>
                </a:lnTo>
                <a:lnTo>
                  <a:pt x="832492" y="1608028"/>
                </a:lnTo>
                <a:lnTo>
                  <a:pt x="816890" y="1606913"/>
                </a:lnTo>
                <a:lnTo>
                  <a:pt x="796829" y="1609143"/>
                </a:lnTo>
                <a:lnTo>
                  <a:pt x="777884" y="1616945"/>
                </a:lnTo>
                <a:lnTo>
                  <a:pt x="770083" y="1605799"/>
                </a:lnTo>
                <a:lnTo>
                  <a:pt x="763396" y="1597996"/>
                </a:lnTo>
                <a:lnTo>
                  <a:pt x="750023" y="1613601"/>
                </a:lnTo>
                <a:lnTo>
                  <a:pt x="737764" y="1623633"/>
                </a:lnTo>
                <a:lnTo>
                  <a:pt x="722162" y="1614716"/>
                </a:lnTo>
                <a:lnTo>
                  <a:pt x="711017" y="1601340"/>
                </a:lnTo>
                <a:lnTo>
                  <a:pt x="699873" y="1610257"/>
                </a:lnTo>
                <a:lnTo>
                  <a:pt x="704330" y="1622519"/>
                </a:lnTo>
                <a:lnTo>
                  <a:pt x="697644" y="1635894"/>
                </a:lnTo>
                <a:lnTo>
                  <a:pt x="700987" y="1645926"/>
                </a:lnTo>
                <a:cubicBezTo>
                  <a:pt x="702380" y="1648992"/>
                  <a:pt x="704052" y="1651778"/>
                  <a:pt x="705445" y="1654844"/>
                </a:cubicBezTo>
                <a:lnTo>
                  <a:pt x="693186" y="1661532"/>
                </a:lnTo>
                <a:lnTo>
                  <a:pt x="685385" y="1659302"/>
                </a:lnTo>
                <a:lnTo>
                  <a:pt x="674240" y="1650385"/>
                </a:lnTo>
                <a:lnTo>
                  <a:pt x="674240" y="1634780"/>
                </a:lnTo>
                <a:lnTo>
                  <a:pt x="666439" y="1621404"/>
                </a:lnTo>
                <a:lnTo>
                  <a:pt x="650837" y="1637009"/>
                </a:lnTo>
                <a:lnTo>
                  <a:pt x="639693" y="1648156"/>
                </a:lnTo>
                <a:lnTo>
                  <a:pt x="630777" y="1641468"/>
                </a:lnTo>
                <a:lnTo>
                  <a:pt x="618518" y="1637009"/>
                </a:lnTo>
                <a:lnTo>
                  <a:pt x="606259" y="1641468"/>
                </a:lnTo>
                <a:lnTo>
                  <a:pt x="595115" y="1654844"/>
                </a:lnTo>
                <a:lnTo>
                  <a:pt x="592886" y="1667105"/>
                </a:lnTo>
                <a:lnTo>
                  <a:pt x="601801" y="1684939"/>
                </a:lnTo>
                <a:lnTo>
                  <a:pt x="608488" y="1698315"/>
                </a:lnTo>
                <a:lnTo>
                  <a:pt x="601801" y="1703889"/>
                </a:lnTo>
                <a:lnTo>
                  <a:pt x="589542" y="1716150"/>
                </a:lnTo>
                <a:lnTo>
                  <a:pt x="596229" y="1733984"/>
                </a:lnTo>
                <a:lnTo>
                  <a:pt x="599572" y="1747360"/>
                </a:lnTo>
                <a:lnTo>
                  <a:pt x="582856" y="1766309"/>
                </a:lnTo>
                <a:lnTo>
                  <a:pt x="576169" y="1783029"/>
                </a:lnTo>
                <a:lnTo>
                  <a:pt x="566139" y="1800864"/>
                </a:lnTo>
                <a:lnTo>
                  <a:pt x="576169" y="1810896"/>
                </a:lnTo>
                <a:lnTo>
                  <a:pt x="584249" y="1822600"/>
                </a:lnTo>
                <a:lnTo>
                  <a:pt x="604030" y="1825386"/>
                </a:lnTo>
                <a:lnTo>
                  <a:pt x="618518" y="1824271"/>
                </a:lnTo>
                <a:lnTo>
                  <a:pt x="635792" y="1826780"/>
                </a:lnTo>
                <a:lnTo>
                  <a:pt x="663096" y="1873316"/>
                </a:lnTo>
                <a:lnTo>
                  <a:pt x="656409" y="1880004"/>
                </a:lnTo>
                <a:lnTo>
                  <a:pt x="646379" y="1893380"/>
                </a:lnTo>
                <a:lnTo>
                  <a:pt x="661981" y="1917903"/>
                </a:lnTo>
                <a:lnTo>
                  <a:pt x="670897" y="1934622"/>
                </a:lnTo>
                <a:lnTo>
                  <a:pt x="680927" y="1945769"/>
                </a:lnTo>
                <a:lnTo>
                  <a:pt x="663096" y="1962489"/>
                </a:lnTo>
                <a:lnTo>
                  <a:pt x="655295" y="1976979"/>
                </a:lnTo>
                <a:lnTo>
                  <a:pt x="646379" y="1994814"/>
                </a:lnTo>
                <a:lnTo>
                  <a:pt x="638578" y="2012648"/>
                </a:lnTo>
                <a:cubicBezTo>
                  <a:pt x="636349" y="2020172"/>
                  <a:pt x="634120" y="2027418"/>
                  <a:pt x="631891" y="2034942"/>
                </a:cubicBezTo>
                <a:lnTo>
                  <a:pt x="611831" y="2048317"/>
                </a:lnTo>
                <a:lnTo>
                  <a:pt x="598458" y="2060579"/>
                </a:lnTo>
                <a:lnTo>
                  <a:pt x="583970" y="2071725"/>
                </a:lnTo>
                <a:lnTo>
                  <a:pt x="592886" y="2087330"/>
                </a:lnTo>
                <a:lnTo>
                  <a:pt x="600687" y="2096248"/>
                </a:lnTo>
                <a:lnTo>
                  <a:pt x="592886" y="2102936"/>
                </a:lnTo>
                <a:lnTo>
                  <a:pt x="572826" y="2101821"/>
                </a:lnTo>
                <a:lnTo>
                  <a:pt x="561681" y="2100706"/>
                </a:lnTo>
                <a:cubicBezTo>
                  <a:pt x="560288" y="2105165"/>
                  <a:pt x="558617" y="2109624"/>
                  <a:pt x="557223" y="2114082"/>
                </a:cubicBezTo>
                <a:cubicBezTo>
                  <a:pt x="556945" y="2120491"/>
                  <a:pt x="556388" y="2126622"/>
                  <a:pt x="556109" y="2133031"/>
                </a:cubicBezTo>
                <a:cubicBezTo>
                  <a:pt x="555830" y="2138883"/>
                  <a:pt x="555273" y="2145014"/>
                  <a:pt x="554995" y="2150866"/>
                </a:cubicBezTo>
                <a:lnTo>
                  <a:pt x="543850" y="2160898"/>
                </a:lnTo>
                <a:lnTo>
                  <a:pt x="538278" y="2174274"/>
                </a:lnTo>
                <a:lnTo>
                  <a:pt x="537442" y="2184306"/>
                </a:lnTo>
                <a:lnTo>
                  <a:pt x="539949" y="2199354"/>
                </a:lnTo>
                <a:cubicBezTo>
                  <a:pt x="539949" y="2200468"/>
                  <a:pt x="540228" y="2201304"/>
                  <a:pt x="540507" y="2202140"/>
                </a:cubicBezTo>
                <a:lnTo>
                  <a:pt x="540228" y="2201861"/>
                </a:lnTo>
                <a:lnTo>
                  <a:pt x="540507" y="2203255"/>
                </a:lnTo>
                <a:lnTo>
                  <a:pt x="528248" y="2204369"/>
                </a:lnTo>
                <a:lnTo>
                  <a:pt x="512646" y="2213287"/>
                </a:lnTo>
                <a:lnTo>
                  <a:pt x="491471" y="2226663"/>
                </a:lnTo>
                <a:cubicBezTo>
                  <a:pt x="488128" y="2222483"/>
                  <a:pt x="484784" y="2218581"/>
                  <a:pt x="481441" y="2214401"/>
                </a:cubicBezTo>
                <a:lnTo>
                  <a:pt x="460267" y="2224433"/>
                </a:lnTo>
                <a:lnTo>
                  <a:pt x="441321" y="2234465"/>
                </a:lnTo>
                <a:cubicBezTo>
                  <a:pt x="438813" y="2229171"/>
                  <a:pt x="436027" y="2224155"/>
                  <a:pt x="433520" y="2218860"/>
                </a:cubicBezTo>
                <a:cubicBezTo>
                  <a:pt x="430176" y="2213008"/>
                  <a:pt x="426833" y="2206878"/>
                  <a:pt x="423490" y="2201025"/>
                </a:cubicBezTo>
                <a:lnTo>
                  <a:pt x="403430" y="2187650"/>
                </a:lnTo>
                <a:lnTo>
                  <a:pt x="381141" y="2174274"/>
                </a:lnTo>
                <a:cubicBezTo>
                  <a:pt x="381420" y="2168422"/>
                  <a:pt x="381977" y="2162291"/>
                  <a:pt x="382255" y="2156439"/>
                </a:cubicBezTo>
                <a:cubicBezTo>
                  <a:pt x="381420" y="2150587"/>
                  <a:pt x="380862" y="2144457"/>
                  <a:pt x="380026" y="2138605"/>
                </a:cubicBezTo>
                <a:lnTo>
                  <a:pt x="344364" y="2140834"/>
                </a:lnTo>
                <a:lnTo>
                  <a:pt x="312045" y="2139719"/>
                </a:lnTo>
                <a:lnTo>
                  <a:pt x="284184" y="2122999"/>
                </a:lnTo>
                <a:lnTo>
                  <a:pt x="263009" y="2108509"/>
                </a:lnTo>
                <a:lnTo>
                  <a:pt x="234034" y="2109624"/>
                </a:lnTo>
                <a:cubicBezTo>
                  <a:pt x="231526" y="2106558"/>
                  <a:pt x="228740" y="2103772"/>
                  <a:pt x="226233" y="2100706"/>
                </a:cubicBezTo>
                <a:cubicBezTo>
                  <a:pt x="222611" y="2096526"/>
                  <a:pt x="218710" y="2092625"/>
                  <a:pt x="215088" y="2088445"/>
                </a:cubicBezTo>
                <a:lnTo>
                  <a:pt x="184998" y="2087330"/>
                </a:lnTo>
                <a:cubicBezTo>
                  <a:pt x="180819" y="2080921"/>
                  <a:pt x="176918" y="2074791"/>
                  <a:pt x="172739" y="2068381"/>
                </a:cubicBezTo>
                <a:cubicBezTo>
                  <a:pt x="174689" y="2061415"/>
                  <a:pt x="176361" y="2054170"/>
                  <a:pt x="178312" y="2047203"/>
                </a:cubicBezTo>
                <a:lnTo>
                  <a:pt x="152679" y="2062808"/>
                </a:lnTo>
                <a:cubicBezTo>
                  <a:pt x="151286" y="2071725"/>
                  <a:pt x="149615" y="2080643"/>
                  <a:pt x="148221" y="2089560"/>
                </a:cubicBezTo>
                <a:lnTo>
                  <a:pt x="133734" y="2089560"/>
                </a:lnTo>
                <a:lnTo>
                  <a:pt x="114788" y="2077299"/>
                </a:lnTo>
                <a:cubicBezTo>
                  <a:pt x="112002" y="2072004"/>
                  <a:pt x="109495" y="2066988"/>
                  <a:pt x="106987" y="2061693"/>
                </a:cubicBezTo>
                <a:lnTo>
                  <a:pt x="112559" y="2047203"/>
                </a:lnTo>
                <a:lnTo>
                  <a:pt x="137077" y="2034942"/>
                </a:lnTo>
                <a:cubicBezTo>
                  <a:pt x="136241" y="2025188"/>
                  <a:pt x="135405" y="2015714"/>
                  <a:pt x="134848" y="2005961"/>
                </a:cubicBezTo>
                <a:lnTo>
                  <a:pt x="147107" y="1997043"/>
                </a:lnTo>
                <a:cubicBezTo>
                  <a:pt x="147943" y="1993421"/>
                  <a:pt x="148500" y="1989519"/>
                  <a:pt x="149336" y="1985897"/>
                </a:cubicBezTo>
                <a:lnTo>
                  <a:pt x="137077" y="1972521"/>
                </a:lnTo>
                <a:lnTo>
                  <a:pt x="117017" y="1968062"/>
                </a:lnTo>
                <a:lnTo>
                  <a:pt x="104758" y="1959145"/>
                </a:lnTo>
                <a:lnTo>
                  <a:pt x="84698" y="1953572"/>
                </a:lnTo>
                <a:cubicBezTo>
                  <a:pt x="82469" y="1958866"/>
                  <a:pt x="80240" y="1963882"/>
                  <a:pt x="78011" y="1969177"/>
                </a:cubicBezTo>
                <a:cubicBezTo>
                  <a:pt x="75225" y="1971127"/>
                  <a:pt x="72718" y="1972800"/>
                  <a:pt x="70210" y="1974750"/>
                </a:cubicBezTo>
                <a:lnTo>
                  <a:pt x="57951" y="1971406"/>
                </a:lnTo>
                <a:cubicBezTo>
                  <a:pt x="56001" y="1965833"/>
                  <a:pt x="54329" y="1960260"/>
                  <a:pt x="52379" y="1954686"/>
                </a:cubicBezTo>
                <a:cubicBezTo>
                  <a:pt x="51543" y="1950228"/>
                  <a:pt x="50986" y="1945769"/>
                  <a:pt x="50150" y="1941310"/>
                </a:cubicBezTo>
                <a:lnTo>
                  <a:pt x="39006" y="1940196"/>
                </a:lnTo>
                <a:lnTo>
                  <a:pt x="21175" y="1943540"/>
                </a:lnTo>
                <a:lnTo>
                  <a:pt x="10030" y="1937966"/>
                </a:lnTo>
                <a:cubicBezTo>
                  <a:pt x="8080" y="1934344"/>
                  <a:pt x="6130" y="1932950"/>
                  <a:pt x="4458" y="1926820"/>
                </a:cubicBezTo>
                <a:lnTo>
                  <a:pt x="0" y="1901183"/>
                </a:lnTo>
                <a:lnTo>
                  <a:pt x="20060" y="1898953"/>
                </a:lnTo>
                <a:lnTo>
                  <a:pt x="36777" y="1897839"/>
                </a:lnTo>
                <a:lnTo>
                  <a:pt x="52379" y="1891151"/>
                </a:lnTo>
                <a:lnTo>
                  <a:pt x="66867" y="1876660"/>
                </a:lnTo>
                <a:lnTo>
                  <a:pt x="75782" y="1862170"/>
                </a:lnTo>
                <a:lnTo>
                  <a:pt x="89156" y="1848794"/>
                </a:lnTo>
                <a:lnTo>
                  <a:pt x="106987" y="1827615"/>
                </a:lnTo>
                <a:lnTo>
                  <a:pt x="108380" y="1826222"/>
                </a:lnTo>
                <a:lnTo>
                  <a:pt x="122589" y="1800864"/>
                </a:lnTo>
                <a:lnTo>
                  <a:pt x="131505" y="1775227"/>
                </a:lnTo>
                <a:lnTo>
                  <a:pt x="141535" y="1735099"/>
                </a:lnTo>
                <a:lnTo>
                  <a:pt x="153794" y="1684939"/>
                </a:lnTo>
                <a:lnTo>
                  <a:pt x="166053" y="1639238"/>
                </a:lnTo>
                <a:lnTo>
                  <a:pt x="178312" y="1589079"/>
                </a:lnTo>
                <a:lnTo>
                  <a:pt x="189456" y="1548951"/>
                </a:lnTo>
                <a:lnTo>
                  <a:pt x="197257" y="1507709"/>
                </a:lnTo>
                <a:lnTo>
                  <a:pt x="207287" y="1462008"/>
                </a:lnTo>
                <a:lnTo>
                  <a:pt x="218432" y="1408504"/>
                </a:lnTo>
                <a:lnTo>
                  <a:pt x="226511" y="1364475"/>
                </a:lnTo>
                <a:lnTo>
                  <a:pt x="226233" y="1363918"/>
                </a:lnTo>
                <a:lnTo>
                  <a:pt x="221775" y="1339396"/>
                </a:lnTo>
                <a:cubicBezTo>
                  <a:pt x="220660" y="1332429"/>
                  <a:pt x="219546" y="1325184"/>
                  <a:pt x="218432" y="1318217"/>
                </a:cubicBezTo>
                <a:lnTo>
                  <a:pt x="234034" y="1310415"/>
                </a:lnTo>
                <a:lnTo>
                  <a:pt x="245178" y="1303727"/>
                </a:lnTo>
                <a:cubicBezTo>
                  <a:pt x="244343" y="1294809"/>
                  <a:pt x="243785" y="1285892"/>
                  <a:pt x="242949" y="1276975"/>
                </a:cubicBezTo>
                <a:lnTo>
                  <a:pt x="261895" y="1266943"/>
                </a:lnTo>
                <a:lnTo>
                  <a:pt x="276383" y="1274746"/>
                </a:lnTo>
                <a:lnTo>
                  <a:pt x="293100" y="1268058"/>
                </a:lnTo>
                <a:lnTo>
                  <a:pt x="315388" y="1272516"/>
                </a:lnTo>
                <a:lnTo>
                  <a:pt x="306473" y="1247994"/>
                </a:lnTo>
                <a:lnTo>
                  <a:pt x="288642" y="1236847"/>
                </a:lnTo>
                <a:lnTo>
                  <a:pt x="274154" y="1216784"/>
                </a:lnTo>
                <a:lnTo>
                  <a:pt x="263009" y="1210096"/>
                </a:lnTo>
                <a:lnTo>
                  <a:pt x="245178" y="1239077"/>
                </a:lnTo>
                <a:lnTo>
                  <a:pt x="232919" y="1256911"/>
                </a:lnTo>
                <a:cubicBezTo>
                  <a:pt x="235984" y="1243535"/>
                  <a:pt x="238770" y="1230159"/>
                  <a:pt x="241835" y="1216784"/>
                </a:cubicBezTo>
                <a:cubicBezTo>
                  <a:pt x="242114" y="1203408"/>
                  <a:pt x="242671" y="1190032"/>
                  <a:pt x="242949" y="1176656"/>
                </a:cubicBezTo>
                <a:lnTo>
                  <a:pt x="251865" y="1120923"/>
                </a:lnTo>
                <a:cubicBezTo>
                  <a:pt x="254094" y="1105597"/>
                  <a:pt x="256323" y="1090549"/>
                  <a:pt x="258552" y="1075222"/>
                </a:cubicBezTo>
                <a:cubicBezTo>
                  <a:pt x="261059" y="1057109"/>
                  <a:pt x="263845" y="1038717"/>
                  <a:pt x="266353" y="1020604"/>
                </a:cubicBezTo>
                <a:lnTo>
                  <a:pt x="273039" y="970444"/>
                </a:lnTo>
                <a:cubicBezTo>
                  <a:pt x="273318" y="957904"/>
                  <a:pt x="273875" y="945086"/>
                  <a:pt x="274154" y="932546"/>
                </a:cubicBezTo>
                <a:cubicBezTo>
                  <a:pt x="276383" y="920006"/>
                  <a:pt x="278612" y="907188"/>
                  <a:pt x="280841" y="894648"/>
                </a:cubicBezTo>
                <a:cubicBezTo>
                  <a:pt x="279447" y="886009"/>
                  <a:pt x="277776" y="877649"/>
                  <a:pt x="276383" y="869011"/>
                </a:cubicBezTo>
                <a:cubicBezTo>
                  <a:pt x="276104" y="860093"/>
                  <a:pt x="275547" y="851176"/>
                  <a:pt x="275268" y="842259"/>
                </a:cubicBezTo>
                <a:lnTo>
                  <a:pt x="290871" y="819966"/>
                </a:lnTo>
                <a:lnTo>
                  <a:pt x="302015" y="803246"/>
                </a:lnTo>
                <a:lnTo>
                  <a:pt x="325418" y="798787"/>
                </a:lnTo>
                <a:cubicBezTo>
                  <a:pt x="323190" y="810213"/>
                  <a:pt x="320961" y="821916"/>
                  <a:pt x="318732" y="833342"/>
                </a:cubicBezTo>
                <a:lnTo>
                  <a:pt x="345479" y="860093"/>
                </a:lnTo>
                <a:lnTo>
                  <a:pt x="377797" y="890189"/>
                </a:lnTo>
                <a:lnTo>
                  <a:pt x="400086" y="916941"/>
                </a:lnTo>
                <a:lnTo>
                  <a:pt x="415689" y="938119"/>
                </a:lnTo>
                <a:lnTo>
                  <a:pt x="437978" y="1061846"/>
                </a:lnTo>
                <a:lnTo>
                  <a:pt x="454694" y="1044012"/>
                </a:lnTo>
                <a:lnTo>
                  <a:pt x="438535" y="937283"/>
                </a:lnTo>
                <a:lnTo>
                  <a:pt x="437094" y="934160"/>
                </a:lnTo>
                <a:lnTo>
                  <a:pt x="435989" y="934397"/>
                </a:lnTo>
                <a:lnTo>
                  <a:pt x="435989" y="929379"/>
                </a:lnTo>
                <a:lnTo>
                  <a:pt x="430412" y="917671"/>
                </a:lnTo>
                <a:lnTo>
                  <a:pt x="427066" y="897601"/>
                </a:lnTo>
                <a:lnTo>
                  <a:pt x="423720" y="878645"/>
                </a:lnTo>
                <a:lnTo>
                  <a:pt x="406989" y="857459"/>
                </a:lnTo>
                <a:lnTo>
                  <a:pt x="388028" y="840734"/>
                </a:lnTo>
                <a:lnTo>
                  <a:pt x="373528" y="822893"/>
                </a:lnTo>
                <a:lnTo>
                  <a:pt x="362374" y="815088"/>
                </a:lnTo>
                <a:lnTo>
                  <a:pt x="346758" y="813973"/>
                </a:lnTo>
                <a:lnTo>
                  <a:pt x="345643" y="792788"/>
                </a:lnTo>
                <a:lnTo>
                  <a:pt x="326681" y="784982"/>
                </a:lnTo>
                <a:lnTo>
                  <a:pt x="308835" y="771602"/>
                </a:lnTo>
                <a:lnTo>
                  <a:pt x="287643" y="753761"/>
                </a:lnTo>
                <a:lnTo>
                  <a:pt x="258643" y="751531"/>
                </a:lnTo>
                <a:lnTo>
                  <a:pt x="258643" y="724770"/>
                </a:lnTo>
                <a:lnTo>
                  <a:pt x="250835" y="700240"/>
                </a:lnTo>
                <a:lnTo>
                  <a:pt x="251950" y="669019"/>
                </a:lnTo>
                <a:lnTo>
                  <a:pt x="248604" y="645603"/>
                </a:lnTo>
                <a:lnTo>
                  <a:pt x="234104" y="628878"/>
                </a:lnTo>
                <a:lnTo>
                  <a:pt x="207335" y="609922"/>
                </a:lnTo>
                <a:lnTo>
                  <a:pt x="207335" y="583161"/>
                </a:lnTo>
                <a:lnTo>
                  <a:pt x="211796" y="547480"/>
                </a:lnTo>
                <a:lnTo>
                  <a:pt x="222950" y="564206"/>
                </a:lnTo>
                <a:lnTo>
                  <a:pt x="235220" y="586506"/>
                </a:lnTo>
                <a:lnTo>
                  <a:pt x="255296" y="582046"/>
                </a:lnTo>
                <a:lnTo>
                  <a:pt x="263104" y="584276"/>
                </a:lnTo>
                <a:lnTo>
                  <a:pt x="265335" y="608807"/>
                </a:lnTo>
                <a:lnTo>
                  <a:pt x="272027" y="628878"/>
                </a:lnTo>
                <a:lnTo>
                  <a:pt x="277604" y="650063"/>
                </a:lnTo>
                <a:lnTo>
                  <a:pt x="264220" y="670134"/>
                </a:lnTo>
                <a:lnTo>
                  <a:pt x="273143" y="682399"/>
                </a:lnTo>
                <a:lnTo>
                  <a:pt x="294335" y="683514"/>
                </a:lnTo>
                <a:lnTo>
                  <a:pt x="292104" y="653408"/>
                </a:lnTo>
                <a:lnTo>
                  <a:pt x="309950" y="647833"/>
                </a:lnTo>
                <a:lnTo>
                  <a:pt x="315527" y="628878"/>
                </a:lnTo>
                <a:lnTo>
                  <a:pt x="321104" y="614382"/>
                </a:lnTo>
                <a:lnTo>
                  <a:pt x="297681" y="590967"/>
                </a:lnTo>
                <a:lnTo>
                  <a:pt x="306604" y="576471"/>
                </a:lnTo>
                <a:lnTo>
                  <a:pt x="325566" y="579816"/>
                </a:lnTo>
                <a:lnTo>
                  <a:pt x="333374" y="561976"/>
                </a:lnTo>
                <a:lnTo>
                  <a:pt x="314412" y="548595"/>
                </a:lnTo>
                <a:lnTo>
                  <a:pt x="294335" y="541905"/>
                </a:lnTo>
                <a:lnTo>
                  <a:pt x="254181" y="518489"/>
                </a:lnTo>
                <a:lnTo>
                  <a:pt x="239681" y="510684"/>
                </a:lnTo>
                <a:lnTo>
                  <a:pt x="219604" y="500649"/>
                </a:lnTo>
                <a:lnTo>
                  <a:pt x="200642" y="479463"/>
                </a:lnTo>
                <a:lnTo>
                  <a:pt x="170527" y="479463"/>
                </a:lnTo>
                <a:lnTo>
                  <a:pt x="150450" y="456048"/>
                </a:lnTo>
                <a:lnTo>
                  <a:pt x="162719" y="444897"/>
                </a:lnTo>
                <a:lnTo>
                  <a:pt x="182796" y="439322"/>
                </a:lnTo>
                <a:lnTo>
                  <a:pt x="201758" y="450473"/>
                </a:lnTo>
                <a:lnTo>
                  <a:pt x="211796" y="471658"/>
                </a:lnTo>
                <a:lnTo>
                  <a:pt x="238566" y="472773"/>
                </a:lnTo>
                <a:lnTo>
                  <a:pt x="260873" y="490614"/>
                </a:lnTo>
                <a:lnTo>
                  <a:pt x="280950" y="480578"/>
                </a:lnTo>
                <a:lnTo>
                  <a:pt x="288758" y="466083"/>
                </a:lnTo>
                <a:lnTo>
                  <a:pt x="301027" y="453818"/>
                </a:lnTo>
                <a:lnTo>
                  <a:pt x="309950" y="431517"/>
                </a:lnTo>
                <a:lnTo>
                  <a:pt x="330027" y="417022"/>
                </a:lnTo>
                <a:lnTo>
                  <a:pt x="345643" y="406986"/>
                </a:lnTo>
                <a:lnTo>
                  <a:pt x="362374" y="400296"/>
                </a:lnTo>
                <a:lnTo>
                  <a:pt x="375758" y="400296"/>
                </a:lnTo>
                <a:lnTo>
                  <a:pt x="379104" y="414792"/>
                </a:lnTo>
                <a:lnTo>
                  <a:pt x="390258" y="430402"/>
                </a:lnTo>
                <a:lnTo>
                  <a:pt x="402528" y="423712"/>
                </a:lnTo>
                <a:lnTo>
                  <a:pt x="412566" y="419252"/>
                </a:lnTo>
                <a:lnTo>
                  <a:pt x="421489" y="418137"/>
                </a:lnTo>
                <a:lnTo>
                  <a:pt x="432643" y="422597"/>
                </a:lnTo>
                <a:lnTo>
                  <a:pt x="443797" y="437092"/>
                </a:lnTo>
                <a:cubicBezTo>
                  <a:pt x="443809" y="437252"/>
                  <a:pt x="443821" y="437412"/>
                  <a:pt x="443833" y="437572"/>
                </a:cubicBezTo>
                <a:lnTo>
                  <a:pt x="463874" y="432632"/>
                </a:lnTo>
                <a:lnTo>
                  <a:pt x="475028" y="425942"/>
                </a:lnTo>
                <a:lnTo>
                  <a:pt x="488412" y="420367"/>
                </a:lnTo>
                <a:lnTo>
                  <a:pt x="506259" y="408101"/>
                </a:lnTo>
                <a:lnTo>
                  <a:pt x="524105" y="394721"/>
                </a:lnTo>
                <a:lnTo>
                  <a:pt x="518528" y="385801"/>
                </a:lnTo>
                <a:lnTo>
                  <a:pt x="514066" y="376880"/>
                </a:lnTo>
                <a:lnTo>
                  <a:pt x="504028" y="381341"/>
                </a:lnTo>
                <a:lnTo>
                  <a:pt x="496220" y="384686"/>
                </a:lnTo>
                <a:cubicBezTo>
                  <a:pt x="494826" y="379947"/>
                  <a:pt x="493153" y="374929"/>
                  <a:pt x="491759" y="370190"/>
                </a:cubicBezTo>
                <a:lnTo>
                  <a:pt x="506259" y="355695"/>
                </a:lnTo>
                <a:lnTo>
                  <a:pt x="501797" y="344545"/>
                </a:lnTo>
                <a:lnTo>
                  <a:pt x="491759" y="328934"/>
                </a:lnTo>
                <a:lnTo>
                  <a:pt x="504028" y="317784"/>
                </a:lnTo>
                <a:cubicBezTo>
                  <a:pt x="503191" y="312488"/>
                  <a:pt x="502634" y="307470"/>
                  <a:pt x="501797" y="302173"/>
                </a:cubicBezTo>
                <a:cubicBezTo>
                  <a:pt x="501518" y="297434"/>
                  <a:pt x="500961" y="292417"/>
                  <a:pt x="500682" y="287678"/>
                </a:cubicBezTo>
                <a:cubicBezTo>
                  <a:pt x="499845" y="282939"/>
                  <a:pt x="499287" y="277922"/>
                  <a:pt x="498451" y="273183"/>
                </a:cubicBezTo>
                <a:lnTo>
                  <a:pt x="495105" y="259802"/>
                </a:lnTo>
                <a:lnTo>
                  <a:pt x="481720" y="244192"/>
                </a:lnTo>
                <a:lnTo>
                  <a:pt x="487297" y="235272"/>
                </a:lnTo>
                <a:lnTo>
                  <a:pt x="495105" y="225236"/>
                </a:lnTo>
                <a:lnTo>
                  <a:pt x="481720" y="211856"/>
                </a:lnTo>
                <a:lnTo>
                  <a:pt x="470566" y="199591"/>
                </a:lnTo>
                <a:lnTo>
                  <a:pt x="463874" y="191785"/>
                </a:lnTo>
                <a:lnTo>
                  <a:pt x="469451" y="180635"/>
                </a:lnTo>
                <a:lnTo>
                  <a:pt x="478374" y="170600"/>
                </a:lnTo>
                <a:lnTo>
                  <a:pt x="469451" y="161679"/>
                </a:lnTo>
                <a:lnTo>
                  <a:pt x="454951" y="152759"/>
                </a:lnTo>
                <a:lnTo>
                  <a:pt x="442682" y="143839"/>
                </a:lnTo>
                <a:lnTo>
                  <a:pt x="433758" y="130459"/>
                </a:lnTo>
                <a:lnTo>
                  <a:pt x="433758" y="113733"/>
                </a:lnTo>
                <a:lnTo>
                  <a:pt x="421768" y="93105"/>
                </a:lnTo>
                <a:lnTo>
                  <a:pt x="420374" y="91432"/>
                </a:lnTo>
                <a:lnTo>
                  <a:pt x="430412" y="81397"/>
                </a:lnTo>
                <a:lnTo>
                  <a:pt x="442682" y="82512"/>
                </a:lnTo>
                <a:lnTo>
                  <a:pt x="451605" y="73592"/>
                </a:lnTo>
                <a:lnTo>
                  <a:pt x="462759" y="80282"/>
                </a:lnTo>
                <a:lnTo>
                  <a:pt x="478374" y="79167"/>
                </a:lnTo>
                <a:lnTo>
                  <a:pt x="491759" y="81397"/>
                </a:lnTo>
                <a:lnTo>
                  <a:pt x="499566" y="88087"/>
                </a:lnTo>
                <a:lnTo>
                  <a:pt x="515182" y="80282"/>
                </a:lnTo>
                <a:lnTo>
                  <a:pt x="531913" y="69132"/>
                </a:lnTo>
                <a:lnTo>
                  <a:pt x="531913" y="49061"/>
                </a:lnTo>
                <a:lnTo>
                  <a:pt x="554220" y="42371"/>
                </a:lnTo>
                <a:lnTo>
                  <a:pt x="580990" y="39026"/>
                </a:lnTo>
                <a:lnTo>
                  <a:pt x="604413" y="35681"/>
                </a:lnTo>
                <a:lnTo>
                  <a:pt x="618913" y="31221"/>
                </a:lnTo>
                <a:lnTo>
                  <a:pt x="642336" y="32336"/>
                </a:lnTo>
                <a:lnTo>
                  <a:pt x="653490" y="30106"/>
                </a:lnTo>
                <a:lnTo>
                  <a:pt x="666874" y="33451"/>
                </a:lnTo>
                <a:lnTo>
                  <a:pt x="675798" y="52406"/>
                </a:lnTo>
                <a:lnTo>
                  <a:pt x="687788" y="52406"/>
                </a:lnTo>
                <a:lnTo>
                  <a:pt x="688067" y="52406"/>
                </a:lnTo>
                <a:lnTo>
                  <a:pt x="695875" y="41256"/>
                </a:lnTo>
                <a:lnTo>
                  <a:pt x="703682" y="30106"/>
                </a:lnTo>
                <a:lnTo>
                  <a:pt x="713721" y="18955"/>
                </a:lnTo>
                <a:lnTo>
                  <a:pt x="720413" y="89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/>
          <a:lstStyle/>
          <a:p>
            <a:r>
              <a:rPr lang="fr-FR" cap="all" spc="30" dirty="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Saint-preuil</a:t>
            </a:r>
            <a:endParaRPr lang="zh-CN" altLang="en-US" kern="0" dirty="0">
              <a:solidFill>
                <a:sysClr val="windowText" lastClr="000000"/>
              </a:solidFill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867666" y="2311051"/>
            <a:ext cx="16965854" cy="1045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Nouvelle</a:t>
            </a:r>
            <a:r>
              <a:rPr lang="fr-FR" sz="9800" b="1" i="1" spc="400" baseline="-2127">
                <a:solidFill>
                  <a:srgbClr val="C9D06E"/>
                </a:solidFill>
                <a:latin typeface="Montserrat" panose="00000500000000000000" pitchFamily="2" charset="0"/>
                <a:cs typeface="Calibri"/>
              </a:rPr>
              <a:t> </a:t>
            </a: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Aquitaine</a:t>
            </a:r>
          </a:p>
        </p:txBody>
      </p:sp>
      <p:pic>
        <p:nvPicPr>
          <p:cNvPr id="56" name="Graphique 55" descr="Bâtiment avec un remplissage uni">
            <a:extLst>
              <a:ext uri="{FF2B5EF4-FFF2-40B4-BE49-F238E27FC236}">
                <a16:creationId xmlns:a16="http://schemas.microsoft.com/office/drawing/2014/main" id="{871BA823-D47D-6898-976F-F8DDB830D7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4612419" y="225383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DA04FE35-9596-3D07-6675-7737929FF4F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425158" y="461508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65" name="Graphique 64" descr="Bâtiment avec un remplissage uni">
            <a:extLst>
              <a:ext uri="{FF2B5EF4-FFF2-40B4-BE49-F238E27FC236}">
                <a16:creationId xmlns:a16="http://schemas.microsoft.com/office/drawing/2014/main" id="{76DAA9C2-6172-9721-26F3-C6189A9622E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4055335" y="2466044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6" name="Ellipse 15">
            <a:extLst>
              <a:ext uri="{FF2B5EF4-FFF2-40B4-BE49-F238E27FC236}">
                <a16:creationId xmlns:a16="http://schemas.microsoft.com/office/drawing/2014/main" id="{C2EA2232-D030-F7D9-F661-CFCA11F07BC9}"/>
              </a:ext>
            </a:extLst>
          </p:cNvPr>
          <p:cNvSpPr/>
          <p:nvPr/>
        </p:nvSpPr>
        <p:spPr>
          <a:xfrm>
            <a:off x="14492168" y="257873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object 9">
            <a:extLst>
              <a:ext uri="{FF2B5EF4-FFF2-40B4-BE49-F238E27FC236}">
                <a16:creationId xmlns:a16="http://schemas.microsoft.com/office/drawing/2014/main" id="{F23D4767-6707-FD40-8974-496C8057C295}"/>
              </a:ext>
            </a:extLst>
          </p:cNvPr>
          <p:cNvSpPr txBox="1"/>
          <p:nvPr/>
        </p:nvSpPr>
        <p:spPr>
          <a:xfrm>
            <a:off x="13314726" y="2196673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poitiers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23" name="object 9">
            <a:extLst>
              <a:ext uri="{FF2B5EF4-FFF2-40B4-BE49-F238E27FC236}">
                <a16:creationId xmlns:a16="http://schemas.microsoft.com/office/drawing/2014/main" id="{4C38D854-F8F0-062C-910B-A3BF5A211CBA}"/>
              </a:ext>
            </a:extLst>
          </p:cNvPr>
          <p:cNvSpPr txBox="1"/>
          <p:nvPr/>
        </p:nvSpPr>
        <p:spPr>
          <a:xfrm>
            <a:off x="14208457" y="8800026"/>
            <a:ext cx="118098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Agen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7" name="object 9">
            <a:extLst>
              <a:ext uri="{FF2B5EF4-FFF2-40B4-BE49-F238E27FC236}">
                <a16:creationId xmlns:a16="http://schemas.microsoft.com/office/drawing/2014/main" id="{AFB0449A-DC4E-0EAB-4A55-8E6A26AC050F}"/>
              </a:ext>
            </a:extLst>
          </p:cNvPr>
          <p:cNvSpPr txBox="1"/>
          <p:nvPr/>
        </p:nvSpPr>
        <p:spPr>
          <a:xfrm>
            <a:off x="13170710" y="2703912"/>
            <a:ext cx="110304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vouillé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9" name="Ellipse 8">
            <a:extLst>
              <a:ext uri="{FF2B5EF4-FFF2-40B4-BE49-F238E27FC236}">
                <a16:creationId xmlns:a16="http://schemas.microsoft.com/office/drawing/2014/main" id="{1C15E510-3249-3D2F-35B9-6979BE159111}"/>
              </a:ext>
            </a:extLst>
          </p:cNvPr>
          <p:cNvSpPr/>
          <p:nvPr/>
        </p:nvSpPr>
        <p:spPr>
          <a:xfrm>
            <a:off x="14341983" y="4847637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object 9">
            <a:extLst>
              <a:ext uri="{FF2B5EF4-FFF2-40B4-BE49-F238E27FC236}">
                <a16:creationId xmlns:a16="http://schemas.microsoft.com/office/drawing/2014/main" id="{6B1B0F84-51E1-EA15-BB82-CD8F81D8CDDB}"/>
              </a:ext>
            </a:extLst>
          </p:cNvPr>
          <p:cNvSpPr txBox="1"/>
          <p:nvPr/>
        </p:nvSpPr>
        <p:spPr>
          <a:xfrm>
            <a:off x="13561631" y="4545323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Angoulême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C5441CA5-0F3C-98ED-1755-BB6257E50D48}"/>
              </a:ext>
            </a:extLst>
          </p:cNvPr>
          <p:cNvSpPr/>
          <p:nvPr/>
        </p:nvSpPr>
        <p:spPr>
          <a:xfrm>
            <a:off x="11889593" y="484542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object 9">
            <a:extLst>
              <a:ext uri="{FF2B5EF4-FFF2-40B4-BE49-F238E27FC236}">
                <a16:creationId xmlns:a16="http://schemas.microsoft.com/office/drawing/2014/main" id="{903D0021-9811-BF7A-3051-4D6D9A450781}"/>
              </a:ext>
            </a:extLst>
          </p:cNvPr>
          <p:cNvSpPr txBox="1"/>
          <p:nvPr/>
        </p:nvSpPr>
        <p:spPr>
          <a:xfrm>
            <a:off x="12071911" y="4810373"/>
            <a:ext cx="91952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royan</a:t>
            </a:r>
            <a:endParaRPr sz="1600" cap="all" dirty="0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21" name="Ellipse 20">
            <a:extLst>
              <a:ext uri="{FF2B5EF4-FFF2-40B4-BE49-F238E27FC236}">
                <a16:creationId xmlns:a16="http://schemas.microsoft.com/office/drawing/2014/main" id="{B722FF50-747C-5C6B-B4A4-00D56A1B5380}"/>
              </a:ext>
            </a:extLst>
          </p:cNvPr>
          <p:cNvSpPr/>
          <p:nvPr/>
        </p:nvSpPr>
        <p:spPr>
          <a:xfrm>
            <a:off x="11647610" y="348105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" name="object 9">
            <a:extLst>
              <a:ext uri="{FF2B5EF4-FFF2-40B4-BE49-F238E27FC236}">
                <a16:creationId xmlns:a16="http://schemas.microsoft.com/office/drawing/2014/main" id="{D1BF7E2B-6B6B-871B-489C-F83C21AF9B29}"/>
              </a:ext>
            </a:extLst>
          </p:cNvPr>
          <p:cNvSpPr txBox="1"/>
          <p:nvPr/>
        </p:nvSpPr>
        <p:spPr>
          <a:xfrm>
            <a:off x="11792985" y="3450893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La rochelle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4" name="Ellipse 43">
            <a:extLst>
              <a:ext uri="{FF2B5EF4-FFF2-40B4-BE49-F238E27FC236}">
                <a16:creationId xmlns:a16="http://schemas.microsoft.com/office/drawing/2014/main" id="{7FAA01BB-95DB-4A5B-B8F9-61064968DFB4}"/>
              </a:ext>
            </a:extLst>
          </p:cNvPr>
          <p:cNvSpPr/>
          <p:nvPr/>
        </p:nvSpPr>
        <p:spPr>
          <a:xfrm>
            <a:off x="11082918" y="3255325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6" name="object 9">
            <a:extLst>
              <a:ext uri="{FF2B5EF4-FFF2-40B4-BE49-F238E27FC236}">
                <a16:creationId xmlns:a16="http://schemas.microsoft.com/office/drawing/2014/main" id="{8E9CAA02-2FAD-0CAC-2D3A-8CDF168C9B2A}"/>
              </a:ext>
            </a:extLst>
          </p:cNvPr>
          <p:cNvSpPr txBox="1"/>
          <p:nvPr/>
        </p:nvSpPr>
        <p:spPr>
          <a:xfrm>
            <a:off x="9702608" y="2905669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rPr>
              <a:t>Île-de-ré</a:t>
            </a:r>
            <a:endParaRPr sz="1600" cap="all" dirty="0">
              <a:solidFill>
                <a:schemeClr val="bg1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8" name="Ellipse 47">
            <a:extLst>
              <a:ext uri="{FF2B5EF4-FFF2-40B4-BE49-F238E27FC236}">
                <a16:creationId xmlns:a16="http://schemas.microsoft.com/office/drawing/2014/main" id="{90DE27C0-6DB5-803E-C960-618FB384C264}"/>
              </a:ext>
            </a:extLst>
          </p:cNvPr>
          <p:cNvSpPr/>
          <p:nvPr/>
        </p:nvSpPr>
        <p:spPr>
          <a:xfrm>
            <a:off x="16446509" y="435297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object 9">
            <a:extLst>
              <a:ext uri="{FF2B5EF4-FFF2-40B4-BE49-F238E27FC236}">
                <a16:creationId xmlns:a16="http://schemas.microsoft.com/office/drawing/2014/main" id="{A984DF12-1045-496F-FE20-9DC0C26CB13D}"/>
              </a:ext>
            </a:extLst>
          </p:cNvPr>
          <p:cNvSpPr txBox="1"/>
          <p:nvPr/>
        </p:nvSpPr>
        <p:spPr>
          <a:xfrm>
            <a:off x="15875868" y="4077899"/>
            <a:ext cx="133087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limoges</a:t>
            </a:r>
            <a:endParaRPr sz="1600" cap="all" dirty="0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32246CD5-0E20-4315-4810-2DF42FAB42CC}"/>
              </a:ext>
            </a:extLst>
          </p:cNvPr>
          <p:cNvSpPr/>
          <p:nvPr/>
        </p:nvSpPr>
        <p:spPr>
          <a:xfrm>
            <a:off x="14920912" y="8599076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7" name="Ellipse 56">
            <a:extLst>
              <a:ext uri="{FF2B5EF4-FFF2-40B4-BE49-F238E27FC236}">
                <a16:creationId xmlns:a16="http://schemas.microsoft.com/office/drawing/2014/main" id="{30905F42-A315-7A17-5E2B-F0C892B96BC6}"/>
              </a:ext>
            </a:extLst>
          </p:cNvPr>
          <p:cNvSpPr/>
          <p:nvPr/>
        </p:nvSpPr>
        <p:spPr>
          <a:xfrm>
            <a:off x="12495740" y="910346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object 9">
            <a:extLst>
              <a:ext uri="{FF2B5EF4-FFF2-40B4-BE49-F238E27FC236}">
                <a16:creationId xmlns:a16="http://schemas.microsoft.com/office/drawing/2014/main" id="{F85CFC9E-169D-6FA9-D3C9-E354592B31BC}"/>
              </a:ext>
            </a:extLst>
          </p:cNvPr>
          <p:cNvSpPr txBox="1"/>
          <p:nvPr/>
        </p:nvSpPr>
        <p:spPr>
          <a:xfrm>
            <a:off x="11480725" y="8795414"/>
            <a:ext cx="2284627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Mont-de-marsan</a:t>
            </a:r>
            <a:endParaRPr sz="1600" cap="all" dirty="0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12BD8CB0-DC11-8E2D-8A8C-D7C8960F9160}"/>
              </a:ext>
            </a:extLst>
          </p:cNvPr>
          <p:cNvSpPr/>
          <p:nvPr/>
        </p:nvSpPr>
        <p:spPr>
          <a:xfrm>
            <a:off x="12881936" y="10849307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2" name="object 9">
            <a:extLst>
              <a:ext uri="{FF2B5EF4-FFF2-40B4-BE49-F238E27FC236}">
                <a16:creationId xmlns:a16="http://schemas.microsoft.com/office/drawing/2014/main" id="{EB4715AC-E2E7-80E9-C165-CE0DE0044AA6}"/>
              </a:ext>
            </a:extLst>
          </p:cNvPr>
          <p:cNvSpPr txBox="1"/>
          <p:nvPr/>
        </p:nvSpPr>
        <p:spPr>
          <a:xfrm>
            <a:off x="12543630" y="10544240"/>
            <a:ext cx="63739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pau</a:t>
            </a:r>
            <a:endParaRPr sz="1600" cap="all" dirty="0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FB4DFD91-CDCE-80CA-AD5A-1DAF50FADBC3}"/>
              </a:ext>
            </a:extLst>
          </p:cNvPr>
          <p:cNvSpPr/>
          <p:nvPr/>
        </p:nvSpPr>
        <p:spPr>
          <a:xfrm>
            <a:off x="10958512" y="98933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4" name="object 9">
            <a:extLst>
              <a:ext uri="{FF2B5EF4-FFF2-40B4-BE49-F238E27FC236}">
                <a16:creationId xmlns:a16="http://schemas.microsoft.com/office/drawing/2014/main" id="{7F1DA385-61AD-A2C9-8CC4-540F99676AA3}"/>
              </a:ext>
            </a:extLst>
          </p:cNvPr>
          <p:cNvSpPr txBox="1"/>
          <p:nvPr/>
        </p:nvSpPr>
        <p:spPr>
          <a:xfrm>
            <a:off x="9350593" y="9702781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cs typeface="Tahoma"/>
              </a:rPr>
              <a:t>hossegor</a:t>
            </a:r>
            <a:endParaRPr sz="1600" cap="all">
              <a:solidFill>
                <a:schemeClr val="tx1">
                  <a:lumMod val="50000"/>
                  <a:lumOff val="50000"/>
                </a:schemeClr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66" name="Ellipse 65">
            <a:extLst>
              <a:ext uri="{FF2B5EF4-FFF2-40B4-BE49-F238E27FC236}">
                <a16:creationId xmlns:a16="http://schemas.microsoft.com/office/drawing/2014/main" id="{3EAF5379-B1AC-2541-A3DF-26FF510B0E31}"/>
              </a:ext>
            </a:extLst>
          </p:cNvPr>
          <p:cNvSpPr/>
          <p:nvPr/>
        </p:nvSpPr>
        <p:spPr>
          <a:xfrm>
            <a:off x="12584186" y="6655996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8" name="object 9">
            <a:extLst>
              <a:ext uri="{FF2B5EF4-FFF2-40B4-BE49-F238E27FC236}">
                <a16:creationId xmlns:a16="http://schemas.microsoft.com/office/drawing/2014/main" id="{2271CFF7-FF00-D374-D4C8-8850C3D3ABD8}"/>
              </a:ext>
            </a:extLst>
          </p:cNvPr>
          <p:cNvSpPr txBox="1"/>
          <p:nvPr/>
        </p:nvSpPr>
        <p:spPr>
          <a:xfrm>
            <a:off x="12007999" y="6858382"/>
            <a:ext cx="155363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bordeaux</a:t>
            </a:r>
            <a:endParaRPr sz="1600" cap="all" dirty="0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70" name="Graphique 69" descr="Bâtiment avec un remplissage uni">
            <a:extLst>
              <a:ext uri="{FF2B5EF4-FFF2-40B4-BE49-F238E27FC236}">
                <a16:creationId xmlns:a16="http://schemas.microsoft.com/office/drawing/2014/main" id="{D4A6E3D7-4DE0-E1E4-B1A8-4A056449767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4630340" y="172909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5" name="object 9">
            <a:extLst>
              <a:ext uri="{FF2B5EF4-FFF2-40B4-BE49-F238E27FC236}">
                <a16:creationId xmlns:a16="http://schemas.microsoft.com/office/drawing/2014/main" id="{7434179A-E84F-F10D-86E9-2A079B747EF6}"/>
              </a:ext>
            </a:extLst>
          </p:cNvPr>
          <p:cNvSpPr txBox="1"/>
          <p:nvPr/>
        </p:nvSpPr>
        <p:spPr>
          <a:xfrm>
            <a:off x="14482408" y="2804194"/>
            <a:ext cx="1613616" cy="5187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Chasseneuil </a:t>
            </a:r>
          </a:p>
          <a:p>
            <a:pPr marL="12700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du </a:t>
            </a:r>
            <a:r>
              <a:rPr lang="fr-FR" sz="1600" cap="all" spc="30" dirty="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poitou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82" name="Graphique 81" descr="Bâtiment avec un remplissage uni">
            <a:extLst>
              <a:ext uri="{FF2B5EF4-FFF2-40B4-BE49-F238E27FC236}">
                <a16:creationId xmlns:a16="http://schemas.microsoft.com/office/drawing/2014/main" id="{BE2A5F78-C4E4-FBCC-43DE-11352120316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3458198" y="488922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3" name="object 9">
            <a:extLst>
              <a:ext uri="{FF2B5EF4-FFF2-40B4-BE49-F238E27FC236}">
                <a16:creationId xmlns:a16="http://schemas.microsoft.com/office/drawing/2014/main" id="{C59E8E5E-3766-F84A-CC33-DEE6244D9C0F}"/>
              </a:ext>
            </a:extLst>
          </p:cNvPr>
          <p:cNvSpPr txBox="1"/>
          <p:nvPr/>
        </p:nvSpPr>
        <p:spPr>
          <a:xfrm>
            <a:off x="13543281" y="5356675"/>
            <a:ext cx="161361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Saint-preuil</a:t>
            </a:r>
            <a:endParaRPr lang="fr-FR" sz="1600" cap="all" spc="30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84" name="Graphique 83" descr="Bâtiment avec un remplissage uni">
            <a:extLst>
              <a:ext uri="{FF2B5EF4-FFF2-40B4-BE49-F238E27FC236}">
                <a16:creationId xmlns:a16="http://schemas.microsoft.com/office/drawing/2014/main" id="{253DDE58-A9C0-ECD2-C527-DBC048442DC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6492777" y="563036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5" name="object 9">
            <a:extLst>
              <a:ext uri="{FF2B5EF4-FFF2-40B4-BE49-F238E27FC236}">
                <a16:creationId xmlns:a16="http://schemas.microsoft.com/office/drawing/2014/main" id="{2407DDDC-4DD0-E73F-9F35-73BEAEDE4D2F}"/>
              </a:ext>
            </a:extLst>
          </p:cNvPr>
          <p:cNvSpPr txBox="1"/>
          <p:nvPr/>
        </p:nvSpPr>
        <p:spPr>
          <a:xfrm>
            <a:off x="15461386" y="6076970"/>
            <a:ext cx="2062782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Saint-pardoux-l’ortigier</a:t>
            </a:r>
          </a:p>
        </p:txBody>
      </p:sp>
      <p:sp>
        <p:nvSpPr>
          <p:cNvPr id="86" name="object 9">
            <a:extLst>
              <a:ext uri="{FF2B5EF4-FFF2-40B4-BE49-F238E27FC236}">
                <a16:creationId xmlns:a16="http://schemas.microsoft.com/office/drawing/2014/main" id="{DF0D056A-9E47-5EAB-0407-EEBFA717F1A4}"/>
              </a:ext>
            </a:extLst>
          </p:cNvPr>
          <p:cNvSpPr txBox="1"/>
          <p:nvPr/>
        </p:nvSpPr>
        <p:spPr>
          <a:xfrm>
            <a:off x="9788858" y="4752786"/>
            <a:ext cx="1750296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cs typeface="Tahoma"/>
              </a:rPr>
              <a:t>Saint-palais</a:t>
            </a:r>
            <a:r>
              <a:rPr lang="fr-FR" sz="1600" cap="all" spc="3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rPr>
              <a:t>-sur-mer</a:t>
            </a:r>
            <a:endParaRPr sz="1600" cap="all">
              <a:solidFill>
                <a:schemeClr val="bg1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87" name="Graphique 86" descr="Bâtiment avec un remplissage uni">
            <a:extLst>
              <a:ext uri="{FF2B5EF4-FFF2-40B4-BE49-F238E27FC236}">
                <a16:creationId xmlns:a16="http://schemas.microsoft.com/office/drawing/2014/main" id="{0D4D6AE7-CD58-6D28-E84C-8535FCFC29E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2706275" y="296056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8" name="object 9">
            <a:extLst>
              <a:ext uri="{FF2B5EF4-FFF2-40B4-BE49-F238E27FC236}">
                <a16:creationId xmlns:a16="http://schemas.microsoft.com/office/drawing/2014/main" id="{B2197313-BA88-97D2-FDD5-2CDB0F90AB8F}"/>
              </a:ext>
            </a:extLst>
          </p:cNvPr>
          <p:cNvSpPr txBox="1"/>
          <p:nvPr/>
        </p:nvSpPr>
        <p:spPr>
          <a:xfrm>
            <a:off x="13228428" y="3060321"/>
            <a:ext cx="91952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niort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89" name="Ellipse 88">
            <a:extLst>
              <a:ext uri="{FF2B5EF4-FFF2-40B4-BE49-F238E27FC236}">
                <a16:creationId xmlns:a16="http://schemas.microsoft.com/office/drawing/2014/main" id="{1AB8AD96-4DFD-A574-8C34-D7E9C7842136}"/>
              </a:ext>
            </a:extLst>
          </p:cNvPr>
          <p:cNvSpPr/>
          <p:nvPr/>
        </p:nvSpPr>
        <p:spPr>
          <a:xfrm>
            <a:off x="13125446" y="308809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90" name="Graphique 89" descr="Bâtiment avec un remplissage uni">
            <a:extLst>
              <a:ext uri="{FF2B5EF4-FFF2-40B4-BE49-F238E27FC236}">
                <a16:creationId xmlns:a16="http://schemas.microsoft.com/office/drawing/2014/main" id="{01FA186B-308F-9AB4-D648-923C0EA57B7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4492168" y="820717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91" name="Graphique 90" descr="Bâtiment avec un remplissage uni">
            <a:extLst>
              <a:ext uri="{FF2B5EF4-FFF2-40B4-BE49-F238E27FC236}">
                <a16:creationId xmlns:a16="http://schemas.microsoft.com/office/drawing/2014/main" id="{93F96E3A-8A23-B51E-0180-BA61C4901B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3865743" y="779255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2" name="object 9">
            <a:extLst>
              <a:ext uri="{FF2B5EF4-FFF2-40B4-BE49-F238E27FC236}">
                <a16:creationId xmlns:a16="http://schemas.microsoft.com/office/drawing/2014/main" id="{33E9A68E-24D7-7697-A662-360CD5EAF8B1}"/>
              </a:ext>
            </a:extLst>
          </p:cNvPr>
          <p:cNvSpPr txBox="1"/>
          <p:nvPr/>
        </p:nvSpPr>
        <p:spPr>
          <a:xfrm>
            <a:off x="13350587" y="8430180"/>
            <a:ext cx="120336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damazan</a:t>
            </a:r>
            <a:endParaRPr lang="fr-FR" sz="1600" cap="all" spc="3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93" name="object 9">
            <a:extLst>
              <a:ext uri="{FF2B5EF4-FFF2-40B4-BE49-F238E27FC236}">
                <a16:creationId xmlns:a16="http://schemas.microsoft.com/office/drawing/2014/main" id="{F3D4FE83-A83E-FF19-9D9B-5DB08A014742}"/>
              </a:ext>
            </a:extLst>
          </p:cNvPr>
          <p:cNvSpPr txBox="1"/>
          <p:nvPr/>
        </p:nvSpPr>
        <p:spPr>
          <a:xfrm>
            <a:off x="12816884" y="7890196"/>
            <a:ext cx="120336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samazan</a:t>
            </a:r>
            <a:endParaRPr lang="fr-FR" sz="1600" cap="all" spc="3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94" name="Graphique 93" descr="Bâtiment avec un remplissage uni">
            <a:extLst>
              <a:ext uri="{FF2B5EF4-FFF2-40B4-BE49-F238E27FC236}">
                <a16:creationId xmlns:a16="http://schemas.microsoft.com/office/drawing/2014/main" id="{9CB57309-EE96-7E52-9161-D0D14AAA90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19349" y="958850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5" name="object 9">
            <a:extLst>
              <a:ext uri="{FF2B5EF4-FFF2-40B4-BE49-F238E27FC236}">
                <a16:creationId xmlns:a16="http://schemas.microsoft.com/office/drawing/2014/main" id="{5164CBDB-64E5-FA2F-7962-96F4C966BCB6}"/>
              </a:ext>
            </a:extLst>
          </p:cNvPr>
          <p:cNvSpPr txBox="1"/>
          <p:nvPr/>
        </p:nvSpPr>
        <p:spPr>
          <a:xfrm>
            <a:off x="11930697" y="9790827"/>
            <a:ext cx="59721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dax</a:t>
            </a:r>
          </a:p>
        </p:txBody>
      </p:sp>
      <p:pic>
        <p:nvPicPr>
          <p:cNvPr id="96" name="Graphique 95" descr="Bâtiment avec un remplissage uni">
            <a:extLst>
              <a:ext uri="{FF2B5EF4-FFF2-40B4-BE49-F238E27FC236}">
                <a16:creationId xmlns:a16="http://schemas.microsoft.com/office/drawing/2014/main" id="{72BB3EFD-7675-3DBE-7C1C-4E0C13F87A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4676680" y="6655996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7" name="object 9">
            <a:extLst>
              <a:ext uri="{FF2B5EF4-FFF2-40B4-BE49-F238E27FC236}">
                <a16:creationId xmlns:a16="http://schemas.microsoft.com/office/drawing/2014/main" id="{51FC2F32-2462-1926-62D1-834F3F70938C}"/>
              </a:ext>
            </a:extLst>
          </p:cNvPr>
          <p:cNvSpPr txBox="1"/>
          <p:nvPr/>
        </p:nvSpPr>
        <p:spPr>
          <a:xfrm>
            <a:off x="14247200" y="7157574"/>
            <a:ext cx="126580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bergerac</a:t>
            </a:r>
          </a:p>
        </p:txBody>
      </p:sp>
      <p:pic>
        <p:nvPicPr>
          <p:cNvPr id="98" name="Graphique 97" descr="Bâtiment avec un remplissage uni">
            <a:extLst>
              <a:ext uri="{FF2B5EF4-FFF2-40B4-BE49-F238E27FC236}">
                <a16:creationId xmlns:a16="http://schemas.microsoft.com/office/drawing/2014/main" id="{7A2E7D27-010B-AA4A-32E1-FF7C93316D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272510" y="916812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9" name="object 9">
            <a:extLst>
              <a:ext uri="{FF2B5EF4-FFF2-40B4-BE49-F238E27FC236}">
                <a16:creationId xmlns:a16="http://schemas.microsoft.com/office/drawing/2014/main" id="{AEA1E686-D777-43BB-84D6-457E364EB4E2}"/>
              </a:ext>
            </a:extLst>
          </p:cNvPr>
          <p:cNvSpPr txBox="1"/>
          <p:nvPr/>
        </p:nvSpPr>
        <p:spPr>
          <a:xfrm>
            <a:off x="11738806" y="9332586"/>
            <a:ext cx="133272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castets</a:t>
            </a:r>
          </a:p>
        </p:txBody>
      </p:sp>
      <p:sp>
        <p:nvSpPr>
          <p:cNvPr id="100" name="Ellipse 99">
            <a:extLst>
              <a:ext uri="{FF2B5EF4-FFF2-40B4-BE49-F238E27FC236}">
                <a16:creationId xmlns:a16="http://schemas.microsoft.com/office/drawing/2014/main" id="{6A38B796-74F0-35B7-F3EF-58356B264694}"/>
              </a:ext>
            </a:extLst>
          </p:cNvPr>
          <p:cNvSpPr/>
          <p:nvPr/>
        </p:nvSpPr>
        <p:spPr>
          <a:xfrm>
            <a:off x="10664006" y="1048449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1" name="object 9">
            <a:extLst>
              <a:ext uri="{FF2B5EF4-FFF2-40B4-BE49-F238E27FC236}">
                <a16:creationId xmlns:a16="http://schemas.microsoft.com/office/drawing/2014/main" id="{CB3E6618-0730-288E-610B-995B5983288A}"/>
              </a:ext>
            </a:extLst>
          </p:cNvPr>
          <p:cNvSpPr txBox="1"/>
          <p:nvPr/>
        </p:nvSpPr>
        <p:spPr>
          <a:xfrm>
            <a:off x="9054181" y="10400698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cs typeface="Tahoma"/>
              </a:rPr>
              <a:t>biarritz</a:t>
            </a:r>
            <a:endParaRPr sz="1600" cap="all">
              <a:solidFill>
                <a:schemeClr val="tx1">
                  <a:lumMod val="50000"/>
                  <a:lumOff val="50000"/>
                </a:schemeClr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72" name="object 9">
            <a:extLst>
              <a:ext uri="{FF2B5EF4-FFF2-40B4-BE49-F238E27FC236}">
                <a16:creationId xmlns:a16="http://schemas.microsoft.com/office/drawing/2014/main" id="{A54B514D-6B5C-EA86-F5F3-964BCD4914DB}"/>
              </a:ext>
            </a:extLst>
          </p:cNvPr>
          <p:cNvSpPr txBox="1"/>
          <p:nvPr/>
        </p:nvSpPr>
        <p:spPr>
          <a:xfrm>
            <a:off x="11384002" y="8348437"/>
            <a:ext cx="158743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BISCAROSSE</a:t>
            </a:r>
          </a:p>
        </p:txBody>
      </p:sp>
      <p:pic>
        <p:nvPicPr>
          <p:cNvPr id="74" name="Graphique 73" descr="Bâtiment avec un remplissage uni">
            <a:extLst>
              <a:ext uri="{FF2B5EF4-FFF2-40B4-BE49-F238E27FC236}">
                <a16:creationId xmlns:a16="http://schemas.microsoft.com/office/drawing/2014/main" id="{225DA533-A22D-4E3B-6E5E-96DA52C0F7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449223" y="787396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76" name="Graphique 75" descr="Bâtiment avec un remplissage uni">
            <a:extLst>
              <a:ext uri="{FF2B5EF4-FFF2-40B4-BE49-F238E27FC236}">
                <a16:creationId xmlns:a16="http://schemas.microsoft.com/office/drawing/2014/main" id="{BD368656-B484-C884-E675-3EFFC4C005A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57043" y="4174106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7" name="object 9">
            <a:extLst>
              <a:ext uri="{FF2B5EF4-FFF2-40B4-BE49-F238E27FC236}">
                <a16:creationId xmlns:a16="http://schemas.microsoft.com/office/drawing/2014/main" id="{CC81A29C-8F79-6E7C-173C-FE75F64270D2}"/>
              </a:ext>
            </a:extLst>
          </p:cNvPr>
          <p:cNvSpPr txBox="1"/>
          <p:nvPr/>
        </p:nvSpPr>
        <p:spPr>
          <a:xfrm>
            <a:off x="11979686" y="4262947"/>
            <a:ext cx="213794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Ronce-les-bains</a:t>
            </a:r>
          </a:p>
        </p:txBody>
      </p:sp>
      <p:sp>
        <p:nvSpPr>
          <p:cNvPr id="109" name="object 9">
            <a:extLst>
              <a:ext uri="{FF2B5EF4-FFF2-40B4-BE49-F238E27FC236}">
                <a16:creationId xmlns:a16="http://schemas.microsoft.com/office/drawing/2014/main" id="{FD50F29E-2461-0DC2-5415-5AD3FB490FEA}"/>
              </a:ext>
            </a:extLst>
          </p:cNvPr>
          <p:cNvSpPr txBox="1"/>
          <p:nvPr/>
        </p:nvSpPr>
        <p:spPr>
          <a:xfrm>
            <a:off x="15793633" y="2085772"/>
            <a:ext cx="3488097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rPr>
              <a:t>Tournon-saint-martin</a:t>
            </a:r>
            <a:endParaRPr sz="1600" cap="all">
              <a:solidFill>
                <a:schemeClr val="bg1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27" name="Graphique 26" descr="Bâtiment avec un remplissage uni">
            <a:extLst>
              <a:ext uri="{FF2B5EF4-FFF2-40B4-BE49-F238E27FC236}">
                <a16:creationId xmlns:a16="http://schemas.microsoft.com/office/drawing/2014/main" id="{5ABFC794-70BA-5FF4-CABB-8BF8D6F5E3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326879" y="716185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29" name="object 9">
            <a:extLst>
              <a:ext uri="{FF2B5EF4-FFF2-40B4-BE49-F238E27FC236}">
                <a16:creationId xmlns:a16="http://schemas.microsoft.com/office/drawing/2014/main" id="{115C24E6-1874-63E1-4CF8-87072B9B736E}"/>
              </a:ext>
            </a:extLst>
          </p:cNvPr>
          <p:cNvSpPr txBox="1"/>
          <p:nvPr/>
        </p:nvSpPr>
        <p:spPr>
          <a:xfrm>
            <a:off x="12754444" y="7328200"/>
            <a:ext cx="145401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Gradignan</a:t>
            </a:r>
          </a:p>
        </p:txBody>
      </p:sp>
      <p:pic>
        <p:nvPicPr>
          <p:cNvPr id="30" name="Graphique 29" descr="Bâtiment avec un remplissage uni">
            <a:extLst>
              <a:ext uri="{FF2B5EF4-FFF2-40B4-BE49-F238E27FC236}">
                <a16:creationId xmlns:a16="http://schemas.microsoft.com/office/drawing/2014/main" id="{B895EEF3-572B-1CB1-1756-A3EF97A455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843182" y="628591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31" name="object 9">
            <a:extLst>
              <a:ext uri="{FF2B5EF4-FFF2-40B4-BE49-F238E27FC236}">
                <a16:creationId xmlns:a16="http://schemas.microsoft.com/office/drawing/2014/main" id="{394B2C86-6A35-FBED-22F7-0D5D8A313B4E}"/>
              </a:ext>
            </a:extLst>
          </p:cNvPr>
          <p:cNvSpPr txBox="1"/>
          <p:nvPr/>
        </p:nvSpPr>
        <p:spPr>
          <a:xfrm>
            <a:off x="10702926" y="6491106"/>
            <a:ext cx="145401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b="1" cap="all" spc="30">
                <a:solidFill>
                  <a:schemeClr val="tx1">
                    <a:lumMod val="50000"/>
                    <a:lumOff val="50000"/>
                  </a:schemeClr>
                </a:solidFill>
                <a:latin typeface="Montserrat" panose="00000500000000000000" pitchFamily="2" charset="0"/>
                <a:cs typeface="Tahoma"/>
              </a:rPr>
              <a:t>Mérignac</a:t>
            </a:r>
          </a:p>
        </p:txBody>
      </p:sp>
      <p:pic>
        <p:nvPicPr>
          <p:cNvPr id="33" name="Graphique 32" descr="Bâtiment avec un remplissage uni">
            <a:extLst>
              <a:ext uri="{FF2B5EF4-FFF2-40B4-BE49-F238E27FC236}">
                <a16:creationId xmlns:a16="http://schemas.microsoft.com/office/drawing/2014/main" id="{665872E9-00FD-4A9B-0CC0-2C032B356B2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3954763" y="876459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34" name="object 9">
            <a:extLst>
              <a:ext uri="{FF2B5EF4-FFF2-40B4-BE49-F238E27FC236}">
                <a16:creationId xmlns:a16="http://schemas.microsoft.com/office/drawing/2014/main" id="{101C93C9-ECF5-AFA2-9F28-8257EDAA8E5F}"/>
              </a:ext>
            </a:extLst>
          </p:cNvPr>
          <p:cNvSpPr txBox="1"/>
          <p:nvPr/>
        </p:nvSpPr>
        <p:spPr>
          <a:xfrm>
            <a:off x="14153095" y="9383470"/>
            <a:ext cx="145401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b="1" cap="all" spc="30">
                <a:solidFill>
                  <a:schemeClr val="bg1"/>
                </a:solidFill>
                <a:latin typeface="Montserrat" panose="00000500000000000000" pitchFamily="2" charset="0"/>
                <a:cs typeface="Tahoma"/>
              </a:rPr>
              <a:t> </a:t>
            </a:r>
          </a:p>
        </p:txBody>
      </p:sp>
      <p:sp>
        <p:nvSpPr>
          <p:cNvPr id="35" name="object 9">
            <a:extLst>
              <a:ext uri="{FF2B5EF4-FFF2-40B4-BE49-F238E27FC236}">
                <a16:creationId xmlns:a16="http://schemas.microsoft.com/office/drawing/2014/main" id="{2D8B4A03-9394-E9C8-7D3A-7519E448A94D}"/>
              </a:ext>
            </a:extLst>
          </p:cNvPr>
          <p:cNvSpPr txBox="1"/>
          <p:nvPr/>
        </p:nvSpPr>
        <p:spPr>
          <a:xfrm>
            <a:off x="14248857" y="9367638"/>
            <a:ext cx="120336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b="1" cap="all" spc="30">
                <a:solidFill>
                  <a:schemeClr val="bg1"/>
                </a:solidFill>
                <a:latin typeface="Montserrat" panose="00000500000000000000" pitchFamily="2" charset="0"/>
                <a:cs typeface="Tahoma"/>
              </a:rPr>
              <a:t>Estillac</a:t>
            </a:r>
          </a:p>
        </p:txBody>
      </p:sp>
      <p:pic>
        <p:nvPicPr>
          <p:cNvPr id="36" name="Graphique 35" descr="Bâtiment avec un remplissage uni">
            <a:extLst>
              <a:ext uri="{FF2B5EF4-FFF2-40B4-BE49-F238E27FC236}">
                <a16:creationId xmlns:a16="http://schemas.microsoft.com/office/drawing/2014/main" id="{7876161F-E762-DA3C-7A5B-81462FB6EB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254657" y="348679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38" name="Graphique 37" descr="Bâtiment avec un remplissage uni">
            <a:extLst>
              <a:ext uri="{FF2B5EF4-FFF2-40B4-BE49-F238E27FC236}">
                <a16:creationId xmlns:a16="http://schemas.microsoft.com/office/drawing/2014/main" id="{46E6F805-A9CD-B80C-E609-CC5F7E849C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244058" y="313243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39" name="object 9">
            <a:extLst>
              <a:ext uri="{FF2B5EF4-FFF2-40B4-BE49-F238E27FC236}">
                <a16:creationId xmlns:a16="http://schemas.microsoft.com/office/drawing/2014/main" id="{9D0FC765-EA3E-B7C6-22C7-C288870B0C0D}"/>
              </a:ext>
            </a:extLst>
          </p:cNvPr>
          <p:cNvSpPr txBox="1"/>
          <p:nvPr/>
        </p:nvSpPr>
        <p:spPr>
          <a:xfrm>
            <a:off x="9204165" y="3593272"/>
            <a:ext cx="213794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b="1" cap="all" spc="3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Montserrat" panose="00000500000000000000" pitchFamily="2" charset="0"/>
                <a:cs typeface="Tahoma"/>
              </a:rPr>
              <a:t>Sainte-marie</a:t>
            </a:r>
            <a:r>
              <a:rPr lang="fr-FR" sz="1600" b="1" cap="all" spc="30" dirty="0">
                <a:solidFill>
                  <a:schemeClr val="tx1">
                    <a:lumMod val="50000"/>
                    <a:lumOff val="50000"/>
                  </a:schemeClr>
                </a:solidFill>
                <a:latin typeface="Montserrat" panose="00000500000000000000" pitchFamily="2" charset="0"/>
                <a:cs typeface="Tahoma"/>
              </a:rPr>
              <a:t>- ré</a:t>
            </a:r>
          </a:p>
        </p:txBody>
      </p:sp>
      <p:pic>
        <p:nvPicPr>
          <p:cNvPr id="40" name="Graphique 39" descr="Bâtiment avec un remplissage uni">
            <a:extLst>
              <a:ext uri="{FF2B5EF4-FFF2-40B4-BE49-F238E27FC236}">
                <a16:creationId xmlns:a16="http://schemas.microsoft.com/office/drawing/2014/main" id="{AA9509AD-E15A-71CA-EE43-54EC76F9B30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4208457" y="1644880"/>
            <a:ext cx="499935" cy="499935"/>
          </a:xfrm>
          <a:prstGeom prst="rect">
            <a:avLst/>
          </a:prstGeom>
        </p:spPr>
      </p:pic>
      <p:grpSp>
        <p:nvGrpSpPr>
          <p:cNvPr id="2" name="Groupe 1">
            <a:extLst>
              <a:ext uri="{FF2B5EF4-FFF2-40B4-BE49-F238E27FC236}">
                <a16:creationId xmlns:a16="http://schemas.microsoft.com/office/drawing/2014/main" id="{72BF8583-69AE-93BC-F792-8C363198C6CB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7" name="Groupe 6">
              <a:extLst>
                <a:ext uri="{FF2B5EF4-FFF2-40B4-BE49-F238E27FC236}">
                  <a16:creationId xmlns:a16="http://schemas.microsoft.com/office/drawing/2014/main" id="{F0471BDD-5CB1-57A5-C99C-33331DC8C321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24" name="Groupe 23">
                <a:extLst>
                  <a:ext uri="{FF2B5EF4-FFF2-40B4-BE49-F238E27FC236}">
                    <a16:creationId xmlns:a16="http://schemas.microsoft.com/office/drawing/2014/main" id="{9C0BEDCC-54FE-04BB-16DE-85E20AB8E098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28" name="Rectangle : coins arrondis 27">
                  <a:extLst>
                    <a:ext uri="{FF2B5EF4-FFF2-40B4-BE49-F238E27FC236}">
                      <a16:creationId xmlns:a16="http://schemas.microsoft.com/office/drawing/2014/main" id="{790242E9-B3BF-189A-EC8C-81E2C999D852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32" name="Graphique 31" descr="Bâtiment avec un remplissage uni">
                  <a:extLst>
                    <a:ext uri="{FF2B5EF4-FFF2-40B4-BE49-F238E27FC236}">
                      <a16:creationId xmlns:a16="http://schemas.microsoft.com/office/drawing/2014/main" id="{A59D399C-E807-C624-822B-A940E51AD5D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41" name="Graphique 40" descr="Bâtiment avec un remplissage uni">
                  <a:extLst>
                    <a:ext uri="{FF2B5EF4-FFF2-40B4-BE49-F238E27FC236}">
                      <a16:creationId xmlns:a16="http://schemas.microsoft.com/office/drawing/2014/main" id="{9780EFD8-BC4F-62DF-5BA9-7BC0647856E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73" name="Graphique 72" descr="Bâtiment avec un remplissage uni">
                  <a:extLst>
                    <a:ext uri="{FF2B5EF4-FFF2-40B4-BE49-F238E27FC236}">
                      <a16:creationId xmlns:a16="http://schemas.microsoft.com/office/drawing/2014/main" id="{9103A4EF-2FED-B245-A3FC-257B14EEC4A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79" name="Graphique 78" descr="Bâtiment avec un remplissage uni">
                  <a:extLst>
                    <a:ext uri="{FF2B5EF4-FFF2-40B4-BE49-F238E27FC236}">
                      <a16:creationId xmlns:a16="http://schemas.microsoft.com/office/drawing/2014/main" id="{FCF17BB8-CC28-5486-F79B-15C390F4A35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80" name="object 9">
                  <a:extLst>
                    <a:ext uri="{FF2B5EF4-FFF2-40B4-BE49-F238E27FC236}">
                      <a16:creationId xmlns:a16="http://schemas.microsoft.com/office/drawing/2014/main" id="{6FB07B20-C55B-2D19-A216-9533934C8952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81" name="object 9">
                  <a:extLst>
                    <a:ext uri="{FF2B5EF4-FFF2-40B4-BE49-F238E27FC236}">
                      <a16:creationId xmlns:a16="http://schemas.microsoft.com/office/drawing/2014/main" id="{D3EB3B49-9CD3-828D-A0C8-1CDAAE2EE4D3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102" name="object 9">
                  <a:extLst>
                    <a:ext uri="{FF2B5EF4-FFF2-40B4-BE49-F238E27FC236}">
                      <a16:creationId xmlns:a16="http://schemas.microsoft.com/office/drawing/2014/main" id="{7DEE4809-9E3A-9DBF-66E7-60F3A8C135D2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104" name="object 9">
                  <a:extLst>
                    <a:ext uri="{FF2B5EF4-FFF2-40B4-BE49-F238E27FC236}">
                      <a16:creationId xmlns:a16="http://schemas.microsoft.com/office/drawing/2014/main" id="{098F8DE0-EC47-F6E1-7529-BB68E20E48AE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105" name="object 9">
                  <a:extLst>
                    <a:ext uri="{FF2B5EF4-FFF2-40B4-BE49-F238E27FC236}">
                      <a16:creationId xmlns:a16="http://schemas.microsoft.com/office/drawing/2014/main" id="{FA6A94D6-688D-41A7-FAE7-DF38EE783C2E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106" name="object 9">
                  <a:extLst>
                    <a:ext uri="{FF2B5EF4-FFF2-40B4-BE49-F238E27FC236}">
                      <a16:creationId xmlns:a16="http://schemas.microsoft.com/office/drawing/2014/main" id="{056BAF68-B340-324B-0660-2336ED15EF04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107" name="Graphique 106" descr="Bâtiment avec un remplissage uni">
                  <a:extLst>
                    <a:ext uri="{FF2B5EF4-FFF2-40B4-BE49-F238E27FC236}">
                      <a16:creationId xmlns:a16="http://schemas.microsoft.com/office/drawing/2014/main" id="{36DC89D9-0953-34F3-913A-23635D8233C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108" name="object 9">
                  <a:extLst>
                    <a:ext uri="{FF2B5EF4-FFF2-40B4-BE49-F238E27FC236}">
                      <a16:creationId xmlns:a16="http://schemas.microsoft.com/office/drawing/2014/main" id="{1780EAB6-480B-9675-CF78-DD1A3C97D1A1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25" name="Ellipse 24">
                <a:extLst>
                  <a:ext uri="{FF2B5EF4-FFF2-40B4-BE49-F238E27FC236}">
                    <a16:creationId xmlns:a16="http://schemas.microsoft.com/office/drawing/2014/main" id="{9B9E7653-6E7B-4CC1-489E-DD8216FE2AD3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" name="object 9">
                <a:extLst>
                  <a:ext uri="{FF2B5EF4-FFF2-40B4-BE49-F238E27FC236}">
                    <a16:creationId xmlns:a16="http://schemas.microsoft.com/office/drawing/2014/main" id="{11FB6AA6-76B4-BAFF-70D7-9CF70CF2F0AF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5252DA38-875D-4CE3-2BE2-701263D6A60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078F82E8-24A9-66EC-FFDF-163AB8CA73E1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35</a:t>
            </a:fld>
            <a:endParaRPr lang="fr-FR"/>
          </a:p>
        </p:txBody>
      </p:sp>
      <p:pic>
        <p:nvPicPr>
          <p:cNvPr id="5" name="Graphique 4" descr="Bâtiment avec un remplissage uni">
            <a:extLst>
              <a:ext uri="{FF2B5EF4-FFF2-40B4-BE49-F238E27FC236}">
                <a16:creationId xmlns:a16="http://schemas.microsoft.com/office/drawing/2014/main" id="{15E896BF-7F15-454D-4C6E-DFFCE9E8D7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541305" y="360165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6" name="object 9">
            <a:extLst>
              <a:ext uri="{FF2B5EF4-FFF2-40B4-BE49-F238E27FC236}">
                <a16:creationId xmlns:a16="http://schemas.microsoft.com/office/drawing/2014/main" id="{C5BA6594-42CB-5098-9428-68772B156AAE}"/>
              </a:ext>
            </a:extLst>
          </p:cNvPr>
          <p:cNvSpPr txBox="1"/>
          <p:nvPr/>
        </p:nvSpPr>
        <p:spPr>
          <a:xfrm>
            <a:off x="17464771" y="3919831"/>
            <a:ext cx="194351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Evaux</a:t>
            </a: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 les Bains</a:t>
            </a:r>
          </a:p>
        </p:txBody>
      </p:sp>
      <p:pic>
        <p:nvPicPr>
          <p:cNvPr id="8" name="Graphique 7" descr="Bâtiment avec un remplissage uni">
            <a:extLst>
              <a:ext uri="{FF2B5EF4-FFF2-40B4-BE49-F238E27FC236}">
                <a16:creationId xmlns:a16="http://schemas.microsoft.com/office/drawing/2014/main" id="{80A794C2-3A97-27C5-FA52-7E10F0E6532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7908441" y="342923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26650775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6BDFA5D-4987-02CF-E0E2-38765B4BF5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Image 36" descr="Une image contenant arbre, capture d’écran, ciel, plein air">
            <a:extLst>
              <a:ext uri="{FF2B5EF4-FFF2-40B4-BE49-F238E27FC236}">
                <a16:creationId xmlns:a16="http://schemas.microsoft.com/office/drawing/2014/main" id="{19315B2D-7AF2-830F-007E-D52744F9ED2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29732" y="3576332"/>
            <a:ext cx="17762759" cy="9587431"/>
          </a:xfrm>
          <a:prstGeom prst="rect">
            <a:avLst/>
          </a:prstGeom>
        </p:spPr>
      </p:pic>
      <p:sp>
        <p:nvSpPr>
          <p:cNvPr id="2" name="object 5">
            <a:extLst>
              <a:ext uri="{FF2B5EF4-FFF2-40B4-BE49-F238E27FC236}">
                <a16:creationId xmlns:a16="http://schemas.microsoft.com/office/drawing/2014/main" id="{2DF381D9-DF35-3007-4BE1-9B6D2314B5A6}"/>
              </a:ext>
            </a:extLst>
          </p:cNvPr>
          <p:cNvSpPr txBox="1"/>
          <p:nvPr/>
        </p:nvSpPr>
        <p:spPr>
          <a:xfrm>
            <a:off x="1038260" y="1921632"/>
            <a:ext cx="16965854" cy="1065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Nouvelle Aquitaine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7F0150-B8B9-3035-CB47-A11C210BF223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736783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AD68D34-335A-69BD-36D5-2201454E5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6575E01B-9E5D-8544-D6B9-8B1A93D8F989}"/>
              </a:ext>
            </a:extLst>
          </p:cNvPr>
          <p:cNvSpPr txBox="1"/>
          <p:nvPr/>
        </p:nvSpPr>
        <p:spPr>
          <a:xfrm>
            <a:off x="8572356" y="771302"/>
            <a:ext cx="8377933" cy="1045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Nouvelle</a:t>
            </a:r>
            <a:r>
              <a:rPr lang="fr-FR" sz="9800" b="1" i="1" spc="400" baseline="-2127">
                <a:solidFill>
                  <a:srgbClr val="C9D06E"/>
                </a:solidFill>
                <a:latin typeface="Montserrat" panose="00000500000000000000" pitchFamily="2" charset="0"/>
                <a:cs typeface="Calibri"/>
              </a:rPr>
              <a:t> </a:t>
            </a: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Aquitaine</a:t>
            </a:r>
            <a:endParaRPr sz="9800" b="1" spc="400" baseline="-1418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grpSp>
        <p:nvGrpSpPr>
          <p:cNvPr id="12" name="组合 21">
            <a:extLst>
              <a:ext uri="{FF2B5EF4-FFF2-40B4-BE49-F238E27FC236}">
                <a16:creationId xmlns:a16="http://schemas.microsoft.com/office/drawing/2014/main" id="{4F66FC81-7FC6-4D0C-A6B2-B8A5814ED1A3}"/>
              </a:ext>
            </a:extLst>
          </p:cNvPr>
          <p:cNvGrpSpPr/>
          <p:nvPr/>
        </p:nvGrpSpPr>
        <p:grpSpPr>
          <a:xfrm>
            <a:off x="17947848" y="185420"/>
            <a:ext cx="1757291" cy="1674115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13" name="Freeform 143">
              <a:extLst>
                <a:ext uri="{FF2B5EF4-FFF2-40B4-BE49-F238E27FC236}">
                  <a16:creationId xmlns:a16="http://schemas.microsoft.com/office/drawing/2014/main" id="{5D1B60D7-CA78-9A93-FB70-163A83895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78">
              <a:extLst>
                <a:ext uri="{FF2B5EF4-FFF2-40B4-BE49-F238E27FC236}">
                  <a16:creationId xmlns:a16="http://schemas.microsoft.com/office/drawing/2014/main" id="{BAF22653-2323-B570-742F-D6F2E5B3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22">
              <a:extLst>
                <a:ext uri="{FF2B5EF4-FFF2-40B4-BE49-F238E27FC236}">
                  <a16:creationId xmlns:a16="http://schemas.microsoft.com/office/drawing/2014/main" id="{F3DE82C5-4ACF-310B-5552-7EFF466D5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6AD43015-DBEC-A07C-9FDA-0031FDEED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84">
              <a:extLst>
                <a:ext uri="{FF2B5EF4-FFF2-40B4-BE49-F238E27FC236}">
                  <a16:creationId xmlns:a16="http://schemas.microsoft.com/office/drawing/2014/main" id="{8DB52588-1DD2-DADE-7A65-5F8839275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" name="椭圆 1">
              <a:extLst>
                <a:ext uri="{FF2B5EF4-FFF2-40B4-BE49-F238E27FC236}">
                  <a16:creationId xmlns:a16="http://schemas.microsoft.com/office/drawing/2014/main" id="{FEB90D2B-5100-EA09-4478-AD724F7F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椭圆 30">
              <a:extLst>
                <a:ext uri="{FF2B5EF4-FFF2-40B4-BE49-F238E27FC236}">
                  <a16:creationId xmlns:a16="http://schemas.microsoft.com/office/drawing/2014/main" id="{7CCFD569-5F1D-5BE5-0502-D4C2A319F7FF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椭圆 31">
              <a:extLst>
                <a:ext uri="{FF2B5EF4-FFF2-40B4-BE49-F238E27FC236}">
                  <a16:creationId xmlns:a16="http://schemas.microsoft.com/office/drawing/2014/main" id="{7A888117-3233-13C5-E5F8-47C99E36979E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椭圆 32">
              <a:extLst>
                <a:ext uri="{FF2B5EF4-FFF2-40B4-BE49-F238E27FC236}">
                  <a16:creationId xmlns:a16="http://schemas.microsoft.com/office/drawing/2014/main" id="{DAC113EF-E8F7-C2FD-815D-2F13B6842C8E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椭圆 33">
              <a:extLst>
                <a:ext uri="{FF2B5EF4-FFF2-40B4-BE49-F238E27FC236}">
                  <a16:creationId xmlns:a16="http://schemas.microsoft.com/office/drawing/2014/main" id="{017F4D56-D4FE-D611-CA3A-0D683EFD41C1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椭圆 34">
              <a:extLst>
                <a:ext uri="{FF2B5EF4-FFF2-40B4-BE49-F238E27FC236}">
                  <a16:creationId xmlns:a16="http://schemas.microsoft.com/office/drawing/2014/main" id="{1D6ADC33-D2D5-FDD5-C8A5-4B6FD0937258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" name="椭圆 35">
              <a:extLst>
                <a:ext uri="{FF2B5EF4-FFF2-40B4-BE49-F238E27FC236}">
                  <a16:creationId xmlns:a16="http://schemas.microsoft.com/office/drawing/2014/main" id="{F2F16906-6A9B-F02F-5312-F24A2CC8630C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" name="椭圆 36">
              <a:extLst>
                <a:ext uri="{FF2B5EF4-FFF2-40B4-BE49-F238E27FC236}">
                  <a16:creationId xmlns:a16="http://schemas.microsoft.com/office/drawing/2014/main" id="{8253B8C0-FBB1-3F55-9341-3EE1045AAE61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870D910D-3BE2-A577-8118-9194F7015CAB}"/>
              </a:ext>
            </a:extLst>
          </p:cNvPr>
          <p:cNvGrpSpPr/>
          <p:nvPr/>
        </p:nvGrpSpPr>
        <p:grpSpPr>
          <a:xfrm>
            <a:off x="10491090" y="12951063"/>
            <a:ext cx="10166804" cy="788237"/>
            <a:chOff x="406197" y="11356497"/>
            <a:chExt cx="16093668" cy="2022863"/>
          </a:xfrm>
        </p:grpSpPr>
        <p:sp>
          <p:nvSpPr>
            <p:cNvPr id="6" name="Rectangle : coins arrondis 5">
              <a:extLst>
                <a:ext uri="{FF2B5EF4-FFF2-40B4-BE49-F238E27FC236}">
                  <a16:creationId xmlns:a16="http://schemas.microsoft.com/office/drawing/2014/main" id="{B5286671-2A6E-1A24-F147-72DC880A7E71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7" name="Graphique 6" descr="Bâtiment avec un remplissage uni">
              <a:extLst>
                <a:ext uri="{FF2B5EF4-FFF2-40B4-BE49-F238E27FC236}">
                  <a16:creationId xmlns:a16="http://schemas.microsoft.com/office/drawing/2014/main" id="{D031D58A-F7E7-D437-9A3A-2935039E743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10" name="Graphique 9" descr="Bâtiment avec un remplissage uni">
              <a:extLst>
                <a:ext uri="{FF2B5EF4-FFF2-40B4-BE49-F238E27FC236}">
                  <a16:creationId xmlns:a16="http://schemas.microsoft.com/office/drawing/2014/main" id="{FA5591C6-0913-4974-8CA6-E363857B67C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08D891B5-C6C6-B21D-CA38-F9FDC8B0FC8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2B2744C9-FF36-EC59-E7C4-EEC07B19D81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E407C60B-5AA4-080A-C077-9807B6F680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51" name="object 9">
              <a:extLst>
                <a:ext uri="{FF2B5EF4-FFF2-40B4-BE49-F238E27FC236}">
                  <a16:creationId xmlns:a16="http://schemas.microsoft.com/office/drawing/2014/main" id="{BBE19561-80FB-43D1-8476-6D1EF185305B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2" name="object 9">
              <a:extLst>
                <a:ext uri="{FF2B5EF4-FFF2-40B4-BE49-F238E27FC236}">
                  <a16:creationId xmlns:a16="http://schemas.microsoft.com/office/drawing/2014/main" id="{B8D8677B-E76E-6229-2BBA-0E816F1334D0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159D255A-82F0-D884-2FA2-B0DA420C19DF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6EEFD547-0C91-9E4C-0B68-C410D33DF87E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83A70929-931F-0673-6AD7-FDF83F6DE8E0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6" name="object 9">
              <a:extLst>
                <a:ext uri="{FF2B5EF4-FFF2-40B4-BE49-F238E27FC236}">
                  <a16:creationId xmlns:a16="http://schemas.microsoft.com/office/drawing/2014/main" id="{572905D2-A14C-0DE1-641B-DA50DDD90972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39" name="Espace réservé du numéro de diapositive 38">
            <a:extLst>
              <a:ext uri="{FF2B5EF4-FFF2-40B4-BE49-F238E27FC236}">
                <a16:creationId xmlns:a16="http://schemas.microsoft.com/office/drawing/2014/main" id="{EF3A4915-2880-CC13-CFA2-B7BA501777C2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37</a:t>
            </a:fld>
            <a:endParaRPr lang="fr-FR"/>
          </a:p>
        </p:txBody>
      </p:sp>
      <p:grpSp>
        <p:nvGrpSpPr>
          <p:cNvPr id="42" name="Groupe 41">
            <a:extLst>
              <a:ext uri="{FF2B5EF4-FFF2-40B4-BE49-F238E27FC236}">
                <a16:creationId xmlns:a16="http://schemas.microsoft.com/office/drawing/2014/main" id="{FA690DF6-B6C0-CD0F-1749-9124817B6899}"/>
              </a:ext>
            </a:extLst>
          </p:cNvPr>
          <p:cNvGrpSpPr/>
          <p:nvPr/>
        </p:nvGrpSpPr>
        <p:grpSpPr>
          <a:xfrm>
            <a:off x="243147" y="12956412"/>
            <a:ext cx="9986930" cy="788237"/>
            <a:chOff x="406197" y="11356497"/>
            <a:chExt cx="15808935" cy="2022863"/>
          </a:xfrm>
        </p:grpSpPr>
        <p:sp>
          <p:nvSpPr>
            <p:cNvPr id="43" name="Rectangle : coins arrondis 42">
              <a:extLst>
                <a:ext uri="{FF2B5EF4-FFF2-40B4-BE49-F238E27FC236}">
                  <a16:creationId xmlns:a16="http://schemas.microsoft.com/office/drawing/2014/main" id="{91059D9D-5CF8-F6F0-9A15-ACC7B7974BEC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082C1B48-278C-3A94-2173-395B75F3177B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5" name="object 9">
              <a:extLst>
                <a:ext uri="{FF2B5EF4-FFF2-40B4-BE49-F238E27FC236}">
                  <a16:creationId xmlns:a16="http://schemas.microsoft.com/office/drawing/2014/main" id="{30CF060A-658B-9809-2D4F-FB2095836BC3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6" name="object 9">
              <a:extLst>
                <a:ext uri="{FF2B5EF4-FFF2-40B4-BE49-F238E27FC236}">
                  <a16:creationId xmlns:a16="http://schemas.microsoft.com/office/drawing/2014/main" id="{BB9AEF82-5C74-00A1-AF05-ECD71B372D87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5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7" name="object 9">
              <a:extLst>
                <a:ext uri="{FF2B5EF4-FFF2-40B4-BE49-F238E27FC236}">
                  <a16:creationId xmlns:a16="http://schemas.microsoft.com/office/drawing/2014/main" id="{808427ED-A445-EEF1-03A7-55727D1A93C8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F6430E8D-2289-A903-AFC7-DE8D3A054871}"/>
              </a:ext>
            </a:extLst>
          </p:cNvPr>
          <p:cNvGrpSpPr/>
          <p:nvPr/>
        </p:nvGrpSpPr>
        <p:grpSpPr>
          <a:xfrm>
            <a:off x="20739033" y="12752248"/>
            <a:ext cx="3807814" cy="1007453"/>
            <a:chOff x="406197" y="11247536"/>
            <a:chExt cx="15808935" cy="2789440"/>
          </a:xfrm>
        </p:grpSpPr>
        <p:sp>
          <p:nvSpPr>
            <p:cNvPr id="38" name="Rectangle : coins arrondis 37">
              <a:extLst>
                <a:ext uri="{FF2B5EF4-FFF2-40B4-BE49-F238E27FC236}">
                  <a16:creationId xmlns:a16="http://schemas.microsoft.com/office/drawing/2014/main" id="{A67DC54A-ADE8-5400-05FE-1DB972141A6C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986AD5CD-A7FB-CF59-9E25-D98309BDE887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41" name="Image 40">
            <a:extLst>
              <a:ext uri="{FF2B5EF4-FFF2-40B4-BE49-F238E27FC236}">
                <a16:creationId xmlns:a16="http://schemas.microsoft.com/office/drawing/2014/main" id="{488485CF-0877-B4A3-C0F2-85A3328B882D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1330996" y="13114127"/>
            <a:ext cx="511587" cy="645574"/>
          </a:xfrm>
          <a:prstGeom prst="rect">
            <a:avLst/>
          </a:prstGeom>
        </p:spPr>
      </p:pic>
      <p:pic>
        <p:nvPicPr>
          <p:cNvPr id="48" name="Image 47">
            <a:extLst>
              <a:ext uri="{FF2B5EF4-FFF2-40B4-BE49-F238E27FC236}">
                <a16:creationId xmlns:a16="http://schemas.microsoft.com/office/drawing/2014/main" id="{5C590F71-AF05-E9AA-AE2A-2464B9F00151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3156938" y="13083219"/>
            <a:ext cx="653550" cy="653550"/>
          </a:xfrm>
          <a:prstGeom prst="rect">
            <a:avLst/>
          </a:prstGeom>
        </p:spPr>
      </p:pic>
      <p:graphicFrame>
        <p:nvGraphicFramePr>
          <p:cNvPr id="49" name="Tableau 5">
            <a:extLst>
              <a:ext uri="{FF2B5EF4-FFF2-40B4-BE49-F238E27FC236}">
                <a16:creationId xmlns:a16="http://schemas.microsoft.com/office/drawing/2014/main" id="{8D013D55-CF7A-D590-EE8B-C38A9B1145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1552011"/>
              </p:ext>
            </p:extLst>
          </p:nvPr>
        </p:nvGraphicFramePr>
        <p:xfrm>
          <a:off x="1859957" y="2636571"/>
          <a:ext cx="20815922" cy="95365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60506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4198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Relais des Deux Mers***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Samazan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Agen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lnSpc>
                          <a:spcPct val="300000"/>
                        </a:lnSpc>
                        <a:buNone/>
                      </a:pP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algn="ctr">
                        <a:lnSpc>
                          <a:spcPct val="300000"/>
                        </a:lnSpc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Le Relais d’Estillac 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Estillac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Agen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00000"/>
                        </a:lnSpc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00000"/>
                        </a:lnSpc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de La Confluence***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Damazan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Agen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VitalParc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Lacanau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Arcachon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Lakeside***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Parentis-en-Born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Biscarosse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de Bordeaux***</a:t>
                      </a:r>
                    </a:p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Porte du Bassin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Gradignan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Bordeaux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de Bordeaux***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Bergerac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Bordeaux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00000"/>
                        </a:lnSpc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100m²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00000"/>
                        </a:lnSpc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49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Kaze Ocean***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Lège-Cap-Ferret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Bordeaux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58m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Les Coquelicots***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Saint-Pardoux-l’Ortigier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Brive-la-Gaillarde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Relais Saint-Preuil***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Saint-Preuil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Cognac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Domaine de l’Echassier***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Château-Bernard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/>
                        <a:t>Cognac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8006389"/>
                  </a:ext>
                </a:extLst>
              </a:tr>
            </a:tbl>
          </a:graphicData>
        </a:graphic>
      </p:graphicFrame>
      <p:pic>
        <p:nvPicPr>
          <p:cNvPr id="59" name="Graphique 58" descr="Bâtiment avec un remplissage uni">
            <a:extLst>
              <a:ext uri="{FF2B5EF4-FFF2-40B4-BE49-F238E27FC236}">
                <a16:creationId xmlns:a16="http://schemas.microsoft.com/office/drawing/2014/main" id="{B954668A-1960-AB89-54F8-7E372D31AEC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4324451"/>
            <a:ext cx="668434" cy="668434"/>
          </a:xfrm>
          <a:prstGeom prst="rect">
            <a:avLst/>
          </a:prstGeom>
        </p:spPr>
      </p:pic>
      <p:pic>
        <p:nvPicPr>
          <p:cNvPr id="60" name="Graphique 59" descr="Bâtiment avec un remplissage uni">
            <a:extLst>
              <a:ext uri="{FF2B5EF4-FFF2-40B4-BE49-F238E27FC236}">
                <a16:creationId xmlns:a16="http://schemas.microsoft.com/office/drawing/2014/main" id="{3596D709-7BAD-88BF-E4CA-66F58C765E2A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3580266"/>
            <a:ext cx="668434" cy="668434"/>
          </a:xfrm>
          <a:prstGeom prst="rect">
            <a:avLst/>
          </a:prstGeom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A32ABABF-7ACE-FEC1-ABBD-411333749D49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5042610"/>
            <a:ext cx="668434" cy="668434"/>
          </a:xfrm>
          <a:prstGeom prst="rect">
            <a:avLst/>
          </a:prstGeom>
        </p:spPr>
      </p:pic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A0FC6DA5-65A1-E1FF-E73F-3C112DAA9A3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81072" y="7327051"/>
            <a:ext cx="668434" cy="668434"/>
          </a:xfrm>
          <a:prstGeom prst="rect">
            <a:avLst/>
          </a:prstGeom>
        </p:spPr>
      </p:pic>
      <p:pic>
        <p:nvPicPr>
          <p:cNvPr id="65" name="Graphique 64" descr="Bâtiment avec un remplissage uni">
            <a:extLst>
              <a:ext uri="{FF2B5EF4-FFF2-40B4-BE49-F238E27FC236}">
                <a16:creationId xmlns:a16="http://schemas.microsoft.com/office/drawing/2014/main" id="{572B4FFD-C57B-7935-9CCE-498B797B1DE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00582" y="8147097"/>
            <a:ext cx="668434" cy="668434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6EB93289-07DF-D779-42DE-F798138AD88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00582" y="8897558"/>
            <a:ext cx="648924" cy="648924"/>
          </a:xfrm>
          <a:prstGeom prst="rect">
            <a:avLst/>
          </a:prstGeom>
        </p:spPr>
      </p:pic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347BDEC6-9DC7-AF02-2C18-598978608AA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17301" y="9674594"/>
            <a:ext cx="648924" cy="648924"/>
          </a:xfrm>
          <a:prstGeom prst="rect">
            <a:avLst/>
          </a:prstGeom>
        </p:spPr>
      </p:pic>
      <p:pic>
        <p:nvPicPr>
          <p:cNvPr id="69" name="Graphique 68" descr="Bâtiment avec un remplissage uni">
            <a:extLst>
              <a:ext uri="{FF2B5EF4-FFF2-40B4-BE49-F238E27FC236}">
                <a16:creationId xmlns:a16="http://schemas.microsoft.com/office/drawing/2014/main" id="{BB8DA60B-A30F-BB31-F1EB-562724D4C53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100582" y="5829548"/>
            <a:ext cx="648924" cy="648924"/>
          </a:xfrm>
          <a:prstGeom prst="rect">
            <a:avLst/>
          </a:prstGeom>
        </p:spPr>
      </p:pic>
      <p:pic>
        <p:nvPicPr>
          <p:cNvPr id="70" name="Graphique 69" descr="Bâtiment avec un remplissage uni">
            <a:extLst>
              <a:ext uri="{FF2B5EF4-FFF2-40B4-BE49-F238E27FC236}">
                <a16:creationId xmlns:a16="http://schemas.microsoft.com/office/drawing/2014/main" id="{D7FC0BA3-AFD6-CE9B-772E-427F2DD11F7C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059607" y="6541244"/>
            <a:ext cx="676612" cy="676612"/>
          </a:xfrm>
          <a:prstGeom prst="rect">
            <a:avLst/>
          </a:prstGeom>
        </p:spPr>
      </p:pic>
      <p:pic>
        <p:nvPicPr>
          <p:cNvPr id="71" name="Graphique 70" descr="Bâtiment avec un remplissage uni">
            <a:extLst>
              <a:ext uri="{FF2B5EF4-FFF2-40B4-BE49-F238E27FC236}">
                <a16:creationId xmlns:a16="http://schemas.microsoft.com/office/drawing/2014/main" id="{86E08112-1C67-ECE5-A513-AEDCEFC023F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21782" y="10551806"/>
            <a:ext cx="648924" cy="648924"/>
          </a:xfrm>
          <a:prstGeom prst="rect">
            <a:avLst/>
          </a:prstGeom>
        </p:spPr>
      </p:pic>
      <p:pic>
        <p:nvPicPr>
          <p:cNvPr id="72" name="Graphique 71" descr="Bâtiment avec un remplissage uni">
            <a:extLst>
              <a:ext uri="{FF2B5EF4-FFF2-40B4-BE49-F238E27FC236}">
                <a16:creationId xmlns:a16="http://schemas.microsoft.com/office/drawing/2014/main" id="{DB2B7F2C-5BF3-2508-88A9-68569C86C7F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00582" y="11453122"/>
            <a:ext cx="648924" cy="648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9164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A49B1A7-8D63-C0F3-CA59-F90AD11CE6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38519663-76A6-FAE5-AE5A-729B4EE35122}"/>
              </a:ext>
            </a:extLst>
          </p:cNvPr>
          <p:cNvSpPr txBox="1"/>
          <p:nvPr/>
        </p:nvSpPr>
        <p:spPr>
          <a:xfrm>
            <a:off x="8572356" y="771302"/>
            <a:ext cx="8377933" cy="1045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 dirty="0">
                <a:solidFill>
                  <a:srgbClr val="C00000"/>
                </a:solidFill>
                <a:latin typeface="Cormorant Garamond SemiBold"/>
                <a:cs typeface="Times New Roman"/>
              </a:rPr>
              <a:t>Nouvelle</a:t>
            </a:r>
            <a:r>
              <a:rPr lang="fr-FR" sz="9800" b="1" i="1" spc="400" baseline="-2127" dirty="0">
                <a:solidFill>
                  <a:srgbClr val="C9D06E"/>
                </a:solidFill>
                <a:latin typeface="Montserrat" panose="00000500000000000000" pitchFamily="2" charset="0"/>
                <a:cs typeface="Calibri"/>
              </a:rPr>
              <a:t> </a:t>
            </a:r>
            <a:r>
              <a:rPr lang="fr-FR" sz="9800" b="1" spc="400" baseline="-1418" dirty="0">
                <a:solidFill>
                  <a:srgbClr val="C00000"/>
                </a:solidFill>
                <a:latin typeface="Cormorant Garamond SemiBold"/>
                <a:cs typeface="Times New Roman"/>
              </a:rPr>
              <a:t>Aquitaine</a:t>
            </a:r>
            <a:endParaRPr sz="9800" b="1" spc="400" baseline="-1418" dirty="0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grpSp>
        <p:nvGrpSpPr>
          <p:cNvPr id="12" name="组合 21">
            <a:extLst>
              <a:ext uri="{FF2B5EF4-FFF2-40B4-BE49-F238E27FC236}">
                <a16:creationId xmlns:a16="http://schemas.microsoft.com/office/drawing/2014/main" id="{2B9D0722-E56A-8FEC-788B-9854C385538E}"/>
              </a:ext>
            </a:extLst>
          </p:cNvPr>
          <p:cNvGrpSpPr/>
          <p:nvPr/>
        </p:nvGrpSpPr>
        <p:grpSpPr>
          <a:xfrm>
            <a:off x="17947848" y="185420"/>
            <a:ext cx="1757291" cy="1674115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13" name="Freeform 143">
              <a:extLst>
                <a:ext uri="{FF2B5EF4-FFF2-40B4-BE49-F238E27FC236}">
                  <a16:creationId xmlns:a16="http://schemas.microsoft.com/office/drawing/2014/main" id="{CDB87362-88D4-EEA8-F68F-12C4C587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78">
              <a:extLst>
                <a:ext uri="{FF2B5EF4-FFF2-40B4-BE49-F238E27FC236}">
                  <a16:creationId xmlns:a16="http://schemas.microsoft.com/office/drawing/2014/main" id="{81734340-D097-35EF-0F8B-9C6738942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22">
              <a:extLst>
                <a:ext uri="{FF2B5EF4-FFF2-40B4-BE49-F238E27FC236}">
                  <a16:creationId xmlns:a16="http://schemas.microsoft.com/office/drawing/2014/main" id="{F1CE7939-380D-D20C-5672-8C8E01E3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03AA64A4-B91F-56F5-6709-99F84A46C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84">
              <a:extLst>
                <a:ext uri="{FF2B5EF4-FFF2-40B4-BE49-F238E27FC236}">
                  <a16:creationId xmlns:a16="http://schemas.microsoft.com/office/drawing/2014/main" id="{6263A8F2-595D-0C60-3865-9E0027F62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" name="椭圆 1">
              <a:extLst>
                <a:ext uri="{FF2B5EF4-FFF2-40B4-BE49-F238E27FC236}">
                  <a16:creationId xmlns:a16="http://schemas.microsoft.com/office/drawing/2014/main" id="{B92932BB-A083-216B-12DF-93D70C4EB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椭圆 30">
              <a:extLst>
                <a:ext uri="{FF2B5EF4-FFF2-40B4-BE49-F238E27FC236}">
                  <a16:creationId xmlns:a16="http://schemas.microsoft.com/office/drawing/2014/main" id="{AE0F05DB-C463-1BA1-E241-ED47EF6308B0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椭圆 31">
              <a:extLst>
                <a:ext uri="{FF2B5EF4-FFF2-40B4-BE49-F238E27FC236}">
                  <a16:creationId xmlns:a16="http://schemas.microsoft.com/office/drawing/2014/main" id="{B0C8B0C7-4541-8A40-2DF5-263F83F10BF7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椭圆 32">
              <a:extLst>
                <a:ext uri="{FF2B5EF4-FFF2-40B4-BE49-F238E27FC236}">
                  <a16:creationId xmlns:a16="http://schemas.microsoft.com/office/drawing/2014/main" id="{C2F41464-0E97-CBA0-C64D-15E8610975A7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椭圆 33">
              <a:extLst>
                <a:ext uri="{FF2B5EF4-FFF2-40B4-BE49-F238E27FC236}">
                  <a16:creationId xmlns:a16="http://schemas.microsoft.com/office/drawing/2014/main" id="{7A0D21E0-7A6D-339F-D7A0-C85D2FDF9317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椭圆 34">
              <a:extLst>
                <a:ext uri="{FF2B5EF4-FFF2-40B4-BE49-F238E27FC236}">
                  <a16:creationId xmlns:a16="http://schemas.microsoft.com/office/drawing/2014/main" id="{494752F3-39D1-69E1-9DA1-7CF2B55F116D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" name="椭圆 35">
              <a:extLst>
                <a:ext uri="{FF2B5EF4-FFF2-40B4-BE49-F238E27FC236}">
                  <a16:creationId xmlns:a16="http://schemas.microsoft.com/office/drawing/2014/main" id="{F1A30DD3-7352-E42A-F346-D37B27C61D82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" name="椭圆 36">
              <a:extLst>
                <a:ext uri="{FF2B5EF4-FFF2-40B4-BE49-F238E27FC236}">
                  <a16:creationId xmlns:a16="http://schemas.microsoft.com/office/drawing/2014/main" id="{CB178A3D-B14C-6F32-8E28-7F2FCEE1B101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E37FCB12-0952-3047-F509-53AD49C9BFBB}"/>
              </a:ext>
            </a:extLst>
          </p:cNvPr>
          <p:cNvGrpSpPr/>
          <p:nvPr/>
        </p:nvGrpSpPr>
        <p:grpSpPr>
          <a:xfrm>
            <a:off x="10491090" y="12951063"/>
            <a:ext cx="10166804" cy="788237"/>
            <a:chOff x="406197" y="11356497"/>
            <a:chExt cx="16093668" cy="2022863"/>
          </a:xfrm>
        </p:grpSpPr>
        <p:sp>
          <p:nvSpPr>
            <p:cNvPr id="6" name="Rectangle : coins arrondis 5">
              <a:extLst>
                <a:ext uri="{FF2B5EF4-FFF2-40B4-BE49-F238E27FC236}">
                  <a16:creationId xmlns:a16="http://schemas.microsoft.com/office/drawing/2014/main" id="{6F03E8F5-533D-F13E-B95D-602EBD1D491A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7" name="Graphique 6" descr="Bâtiment avec un remplissage uni">
              <a:extLst>
                <a:ext uri="{FF2B5EF4-FFF2-40B4-BE49-F238E27FC236}">
                  <a16:creationId xmlns:a16="http://schemas.microsoft.com/office/drawing/2014/main" id="{B5EE816A-94E2-F6D1-11BC-72F995693C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10" name="Graphique 9" descr="Bâtiment avec un remplissage uni">
              <a:extLst>
                <a:ext uri="{FF2B5EF4-FFF2-40B4-BE49-F238E27FC236}">
                  <a16:creationId xmlns:a16="http://schemas.microsoft.com/office/drawing/2014/main" id="{EC7B9F69-2743-4F75-1188-80202ECF19C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82DA2450-0597-C414-1417-535EA06F4A8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19C76CFF-6CB3-0A83-6AA3-A92AABA52FF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E74BF99F-52D9-CD4D-F1C7-AA3C2E5C6D2D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51" name="object 9">
              <a:extLst>
                <a:ext uri="{FF2B5EF4-FFF2-40B4-BE49-F238E27FC236}">
                  <a16:creationId xmlns:a16="http://schemas.microsoft.com/office/drawing/2014/main" id="{F1094752-A4E6-DE47-77EA-8C05ADD0935A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2" name="object 9">
              <a:extLst>
                <a:ext uri="{FF2B5EF4-FFF2-40B4-BE49-F238E27FC236}">
                  <a16:creationId xmlns:a16="http://schemas.microsoft.com/office/drawing/2014/main" id="{0503AD14-308A-DB70-6ECB-D672DF16E41B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D01540DC-5D08-0068-1218-DB800536B3EC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4C0E4C46-3921-45BC-0407-1C450F59B7D4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EDE32B6E-BB6A-2533-67D8-EB01E6BA4C60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6" name="object 9">
              <a:extLst>
                <a:ext uri="{FF2B5EF4-FFF2-40B4-BE49-F238E27FC236}">
                  <a16:creationId xmlns:a16="http://schemas.microsoft.com/office/drawing/2014/main" id="{335168CE-6BB5-EBAE-6DE2-F11E5FE08B54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39" name="Espace réservé du numéro de diapositive 38">
            <a:extLst>
              <a:ext uri="{FF2B5EF4-FFF2-40B4-BE49-F238E27FC236}">
                <a16:creationId xmlns:a16="http://schemas.microsoft.com/office/drawing/2014/main" id="{0DBF5329-5F62-9069-C305-B952A3BA71DE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38</a:t>
            </a:fld>
            <a:endParaRPr lang="fr-FR"/>
          </a:p>
        </p:txBody>
      </p:sp>
      <p:grpSp>
        <p:nvGrpSpPr>
          <p:cNvPr id="42" name="Groupe 41">
            <a:extLst>
              <a:ext uri="{FF2B5EF4-FFF2-40B4-BE49-F238E27FC236}">
                <a16:creationId xmlns:a16="http://schemas.microsoft.com/office/drawing/2014/main" id="{1053550E-A08F-4FE7-CCAC-38084D6BD6E7}"/>
              </a:ext>
            </a:extLst>
          </p:cNvPr>
          <p:cNvGrpSpPr/>
          <p:nvPr/>
        </p:nvGrpSpPr>
        <p:grpSpPr>
          <a:xfrm>
            <a:off x="243147" y="12956412"/>
            <a:ext cx="9986930" cy="788237"/>
            <a:chOff x="406197" y="11356497"/>
            <a:chExt cx="15808935" cy="2022863"/>
          </a:xfrm>
        </p:grpSpPr>
        <p:sp>
          <p:nvSpPr>
            <p:cNvPr id="43" name="Rectangle : coins arrondis 42">
              <a:extLst>
                <a:ext uri="{FF2B5EF4-FFF2-40B4-BE49-F238E27FC236}">
                  <a16:creationId xmlns:a16="http://schemas.microsoft.com/office/drawing/2014/main" id="{7A3DD6EC-E8DD-C48F-AC4B-A3FDB31C5E63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85B97AB5-3F9D-EBBA-4DBD-1AD351B266C3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5" name="object 9">
              <a:extLst>
                <a:ext uri="{FF2B5EF4-FFF2-40B4-BE49-F238E27FC236}">
                  <a16:creationId xmlns:a16="http://schemas.microsoft.com/office/drawing/2014/main" id="{95A644F5-D90B-863C-06DC-406CC20172A4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6" name="object 9">
              <a:extLst>
                <a:ext uri="{FF2B5EF4-FFF2-40B4-BE49-F238E27FC236}">
                  <a16:creationId xmlns:a16="http://schemas.microsoft.com/office/drawing/2014/main" id="{DB4D41F3-6AFF-93B3-4B69-8F1382C8C8CB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5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7" name="object 9">
              <a:extLst>
                <a:ext uri="{FF2B5EF4-FFF2-40B4-BE49-F238E27FC236}">
                  <a16:creationId xmlns:a16="http://schemas.microsoft.com/office/drawing/2014/main" id="{A21911C9-0185-DA85-AB07-B6F7EAA5D571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35C907A3-6B34-6A09-F369-6ECBFD8864B1}"/>
              </a:ext>
            </a:extLst>
          </p:cNvPr>
          <p:cNvGrpSpPr/>
          <p:nvPr/>
        </p:nvGrpSpPr>
        <p:grpSpPr>
          <a:xfrm>
            <a:off x="20739033" y="12752248"/>
            <a:ext cx="3807814" cy="1007453"/>
            <a:chOff x="406197" y="11247536"/>
            <a:chExt cx="15808935" cy="2789440"/>
          </a:xfrm>
        </p:grpSpPr>
        <p:sp>
          <p:nvSpPr>
            <p:cNvPr id="38" name="Rectangle : coins arrondis 37">
              <a:extLst>
                <a:ext uri="{FF2B5EF4-FFF2-40B4-BE49-F238E27FC236}">
                  <a16:creationId xmlns:a16="http://schemas.microsoft.com/office/drawing/2014/main" id="{A0BB11A8-79BA-E190-8C11-3B34CA9A7D7B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960A9472-584F-867C-9B71-5D0FBAC03FAD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41" name="Image 40">
            <a:extLst>
              <a:ext uri="{FF2B5EF4-FFF2-40B4-BE49-F238E27FC236}">
                <a16:creationId xmlns:a16="http://schemas.microsoft.com/office/drawing/2014/main" id="{21942960-5BB8-D9A7-151E-4E95E958DD57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1330996" y="13114127"/>
            <a:ext cx="511587" cy="645574"/>
          </a:xfrm>
          <a:prstGeom prst="rect">
            <a:avLst/>
          </a:prstGeom>
        </p:spPr>
      </p:pic>
      <p:pic>
        <p:nvPicPr>
          <p:cNvPr id="48" name="Image 47">
            <a:extLst>
              <a:ext uri="{FF2B5EF4-FFF2-40B4-BE49-F238E27FC236}">
                <a16:creationId xmlns:a16="http://schemas.microsoft.com/office/drawing/2014/main" id="{6513C8CC-2FBC-9D26-D074-82A306DBD9AA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3156938" y="13083219"/>
            <a:ext cx="653550" cy="653550"/>
          </a:xfrm>
          <a:prstGeom prst="rect">
            <a:avLst/>
          </a:prstGeom>
        </p:spPr>
      </p:pic>
      <p:graphicFrame>
        <p:nvGraphicFramePr>
          <p:cNvPr id="49" name="Tableau 5">
            <a:extLst>
              <a:ext uri="{FF2B5EF4-FFF2-40B4-BE49-F238E27FC236}">
                <a16:creationId xmlns:a16="http://schemas.microsoft.com/office/drawing/2014/main" id="{605DF842-D23A-EA38-8561-F156533C5D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1140083"/>
              </p:ext>
            </p:extLst>
          </p:nvPr>
        </p:nvGraphicFramePr>
        <p:xfrm>
          <a:off x="1827018" y="3323414"/>
          <a:ext cx="20815922" cy="77231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60506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4198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50000"/>
                        </a:lnSpc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50000"/>
                        </a:lnSpc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Les Bruyères***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Castets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00000"/>
                        </a:lnSpc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Dax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56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b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00000"/>
                        </a:lnSpc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300000"/>
                        </a:lnSpc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300000"/>
                        </a:lnSpc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Les Thermes de l’Avenue***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Dax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Dax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Bœuf Rouge***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Saint-Junien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Limoges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Limoges Sud Feytiat***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Feytiat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Limoges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Grand Hôtel***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Evaux</a:t>
                      </a:r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Les Bains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/>
                        <a:t>Montluçon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La Grange***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Niort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Niort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3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Château de Dissay****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Dissay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Poitiers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33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Château de Périgny****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Vouillé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Poitiers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</a:t>
                      </a:r>
                      <a:r>
                        <a:rPr lang="fr-FR" sz="14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Altéora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Chasseneuil du Poitou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Poitiers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</a:tbl>
          </a:graphicData>
        </a:graphic>
      </p:graphicFrame>
      <p:pic>
        <p:nvPicPr>
          <p:cNvPr id="59" name="Graphique 58" descr="Bâtiment avec un remplissage uni">
            <a:extLst>
              <a:ext uri="{FF2B5EF4-FFF2-40B4-BE49-F238E27FC236}">
                <a16:creationId xmlns:a16="http://schemas.microsoft.com/office/drawing/2014/main" id="{D8BE3A2E-A02D-B8BF-9E72-FC21A0E08E1C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64852" y="5011294"/>
            <a:ext cx="668434" cy="668434"/>
          </a:xfrm>
          <a:prstGeom prst="rect">
            <a:avLst/>
          </a:prstGeom>
        </p:spPr>
      </p:pic>
      <p:pic>
        <p:nvPicPr>
          <p:cNvPr id="60" name="Graphique 59" descr="Bâtiment avec un remplissage uni">
            <a:extLst>
              <a:ext uri="{FF2B5EF4-FFF2-40B4-BE49-F238E27FC236}">
                <a16:creationId xmlns:a16="http://schemas.microsoft.com/office/drawing/2014/main" id="{DE251BA5-6A29-E807-B8A1-CD0101C0CB5E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64852" y="4267109"/>
            <a:ext cx="668434" cy="668434"/>
          </a:xfrm>
          <a:prstGeom prst="rect">
            <a:avLst/>
          </a:prstGeom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A1D06512-F379-6100-A42F-D99375BF45A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64852" y="5729453"/>
            <a:ext cx="668434" cy="668434"/>
          </a:xfrm>
          <a:prstGeom prst="rect">
            <a:avLst/>
          </a:prstGeom>
        </p:spPr>
      </p:pic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E77227FF-6EDB-B496-5F20-6CD349B40EC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64852" y="6470724"/>
            <a:ext cx="668434" cy="668434"/>
          </a:xfrm>
          <a:prstGeom prst="rect">
            <a:avLst/>
          </a:prstGeom>
        </p:spPr>
      </p:pic>
      <p:pic>
        <p:nvPicPr>
          <p:cNvPr id="65" name="Graphique 64" descr="Bâtiment avec un remplissage uni">
            <a:extLst>
              <a:ext uri="{FF2B5EF4-FFF2-40B4-BE49-F238E27FC236}">
                <a16:creationId xmlns:a16="http://schemas.microsoft.com/office/drawing/2014/main" id="{46DB3AC9-2A34-B5EC-640A-B3761C90ACF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64852" y="10374528"/>
            <a:ext cx="668434" cy="668434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E985C091-AE1B-9652-1788-F91274A1AF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088014" y="9605557"/>
            <a:ext cx="648924" cy="648924"/>
          </a:xfrm>
          <a:prstGeom prst="rect">
            <a:avLst/>
          </a:prstGeom>
        </p:spPr>
      </p:pic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316D63EB-FC27-D55C-4ADE-20EB2B98D30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064852" y="7254291"/>
            <a:ext cx="648924" cy="648924"/>
          </a:xfrm>
          <a:prstGeom prst="rect">
            <a:avLst/>
          </a:prstGeom>
        </p:spPr>
      </p:pic>
      <p:pic>
        <p:nvPicPr>
          <p:cNvPr id="70" name="Graphique 69" descr="Bâtiment avec un remplissage uni">
            <a:extLst>
              <a:ext uri="{FF2B5EF4-FFF2-40B4-BE49-F238E27FC236}">
                <a16:creationId xmlns:a16="http://schemas.microsoft.com/office/drawing/2014/main" id="{88C6BC30-FE47-5EC7-A1EF-4FF226B47B48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064852" y="8004681"/>
            <a:ext cx="676612" cy="676612"/>
          </a:xfrm>
          <a:prstGeom prst="rect">
            <a:avLst/>
          </a:prstGeom>
        </p:spPr>
      </p:pic>
      <p:pic>
        <p:nvPicPr>
          <p:cNvPr id="3" name="Graphique 2" descr="Bâtiment avec un remplissage uni">
            <a:extLst>
              <a:ext uri="{FF2B5EF4-FFF2-40B4-BE49-F238E27FC236}">
                <a16:creationId xmlns:a16="http://schemas.microsoft.com/office/drawing/2014/main" id="{854AA9D6-260E-28A2-A2E4-1946A15DF33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092540" y="8818963"/>
            <a:ext cx="648924" cy="648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38116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33">
            <a:extLst>
              <a:ext uri="{FF2B5EF4-FFF2-40B4-BE49-F238E27FC236}">
                <a16:creationId xmlns:a16="http://schemas.microsoft.com/office/drawing/2014/main" id="{1555AD0B-0A8A-3A49-8E86-19403257E921}"/>
              </a:ext>
            </a:extLst>
          </p:cNvPr>
          <p:cNvSpPr/>
          <p:nvPr/>
        </p:nvSpPr>
        <p:spPr>
          <a:xfrm>
            <a:off x="5073986" y="716562"/>
            <a:ext cx="16368775" cy="11813712"/>
          </a:xfrm>
          <a:custGeom>
            <a:avLst/>
            <a:gdLst>
              <a:gd name="connsiteX0" fmla="*/ 711850 w 1932172"/>
              <a:gd name="connsiteY0" fmla="*/ 0 h 1394451"/>
              <a:gd name="connsiteX1" fmla="*/ 726332 w 1932172"/>
              <a:gd name="connsiteY1" fmla="*/ 0 h 1394451"/>
              <a:gd name="connsiteX2" fmla="*/ 747498 w 1932172"/>
              <a:gd name="connsiteY2" fmla="*/ 7798 h 1394451"/>
              <a:gd name="connsiteX3" fmla="*/ 767550 w 1932172"/>
              <a:gd name="connsiteY3" fmla="*/ 18938 h 1394451"/>
              <a:gd name="connsiteX4" fmla="*/ 775348 w 1932172"/>
              <a:gd name="connsiteY4" fmla="*/ 33419 h 1394451"/>
              <a:gd name="connsiteX5" fmla="*/ 787602 w 1932172"/>
              <a:gd name="connsiteY5" fmla="*/ 47900 h 1394451"/>
              <a:gd name="connsiteX6" fmla="*/ 795400 w 1932172"/>
              <a:gd name="connsiteY6" fmla="*/ 59040 h 1394451"/>
              <a:gd name="connsiteX7" fmla="*/ 804312 w 1932172"/>
              <a:gd name="connsiteY7" fmla="*/ 66838 h 1394451"/>
              <a:gd name="connsiteX8" fmla="*/ 819908 w 1932172"/>
              <a:gd name="connsiteY8" fmla="*/ 65724 h 1394451"/>
              <a:gd name="connsiteX9" fmla="*/ 827706 w 1932172"/>
              <a:gd name="connsiteY9" fmla="*/ 54584 h 1394451"/>
              <a:gd name="connsiteX10" fmla="*/ 836618 w 1932172"/>
              <a:gd name="connsiteY10" fmla="*/ 45672 h 1394451"/>
              <a:gd name="connsiteX11" fmla="*/ 852214 w 1932172"/>
              <a:gd name="connsiteY11" fmla="*/ 35647 h 1394451"/>
              <a:gd name="connsiteX12" fmla="*/ 861126 w 1932172"/>
              <a:gd name="connsiteY12" fmla="*/ 51242 h 1394451"/>
              <a:gd name="connsiteX13" fmla="*/ 868924 w 1932172"/>
              <a:gd name="connsiteY13" fmla="*/ 43445 h 1394451"/>
              <a:gd name="connsiteX14" fmla="*/ 874494 w 1932172"/>
              <a:gd name="connsiteY14" fmla="*/ 36761 h 1394451"/>
              <a:gd name="connsiteX15" fmla="*/ 882293 w 1932172"/>
              <a:gd name="connsiteY15" fmla="*/ 33419 h 1394451"/>
              <a:gd name="connsiteX16" fmla="*/ 897889 w 1932172"/>
              <a:gd name="connsiteY16" fmla="*/ 33419 h 1394451"/>
              <a:gd name="connsiteX17" fmla="*/ 910143 w 1932172"/>
              <a:gd name="connsiteY17" fmla="*/ 44559 h 1394451"/>
              <a:gd name="connsiteX18" fmla="*/ 910143 w 1932172"/>
              <a:gd name="connsiteY18" fmla="*/ 66838 h 1394451"/>
              <a:gd name="connsiteX19" fmla="*/ 912371 w 1932172"/>
              <a:gd name="connsiteY19" fmla="*/ 83547 h 1394451"/>
              <a:gd name="connsiteX20" fmla="*/ 914599 w 1932172"/>
              <a:gd name="connsiteY20" fmla="*/ 96914 h 1394451"/>
              <a:gd name="connsiteX21" fmla="*/ 923511 w 1932172"/>
              <a:gd name="connsiteY21" fmla="*/ 104712 h 1394451"/>
              <a:gd name="connsiteX22" fmla="*/ 933537 w 1932172"/>
              <a:gd name="connsiteY22" fmla="*/ 112510 h 1394451"/>
              <a:gd name="connsiteX23" fmla="*/ 944677 w 1932172"/>
              <a:gd name="connsiteY23" fmla="*/ 124763 h 1394451"/>
              <a:gd name="connsiteX24" fmla="*/ 943563 w 1932172"/>
              <a:gd name="connsiteY24" fmla="*/ 135903 h 1394451"/>
              <a:gd name="connsiteX25" fmla="*/ 939107 w 1932172"/>
              <a:gd name="connsiteY25" fmla="*/ 147043 h 1394451"/>
              <a:gd name="connsiteX26" fmla="*/ 931309 w 1932172"/>
              <a:gd name="connsiteY26" fmla="*/ 159296 h 1394451"/>
              <a:gd name="connsiteX27" fmla="*/ 923511 w 1932172"/>
              <a:gd name="connsiteY27" fmla="*/ 172664 h 1394451"/>
              <a:gd name="connsiteX28" fmla="*/ 934651 w 1932172"/>
              <a:gd name="connsiteY28" fmla="*/ 179347 h 1394451"/>
              <a:gd name="connsiteX29" fmla="*/ 946905 w 1932172"/>
              <a:gd name="connsiteY29" fmla="*/ 187145 h 1394451"/>
              <a:gd name="connsiteX30" fmla="*/ 943563 w 1932172"/>
              <a:gd name="connsiteY30" fmla="*/ 200512 h 1394451"/>
              <a:gd name="connsiteX31" fmla="*/ 940221 w 1932172"/>
              <a:gd name="connsiteY31" fmla="*/ 213880 h 1394451"/>
              <a:gd name="connsiteX32" fmla="*/ 952475 w 1932172"/>
              <a:gd name="connsiteY32" fmla="*/ 225020 h 1394451"/>
              <a:gd name="connsiteX33" fmla="*/ 960273 w 1932172"/>
              <a:gd name="connsiteY33" fmla="*/ 208310 h 1394451"/>
              <a:gd name="connsiteX34" fmla="*/ 969185 w 1932172"/>
              <a:gd name="connsiteY34" fmla="*/ 194943 h 1394451"/>
              <a:gd name="connsiteX35" fmla="*/ 981439 w 1932172"/>
              <a:gd name="connsiteY35" fmla="*/ 193829 h 1394451"/>
              <a:gd name="connsiteX36" fmla="*/ 995921 w 1932172"/>
              <a:gd name="connsiteY36" fmla="*/ 192715 h 1394451"/>
              <a:gd name="connsiteX37" fmla="*/ 1001491 w 1932172"/>
              <a:gd name="connsiteY37" fmla="*/ 200512 h 1394451"/>
              <a:gd name="connsiteX38" fmla="*/ 1019315 w 1932172"/>
              <a:gd name="connsiteY38" fmla="*/ 201626 h 1394451"/>
              <a:gd name="connsiteX39" fmla="*/ 1036025 w 1932172"/>
              <a:gd name="connsiteY39" fmla="*/ 203854 h 1394451"/>
              <a:gd name="connsiteX40" fmla="*/ 1052735 w 1932172"/>
              <a:gd name="connsiteY40" fmla="*/ 203854 h 1394451"/>
              <a:gd name="connsiteX41" fmla="*/ 1059419 w 1932172"/>
              <a:gd name="connsiteY41" fmla="*/ 190487 h 1394451"/>
              <a:gd name="connsiteX42" fmla="*/ 1067217 w 1932172"/>
              <a:gd name="connsiteY42" fmla="*/ 177119 h 1394451"/>
              <a:gd name="connsiteX43" fmla="*/ 1078358 w 1932172"/>
              <a:gd name="connsiteY43" fmla="*/ 167094 h 1394451"/>
              <a:gd name="connsiteX44" fmla="*/ 1079472 w 1932172"/>
              <a:gd name="connsiteY44" fmla="*/ 152612 h 1394451"/>
              <a:gd name="connsiteX45" fmla="*/ 1079472 w 1932172"/>
              <a:gd name="connsiteY45" fmla="*/ 138131 h 1394451"/>
              <a:gd name="connsiteX46" fmla="*/ 1089498 w 1932172"/>
              <a:gd name="connsiteY46" fmla="*/ 129219 h 1394451"/>
              <a:gd name="connsiteX47" fmla="*/ 1088384 w 1932172"/>
              <a:gd name="connsiteY47" fmla="*/ 111396 h 1394451"/>
              <a:gd name="connsiteX48" fmla="*/ 1088384 w 1932172"/>
              <a:gd name="connsiteY48" fmla="*/ 94687 h 1394451"/>
              <a:gd name="connsiteX49" fmla="*/ 1102866 w 1932172"/>
              <a:gd name="connsiteY49" fmla="*/ 85775 h 1394451"/>
              <a:gd name="connsiteX50" fmla="*/ 1115120 w 1932172"/>
              <a:gd name="connsiteY50" fmla="*/ 72407 h 1394451"/>
              <a:gd name="connsiteX51" fmla="*/ 1128488 w 1932172"/>
              <a:gd name="connsiteY51" fmla="*/ 62382 h 1394451"/>
              <a:gd name="connsiteX52" fmla="*/ 1141856 w 1932172"/>
              <a:gd name="connsiteY52" fmla="*/ 47900 h 1394451"/>
              <a:gd name="connsiteX53" fmla="*/ 1149654 w 1932172"/>
              <a:gd name="connsiteY53" fmla="*/ 60154 h 1394451"/>
              <a:gd name="connsiteX54" fmla="*/ 1152996 w 1932172"/>
              <a:gd name="connsiteY54" fmla="*/ 77977 h 1394451"/>
              <a:gd name="connsiteX55" fmla="*/ 1155224 w 1932172"/>
              <a:gd name="connsiteY55" fmla="*/ 86889 h 1394451"/>
              <a:gd name="connsiteX56" fmla="*/ 1168592 w 1932172"/>
              <a:gd name="connsiteY56" fmla="*/ 86889 h 1394451"/>
              <a:gd name="connsiteX57" fmla="*/ 1180846 w 1932172"/>
              <a:gd name="connsiteY57" fmla="*/ 80205 h 1394451"/>
              <a:gd name="connsiteX58" fmla="*/ 1190872 w 1932172"/>
              <a:gd name="connsiteY58" fmla="*/ 86889 h 1394451"/>
              <a:gd name="connsiteX59" fmla="*/ 1193100 w 1932172"/>
              <a:gd name="connsiteY59" fmla="*/ 105826 h 1394451"/>
              <a:gd name="connsiteX60" fmla="*/ 1194214 w 1932172"/>
              <a:gd name="connsiteY60" fmla="*/ 129219 h 1394451"/>
              <a:gd name="connsiteX61" fmla="*/ 1206468 w 1932172"/>
              <a:gd name="connsiteY61" fmla="*/ 131447 h 1394451"/>
              <a:gd name="connsiteX62" fmla="*/ 1215380 w 1932172"/>
              <a:gd name="connsiteY62" fmla="*/ 135903 h 1394451"/>
              <a:gd name="connsiteX63" fmla="*/ 1217608 w 1932172"/>
              <a:gd name="connsiteY63" fmla="*/ 153726 h 1394451"/>
              <a:gd name="connsiteX64" fmla="*/ 1217608 w 1932172"/>
              <a:gd name="connsiteY64" fmla="*/ 171550 h 1394451"/>
              <a:gd name="connsiteX65" fmla="*/ 1220950 w 1932172"/>
              <a:gd name="connsiteY65" fmla="*/ 189373 h 1394451"/>
              <a:gd name="connsiteX66" fmla="*/ 1234318 w 1932172"/>
              <a:gd name="connsiteY66" fmla="*/ 196057 h 1394451"/>
              <a:gd name="connsiteX67" fmla="*/ 1245458 w 1932172"/>
              <a:gd name="connsiteY67" fmla="*/ 212766 h 1394451"/>
              <a:gd name="connsiteX68" fmla="*/ 1246862 w 1932172"/>
              <a:gd name="connsiteY68" fmla="*/ 214871 h 1394451"/>
              <a:gd name="connsiteX69" fmla="*/ 1247181 w 1932172"/>
              <a:gd name="connsiteY69" fmla="*/ 214914 h 1394451"/>
              <a:gd name="connsiteX70" fmla="*/ 1234529 w 1932172"/>
              <a:gd name="connsiteY70" fmla="*/ 195927 h 1394451"/>
              <a:gd name="connsiteX71" fmla="*/ 1243444 w 1932172"/>
              <a:gd name="connsiteY71" fmla="*/ 181434 h 1394451"/>
              <a:gd name="connsiteX72" fmla="*/ 1252360 w 1932172"/>
              <a:gd name="connsiteY72" fmla="*/ 162480 h 1394451"/>
              <a:gd name="connsiteX73" fmla="*/ 1261275 w 1932172"/>
              <a:gd name="connsiteY73" fmla="*/ 142412 h 1394451"/>
              <a:gd name="connsiteX74" fmla="*/ 1267962 w 1932172"/>
              <a:gd name="connsiteY74" fmla="*/ 125688 h 1394451"/>
              <a:gd name="connsiteX75" fmla="*/ 1271305 w 1932172"/>
              <a:gd name="connsiteY75" fmla="*/ 110080 h 1394451"/>
              <a:gd name="connsiteX76" fmla="*/ 1276877 w 1932172"/>
              <a:gd name="connsiteY76" fmla="*/ 93356 h 1394451"/>
              <a:gd name="connsiteX77" fmla="*/ 1285793 w 1932172"/>
              <a:gd name="connsiteY77" fmla="*/ 68828 h 1394451"/>
              <a:gd name="connsiteX78" fmla="*/ 1298052 w 1932172"/>
              <a:gd name="connsiteY78" fmla="*/ 78862 h 1394451"/>
              <a:gd name="connsiteX79" fmla="*/ 1315883 w 1932172"/>
              <a:gd name="connsiteY79" fmla="*/ 88896 h 1394451"/>
              <a:gd name="connsiteX80" fmla="*/ 1320341 w 1932172"/>
              <a:gd name="connsiteY80" fmla="*/ 77747 h 1394451"/>
              <a:gd name="connsiteX81" fmla="*/ 1324799 w 1932172"/>
              <a:gd name="connsiteY81" fmla="*/ 67713 h 1394451"/>
              <a:gd name="connsiteX82" fmla="*/ 1330371 w 1932172"/>
              <a:gd name="connsiteY82" fmla="*/ 57679 h 1394451"/>
              <a:gd name="connsiteX83" fmla="*/ 1343744 w 1932172"/>
              <a:gd name="connsiteY83" fmla="*/ 49875 h 1394451"/>
              <a:gd name="connsiteX84" fmla="*/ 1358232 w 1932172"/>
              <a:gd name="connsiteY84" fmla="*/ 53219 h 1394451"/>
              <a:gd name="connsiteX85" fmla="*/ 1374949 w 1932172"/>
              <a:gd name="connsiteY85" fmla="*/ 43185 h 1394451"/>
              <a:gd name="connsiteX86" fmla="*/ 1388322 w 1932172"/>
              <a:gd name="connsiteY86" fmla="*/ 68828 h 1394451"/>
              <a:gd name="connsiteX87" fmla="*/ 1398352 w 1932172"/>
              <a:gd name="connsiteY87" fmla="*/ 90011 h 1394451"/>
              <a:gd name="connsiteX88" fmla="*/ 1407268 w 1932172"/>
              <a:gd name="connsiteY88" fmla="*/ 121229 h 1394451"/>
              <a:gd name="connsiteX89" fmla="*/ 1427328 w 1932172"/>
              <a:gd name="connsiteY89" fmla="*/ 115654 h 1394451"/>
              <a:gd name="connsiteX90" fmla="*/ 1452960 w 1932172"/>
              <a:gd name="connsiteY90" fmla="*/ 108965 h 1394451"/>
              <a:gd name="connsiteX91" fmla="*/ 1454075 w 1932172"/>
              <a:gd name="connsiteY91" fmla="*/ 94471 h 1394451"/>
              <a:gd name="connsiteX92" fmla="*/ 1461876 w 1932172"/>
              <a:gd name="connsiteY92" fmla="*/ 85552 h 1394451"/>
              <a:gd name="connsiteX93" fmla="*/ 1473020 w 1932172"/>
              <a:gd name="connsiteY93" fmla="*/ 86667 h 1394451"/>
              <a:gd name="connsiteX94" fmla="*/ 1483050 w 1932172"/>
              <a:gd name="connsiteY94" fmla="*/ 110080 h 1394451"/>
              <a:gd name="connsiteX95" fmla="*/ 1499767 w 1932172"/>
              <a:gd name="connsiteY95" fmla="*/ 103390 h 1394451"/>
              <a:gd name="connsiteX96" fmla="*/ 1514255 w 1932172"/>
              <a:gd name="connsiteY96" fmla="*/ 105620 h 1394451"/>
              <a:gd name="connsiteX97" fmla="*/ 1528742 w 1932172"/>
              <a:gd name="connsiteY97" fmla="*/ 118999 h 1394451"/>
              <a:gd name="connsiteX98" fmla="*/ 1539887 w 1932172"/>
              <a:gd name="connsiteY98" fmla="*/ 137952 h 1394451"/>
              <a:gd name="connsiteX99" fmla="*/ 1551589 w 1932172"/>
              <a:gd name="connsiteY99" fmla="*/ 152725 h 1394451"/>
              <a:gd name="connsiteX100" fmla="*/ 1561061 w 1932172"/>
              <a:gd name="connsiteY100" fmla="*/ 163595 h 1394451"/>
              <a:gd name="connsiteX101" fmla="*/ 1563290 w 1932172"/>
              <a:gd name="connsiteY101" fmla="*/ 179204 h 1394451"/>
              <a:gd name="connsiteX102" fmla="*/ 1564405 w 1932172"/>
              <a:gd name="connsiteY102" fmla="*/ 193698 h 1394451"/>
              <a:gd name="connsiteX103" fmla="*/ 1569977 w 1932172"/>
              <a:gd name="connsiteY103" fmla="*/ 208191 h 1394451"/>
              <a:gd name="connsiteX104" fmla="*/ 1571091 w 1932172"/>
              <a:gd name="connsiteY104" fmla="*/ 227145 h 1394451"/>
              <a:gd name="connsiteX105" fmla="*/ 1580007 w 1932172"/>
              <a:gd name="connsiteY105" fmla="*/ 233834 h 1394451"/>
              <a:gd name="connsiteX106" fmla="*/ 1588923 w 1932172"/>
              <a:gd name="connsiteY106" fmla="*/ 241638 h 1394451"/>
              <a:gd name="connsiteX107" fmla="*/ 1597838 w 1932172"/>
              <a:gd name="connsiteY107" fmla="*/ 253902 h 1394451"/>
              <a:gd name="connsiteX108" fmla="*/ 1603410 w 1932172"/>
              <a:gd name="connsiteY108" fmla="*/ 267281 h 1394451"/>
              <a:gd name="connsiteX109" fmla="*/ 1595609 w 1932172"/>
              <a:gd name="connsiteY109" fmla="*/ 276201 h 1394451"/>
              <a:gd name="connsiteX110" fmla="*/ 1591151 w 1932172"/>
              <a:gd name="connsiteY110" fmla="*/ 288465 h 1394451"/>
              <a:gd name="connsiteX111" fmla="*/ 1598953 w 1932172"/>
              <a:gd name="connsiteY111" fmla="*/ 296269 h 1394451"/>
              <a:gd name="connsiteX112" fmla="*/ 1606754 w 1932172"/>
              <a:gd name="connsiteY112" fmla="*/ 303516 h 1394451"/>
              <a:gd name="connsiteX113" fmla="*/ 1607868 w 1932172"/>
              <a:gd name="connsiteY113" fmla="*/ 304073 h 1394451"/>
              <a:gd name="connsiteX114" fmla="*/ 1627928 w 1932172"/>
              <a:gd name="connsiteY114" fmla="*/ 309648 h 1394451"/>
              <a:gd name="connsiteX115" fmla="*/ 1634615 w 1932172"/>
              <a:gd name="connsiteY115" fmla="*/ 318567 h 1394451"/>
              <a:gd name="connsiteX116" fmla="*/ 1634615 w 1932172"/>
              <a:gd name="connsiteY116" fmla="*/ 335291 h 1394451"/>
              <a:gd name="connsiteX117" fmla="*/ 1633500 w 1932172"/>
              <a:gd name="connsiteY117" fmla="*/ 348669 h 1394451"/>
              <a:gd name="connsiteX118" fmla="*/ 1633500 w 1932172"/>
              <a:gd name="connsiteY118" fmla="*/ 368738 h 1394451"/>
              <a:gd name="connsiteX119" fmla="*/ 1651332 w 1932172"/>
              <a:gd name="connsiteY119" fmla="*/ 357589 h 1394451"/>
              <a:gd name="connsiteX120" fmla="*/ 1668048 w 1932172"/>
              <a:gd name="connsiteY120" fmla="*/ 365393 h 1394451"/>
              <a:gd name="connsiteX121" fmla="*/ 1682536 w 1932172"/>
              <a:gd name="connsiteY121" fmla="*/ 375427 h 1394451"/>
              <a:gd name="connsiteX122" fmla="*/ 1693681 w 1932172"/>
              <a:gd name="connsiteY122" fmla="*/ 383232 h 1394451"/>
              <a:gd name="connsiteX123" fmla="*/ 1708168 w 1932172"/>
              <a:gd name="connsiteY123" fmla="*/ 392151 h 1394451"/>
              <a:gd name="connsiteX124" fmla="*/ 1714855 w 1932172"/>
              <a:gd name="connsiteY124" fmla="*/ 392151 h 1394451"/>
              <a:gd name="connsiteX125" fmla="*/ 1718198 w 1932172"/>
              <a:gd name="connsiteY125" fmla="*/ 375427 h 1394451"/>
              <a:gd name="connsiteX126" fmla="*/ 1715969 w 1932172"/>
              <a:gd name="connsiteY126" fmla="*/ 358704 h 1394451"/>
              <a:gd name="connsiteX127" fmla="*/ 1728228 w 1932172"/>
              <a:gd name="connsiteY127" fmla="*/ 353129 h 1394451"/>
              <a:gd name="connsiteX128" fmla="*/ 1741602 w 1932172"/>
              <a:gd name="connsiteY128" fmla="*/ 347555 h 1394451"/>
              <a:gd name="connsiteX129" fmla="*/ 1749403 w 1932172"/>
              <a:gd name="connsiteY129" fmla="*/ 360933 h 1394451"/>
              <a:gd name="connsiteX130" fmla="*/ 1754975 w 1932172"/>
              <a:gd name="connsiteY130" fmla="*/ 376542 h 1394451"/>
              <a:gd name="connsiteX131" fmla="*/ 1769463 w 1932172"/>
              <a:gd name="connsiteY131" fmla="*/ 378772 h 1394451"/>
              <a:gd name="connsiteX132" fmla="*/ 1778379 w 1932172"/>
              <a:gd name="connsiteY132" fmla="*/ 370968 h 1394451"/>
              <a:gd name="connsiteX133" fmla="*/ 1782836 w 1932172"/>
              <a:gd name="connsiteY133" fmla="*/ 348669 h 1394451"/>
              <a:gd name="connsiteX134" fmla="*/ 1796210 w 1932172"/>
              <a:gd name="connsiteY134" fmla="*/ 355359 h 1394451"/>
              <a:gd name="connsiteX135" fmla="*/ 1811812 w 1932172"/>
              <a:gd name="connsiteY135" fmla="*/ 364278 h 1394451"/>
              <a:gd name="connsiteX136" fmla="*/ 1826300 w 1932172"/>
              <a:gd name="connsiteY136" fmla="*/ 374312 h 1394451"/>
              <a:gd name="connsiteX137" fmla="*/ 1843016 w 1932172"/>
              <a:gd name="connsiteY137" fmla="*/ 381002 h 1394451"/>
              <a:gd name="connsiteX138" fmla="*/ 1855275 w 1932172"/>
              <a:gd name="connsiteY138" fmla="*/ 396610 h 1394451"/>
              <a:gd name="connsiteX139" fmla="*/ 1865305 w 1932172"/>
              <a:gd name="connsiteY139" fmla="*/ 413334 h 1394451"/>
              <a:gd name="connsiteX140" fmla="*/ 1873107 w 1932172"/>
              <a:gd name="connsiteY140" fmla="*/ 427828 h 1394451"/>
              <a:gd name="connsiteX141" fmla="*/ 1875335 w 1932172"/>
              <a:gd name="connsiteY141" fmla="*/ 446781 h 1394451"/>
              <a:gd name="connsiteX142" fmla="*/ 1871992 w 1932172"/>
              <a:gd name="connsiteY142" fmla="*/ 470194 h 1394451"/>
              <a:gd name="connsiteX143" fmla="*/ 1887594 w 1932172"/>
              <a:gd name="connsiteY143" fmla="*/ 480228 h 1394451"/>
              <a:gd name="connsiteX144" fmla="*/ 1899853 w 1932172"/>
              <a:gd name="connsiteY144" fmla="*/ 493607 h 1394451"/>
              <a:gd name="connsiteX145" fmla="*/ 1916570 w 1932172"/>
              <a:gd name="connsiteY145" fmla="*/ 510331 h 1394451"/>
              <a:gd name="connsiteX146" fmla="*/ 1924371 w 1932172"/>
              <a:gd name="connsiteY146" fmla="*/ 522595 h 1394451"/>
              <a:gd name="connsiteX147" fmla="*/ 1932172 w 1932172"/>
              <a:gd name="connsiteY147" fmla="*/ 532629 h 1394451"/>
              <a:gd name="connsiteX148" fmla="*/ 1923257 w 1932172"/>
              <a:gd name="connsiteY148" fmla="*/ 547123 h 1394451"/>
              <a:gd name="connsiteX149" fmla="*/ 1905425 w 1932172"/>
              <a:gd name="connsiteY149" fmla="*/ 542663 h 1394451"/>
              <a:gd name="connsiteX150" fmla="*/ 1887594 w 1932172"/>
              <a:gd name="connsiteY150" fmla="*/ 546008 h 1394451"/>
              <a:gd name="connsiteX151" fmla="*/ 1886480 w 1932172"/>
              <a:gd name="connsiteY151" fmla="*/ 558272 h 1394451"/>
              <a:gd name="connsiteX152" fmla="*/ 1883694 w 1932172"/>
              <a:gd name="connsiteY152" fmla="*/ 573880 h 1394451"/>
              <a:gd name="connsiteX153" fmla="*/ 1865305 w 1932172"/>
              <a:gd name="connsiteY153" fmla="*/ 578340 h 1394451"/>
              <a:gd name="connsiteX154" fmla="*/ 1858619 w 1932172"/>
              <a:gd name="connsiteY154" fmla="*/ 587259 h 1394451"/>
              <a:gd name="connsiteX155" fmla="*/ 1856390 w 1932172"/>
              <a:gd name="connsiteY155" fmla="*/ 597293 h 1394451"/>
              <a:gd name="connsiteX156" fmla="*/ 1856390 w 1932172"/>
              <a:gd name="connsiteY156" fmla="*/ 609557 h 1394451"/>
              <a:gd name="connsiteX157" fmla="*/ 1854161 w 1932172"/>
              <a:gd name="connsiteY157" fmla="*/ 622936 h 1394451"/>
              <a:gd name="connsiteX158" fmla="*/ 1849703 w 1932172"/>
              <a:gd name="connsiteY158" fmla="*/ 637430 h 1394451"/>
              <a:gd name="connsiteX159" fmla="*/ 1845245 w 1932172"/>
              <a:gd name="connsiteY159" fmla="*/ 651924 h 1394451"/>
              <a:gd name="connsiteX160" fmla="*/ 1844131 w 1932172"/>
              <a:gd name="connsiteY160" fmla="*/ 669762 h 1394451"/>
              <a:gd name="connsiteX161" fmla="*/ 1841902 w 1932172"/>
              <a:gd name="connsiteY161" fmla="*/ 682026 h 1394451"/>
              <a:gd name="connsiteX162" fmla="*/ 1827414 w 1932172"/>
              <a:gd name="connsiteY162" fmla="*/ 679796 h 1394451"/>
              <a:gd name="connsiteX163" fmla="*/ 1816270 w 1932172"/>
              <a:gd name="connsiteY163" fmla="*/ 674222 h 1394451"/>
              <a:gd name="connsiteX164" fmla="*/ 1805125 w 1932172"/>
              <a:gd name="connsiteY164" fmla="*/ 676452 h 1394451"/>
              <a:gd name="connsiteX165" fmla="*/ 1790637 w 1932172"/>
              <a:gd name="connsiteY165" fmla="*/ 676452 h 1394451"/>
              <a:gd name="connsiteX166" fmla="*/ 1785065 w 1932172"/>
              <a:gd name="connsiteY166" fmla="*/ 698750 h 1394451"/>
              <a:gd name="connsiteX167" fmla="*/ 1781722 w 1932172"/>
              <a:gd name="connsiteY167" fmla="*/ 709899 h 1394451"/>
              <a:gd name="connsiteX168" fmla="*/ 1783951 w 1932172"/>
              <a:gd name="connsiteY168" fmla="*/ 722163 h 1394451"/>
              <a:gd name="connsiteX169" fmla="*/ 1788409 w 1932172"/>
              <a:gd name="connsiteY169" fmla="*/ 732197 h 1394451"/>
              <a:gd name="connsiteX170" fmla="*/ 1773921 w 1932172"/>
              <a:gd name="connsiteY170" fmla="*/ 741116 h 1394451"/>
              <a:gd name="connsiteX171" fmla="*/ 1760547 w 1932172"/>
              <a:gd name="connsiteY171" fmla="*/ 747806 h 1394451"/>
              <a:gd name="connsiteX172" fmla="*/ 1746060 w 1932172"/>
              <a:gd name="connsiteY172" fmla="*/ 755610 h 1394451"/>
              <a:gd name="connsiteX173" fmla="*/ 1733801 w 1932172"/>
              <a:gd name="connsiteY173" fmla="*/ 764529 h 1394451"/>
              <a:gd name="connsiteX174" fmla="*/ 1724885 w 1932172"/>
              <a:gd name="connsiteY174" fmla="*/ 782368 h 1394451"/>
              <a:gd name="connsiteX175" fmla="*/ 1720427 w 1932172"/>
              <a:gd name="connsiteY175" fmla="*/ 800206 h 1394451"/>
              <a:gd name="connsiteX176" fmla="*/ 1698138 w 1932172"/>
              <a:gd name="connsiteY176" fmla="*/ 804666 h 1394451"/>
              <a:gd name="connsiteX177" fmla="*/ 1680307 w 1932172"/>
              <a:gd name="connsiteY177" fmla="*/ 804666 h 1394451"/>
              <a:gd name="connsiteX178" fmla="*/ 1663591 w 1932172"/>
              <a:gd name="connsiteY178" fmla="*/ 805781 h 1394451"/>
              <a:gd name="connsiteX179" fmla="*/ 1655789 w 1932172"/>
              <a:gd name="connsiteY179" fmla="*/ 794632 h 1394451"/>
              <a:gd name="connsiteX180" fmla="*/ 1655789 w 1932172"/>
              <a:gd name="connsiteY180" fmla="*/ 776793 h 1394451"/>
              <a:gd name="connsiteX181" fmla="*/ 1656904 w 1932172"/>
              <a:gd name="connsiteY181" fmla="*/ 762300 h 1394451"/>
              <a:gd name="connsiteX182" fmla="*/ 1649103 w 1932172"/>
              <a:gd name="connsiteY182" fmla="*/ 754495 h 1394451"/>
              <a:gd name="connsiteX183" fmla="*/ 1641302 w 1932172"/>
              <a:gd name="connsiteY183" fmla="*/ 751150 h 1394451"/>
              <a:gd name="connsiteX184" fmla="*/ 1636287 w 1932172"/>
              <a:gd name="connsiteY184" fmla="*/ 764529 h 1394451"/>
              <a:gd name="connsiteX185" fmla="*/ 1624585 w 1932172"/>
              <a:gd name="connsiteY185" fmla="*/ 760070 h 1394451"/>
              <a:gd name="connsiteX186" fmla="*/ 1605639 w 1932172"/>
              <a:gd name="connsiteY186" fmla="*/ 760070 h 1394451"/>
              <a:gd name="connsiteX187" fmla="*/ 1592266 w 1932172"/>
              <a:gd name="connsiteY187" fmla="*/ 768989 h 1394451"/>
              <a:gd name="connsiteX188" fmla="*/ 1577778 w 1932172"/>
              <a:gd name="connsiteY188" fmla="*/ 782368 h 1394451"/>
              <a:gd name="connsiteX189" fmla="*/ 1544345 w 1932172"/>
              <a:gd name="connsiteY189" fmla="*/ 805781 h 1394451"/>
              <a:gd name="connsiteX190" fmla="*/ 1500881 w 1932172"/>
              <a:gd name="connsiteY190" fmla="*/ 839228 h 1394451"/>
              <a:gd name="connsiteX191" fmla="*/ 1464105 w 1932172"/>
              <a:gd name="connsiteY191" fmla="*/ 869330 h 1394451"/>
              <a:gd name="connsiteX192" fmla="*/ 1444045 w 1932172"/>
              <a:gd name="connsiteY192" fmla="*/ 889399 h 1394451"/>
              <a:gd name="connsiteX193" fmla="*/ 1438472 w 1932172"/>
              <a:gd name="connsiteY193" fmla="*/ 906122 h 1394451"/>
              <a:gd name="connsiteX194" fmla="*/ 1411726 w 1932172"/>
              <a:gd name="connsiteY194" fmla="*/ 901663 h 1394451"/>
              <a:gd name="connsiteX195" fmla="*/ 1390551 w 1932172"/>
              <a:gd name="connsiteY195" fmla="*/ 900548 h 1394451"/>
              <a:gd name="connsiteX196" fmla="*/ 1382750 w 1932172"/>
              <a:gd name="connsiteY196" fmla="*/ 917271 h 1394451"/>
              <a:gd name="connsiteX197" fmla="*/ 1363804 w 1932172"/>
              <a:gd name="connsiteY197" fmla="*/ 925076 h 1394451"/>
              <a:gd name="connsiteX198" fmla="*/ 1341515 w 1932172"/>
              <a:gd name="connsiteY198" fmla="*/ 927306 h 1394451"/>
              <a:gd name="connsiteX199" fmla="*/ 1322570 w 1932172"/>
              <a:gd name="connsiteY199" fmla="*/ 931765 h 1394451"/>
              <a:gd name="connsiteX200" fmla="*/ 1310311 w 1932172"/>
              <a:gd name="connsiteY200" fmla="*/ 945144 h 1394451"/>
              <a:gd name="connsiteX201" fmla="*/ 1316998 w 1932172"/>
              <a:gd name="connsiteY201" fmla="*/ 961868 h 1394451"/>
              <a:gd name="connsiteX202" fmla="*/ 1306968 w 1932172"/>
              <a:gd name="connsiteY202" fmla="*/ 971902 h 1394451"/>
              <a:gd name="connsiteX203" fmla="*/ 1282450 w 1932172"/>
              <a:gd name="connsiteY203" fmla="*/ 990855 h 1394451"/>
              <a:gd name="connsiteX204" fmla="*/ 1265733 w 1932172"/>
              <a:gd name="connsiteY204" fmla="*/ 1007579 h 1394451"/>
              <a:gd name="connsiteX205" fmla="*/ 1255703 w 1932172"/>
              <a:gd name="connsiteY205" fmla="*/ 987511 h 1394451"/>
              <a:gd name="connsiteX206" fmla="*/ 1240101 w 1932172"/>
              <a:gd name="connsiteY206" fmla="*/ 974132 h 1394451"/>
              <a:gd name="connsiteX207" fmla="*/ 1224499 w 1932172"/>
              <a:gd name="connsiteY207" fmla="*/ 998660 h 1394451"/>
              <a:gd name="connsiteX208" fmla="*/ 1233414 w 1932172"/>
              <a:gd name="connsiteY208" fmla="*/ 1013153 h 1394451"/>
              <a:gd name="connsiteX209" fmla="*/ 1245673 w 1932172"/>
              <a:gd name="connsiteY209" fmla="*/ 1025417 h 1394451"/>
              <a:gd name="connsiteX210" fmla="*/ 1266847 w 1932172"/>
              <a:gd name="connsiteY210" fmla="*/ 1020958 h 1394451"/>
              <a:gd name="connsiteX211" fmla="*/ 1265733 w 1932172"/>
              <a:gd name="connsiteY211" fmla="*/ 1043256 h 1394451"/>
              <a:gd name="connsiteX212" fmla="*/ 1265733 w 1932172"/>
              <a:gd name="connsiteY212" fmla="*/ 1064439 h 1394451"/>
              <a:gd name="connsiteX213" fmla="*/ 1264619 w 1932172"/>
              <a:gd name="connsiteY213" fmla="*/ 1088967 h 1394451"/>
              <a:gd name="connsiteX214" fmla="*/ 1264619 w 1932172"/>
              <a:gd name="connsiteY214" fmla="*/ 1110150 h 1394451"/>
              <a:gd name="connsiteX215" fmla="*/ 1264619 w 1932172"/>
              <a:gd name="connsiteY215" fmla="*/ 1134678 h 1394451"/>
              <a:gd name="connsiteX216" fmla="*/ 1264619 w 1932172"/>
              <a:gd name="connsiteY216" fmla="*/ 1279616 h 1394451"/>
              <a:gd name="connsiteX217" fmla="*/ 1279106 w 1932172"/>
              <a:gd name="connsiteY217" fmla="*/ 1287420 h 1394451"/>
              <a:gd name="connsiteX218" fmla="*/ 1296938 w 1932172"/>
              <a:gd name="connsiteY218" fmla="*/ 1296339 h 1394451"/>
              <a:gd name="connsiteX219" fmla="*/ 1308082 w 1932172"/>
              <a:gd name="connsiteY219" fmla="*/ 1307488 h 1394451"/>
              <a:gd name="connsiteX220" fmla="*/ 1306968 w 1932172"/>
              <a:gd name="connsiteY220" fmla="*/ 1324212 h 1394451"/>
              <a:gd name="connsiteX221" fmla="*/ 1311425 w 1932172"/>
              <a:gd name="connsiteY221" fmla="*/ 1340936 h 1394451"/>
              <a:gd name="connsiteX222" fmla="*/ 1289136 w 1932172"/>
              <a:gd name="connsiteY222" fmla="*/ 1337591 h 1394451"/>
              <a:gd name="connsiteX223" fmla="*/ 1271305 w 1932172"/>
              <a:gd name="connsiteY223" fmla="*/ 1339821 h 1394451"/>
              <a:gd name="connsiteX224" fmla="*/ 1265733 w 1932172"/>
              <a:gd name="connsiteY224" fmla="*/ 1324212 h 1394451"/>
              <a:gd name="connsiteX225" fmla="*/ 1256817 w 1932172"/>
              <a:gd name="connsiteY225" fmla="*/ 1310833 h 1394451"/>
              <a:gd name="connsiteX226" fmla="*/ 1236757 w 1932172"/>
              <a:gd name="connsiteY226" fmla="*/ 1308603 h 1394451"/>
              <a:gd name="connsiteX227" fmla="*/ 1217812 w 1932172"/>
              <a:gd name="connsiteY227" fmla="*/ 1315293 h 1394451"/>
              <a:gd name="connsiteX228" fmla="*/ 1198866 w 1932172"/>
              <a:gd name="connsiteY228" fmla="*/ 1321982 h 1394451"/>
              <a:gd name="connsiteX229" fmla="*/ 1184378 w 1932172"/>
              <a:gd name="connsiteY229" fmla="*/ 1333131 h 1394451"/>
              <a:gd name="connsiteX230" fmla="*/ 1173234 w 1932172"/>
              <a:gd name="connsiteY230" fmla="*/ 1349855 h 1394451"/>
              <a:gd name="connsiteX231" fmla="*/ 1137572 w 1932172"/>
              <a:gd name="connsiteY231" fmla="*/ 1352085 h 1394451"/>
              <a:gd name="connsiteX232" fmla="*/ 1119741 w 1932172"/>
              <a:gd name="connsiteY232" fmla="*/ 1359889 h 1394451"/>
              <a:gd name="connsiteX233" fmla="*/ 1125313 w 1932172"/>
              <a:gd name="connsiteY233" fmla="*/ 1377728 h 1394451"/>
              <a:gd name="connsiteX234" fmla="*/ 1111939 w 1932172"/>
              <a:gd name="connsiteY234" fmla="*/ 1392221 h 1394451"/>
              <a:gd name="connsiteX235" fmla="*/ 1092994 w 1932172"/>
              <a:gd name="connsiteY235" fmla="*/ 1372153 h 1394451"/>
              <a:gd name="connsiteX236" fmla="*/ 1072934 w 1932172"/>
              <a:gd name="connsiteY236" fmla="*/ 1394451 h 1394451"/>
              <a:gd name="connsiteX237" fmla="*/ 1058446 w 1932172"/>
              <a:gd name="connsiteY237" fmla="*/ 1383302 h 1394451"/>
              <a:gd name="connsiteX238" fmla="*/ 1046187 w 1932172"/>
              <a:gd name="connsiteY238" fmla="*/ 1368808 h 1394451"/>
              <a:gd name="connsiteX239" fmla="*/ 1026127 w 1932172"/>
              <a:gd name="connsiteY239" fmla="*/ 1355429 h 1394451"/>
              <a:gd name="connsiteX240" fmla="*/ 1000495 w 1932172"/>
              <a:gd name="connsiteY240" fmla="*/ 1345395 h 1394451"/>
              <a:gd name="connsiteX241" fmla="*/ 980435 w 1932172"/>
              <a:gd name="connsiteY241" fmla="*/ 1339821 h 1394451"/>
              <a:gd name="connsiteX242" fmla="*/ 958146 w 1932172"/>
              <a:gd name="connsiteY242" fmla="*/ 1334246 h 1394451"/>
              <a:gd name="connsiteX243" fmla="*/ 945608 w 1932172"/>
              <a:gd name="connsiteY243" fmla="*/ 1336197 h 1394451"/>
              <a:gd name="connsiteX244" fmla="*/ 926663 w 1932172"/>
              <a:gd name="connsiteY244" fmla="*/ 1344280 h 1394451"/>
              <a:gd name="connsiteX245" fmla="*/ 916911 w 1932172"/>
              <a:gd name="connsiteY245" fmla="*/ 1355429 h 1394451"/>
              <a:gd name="connsiteX246" fmla="*/ 903538 w 1932172"/>
              <a:gd name="connsiteY246" fmla="*/ 1371038 h 1394451"/>
              <a:gd name="connsiteX247" fmla="*/ 886821 w 1932172"/>
              <a:gd name="connsiteY247" fmla="*/ 1381072 h 1394451"/>
              <a:gd name="connsiteX248" fmla="*/ 871219 w 1932172"/>
              <a:gd name="connsiteY248" fmla="*/ 1378842 h 1394451"/>
              <a:gd name="connsiteX249" fmla="*/ 856731 w 1932172"/>
              <a:gd name="connsiteY249" fmla="*/ 1364349 h 1394451"/>
              <a:gd name="connsiteX250" fmla="*/ 847816 w 1932172"/>
              <a:gd name="connsiteY250" fmla="*/ 1347625 h 1394451"/>
              <a:gd name="connsiteX251" fmla="*/ 847816 w 1932172"/>
              <a:gd name="connsiteY251" fmla="*/ 1325327 h 1394451"/>
              <a:gd name="connsiteX252" fmla="*/ 837786 w 1932172"/>
              <a:gd name="connsiteY252" fmla="*/ 1317523 h 1394451"/>
              <a:gd name="connsiteX253" fmla="*/ 808810 w 1932172"/>
              <a:gd name="connsiteY253" fmla="*/ 1317523 h 1394451"/>
              <a:gd name="connsiteX254" fmla="*/ 785407 w 1932172"/>
              <a:gd name="connsiteY254" fmla="*/ 1308603 h 1394451"/>
              <a:gd name="connsiteX255" fmla="*/ 770919 w 1932172"/>
              <a:gd name="connsiteY255" fmla="*/ 1290765 h 1394451"/>
              <a:gd name="connsiteX256" fmla="*/ 766461 w 1932172"/>
              <a:gd name="connsiteY256" fmla="*/ 1267909 h 1394451"/>
              <a:gd name="connsiteX257" fmla="*/ 785407 w 1932172"/>
              <a:gd name="connsiteY257" fmla="*/ 1264007 h 1394451"/>
              <a:gd name="connsiteX258" fmla="*/ 794621 w 1932172"/>
              <a:gd name="connsiteY258" fmla="*/ 1264007 h 1394451"/>
              <a:gd name="connsiteX259" fmla="*/ 794533 w 1932172"/>
              <a:gd name="connsiteY259" fmla="*/ 1263227 h 1394451"/>
              <a:gd name="connsiteX260" fmla="*/ 785374 w 1932172"/>
              <a:gd name="connsiteY260" fmla="*/ 1263227 h 1394451"/>
              <a:gd name="connsiteX261" fmla="*/ 766714 w 1932172"/>
              <a:gd name="connsiteY261" fmla="*/ 1267683 h 1394451"/>
              <a:gd name="connsiteX262" fmla="*/ 764208 w 1932172"/>
              <a:gd name="connsiteY262" fmla="*/ 1249860 h 1394451"/>
              <a:gd name="connsiteX263" fmla="*/ 761980 w 1932172"/>
              <a:gd name="connsiteY263" fmla="*/ 1233150 h 1394451"/>
              <a:gd name="connsiteX264" fmla="*/ 750840 w 1932172"/>
              <a:gd name="connsiteY264" fmla="*/ 1233150 h 1394451"/>
              <a:gd name="connsiteX265" fmla="*/ 733016 w 1932172"/>
              <a:gd name="connsiteY265" fmla="*/ 1232037 h 1394451"/>
              <a:gd name="connsiteX266" fmla="*/ 712964 w 1932172"/>
              <a:gd name="connsiteY266" fmla="*/ 1225353 h 1394451"/>
              <a:gd name="connsiteX267" fmla="*/ 694026 w 1932172"/>
              <a:gd name="connsiteY267" fmla="*/ 1224239 h 1394451"/>
              <a:gd name="connsiteX268" fmla="*/ 676201 w 1932172"/>
              <a:gd name="connsiteY268" fmla="*/ 1224239 h 1394451"/>
              <a:gd name="connsiteX269" fmla="*/ 659491 w 1932172"/>
              <a:gd name="connsiteY269" fmla="*/ 1239834 h 1394451"/>
              <a:gd name="connsiteX270" fmla="*/ 645009 w 1932172"/>
              <a:gd name="connsiteY270" fmla="*/ 1216441 h 1394451"/>
              <a:gd name="connsiteX271" fmla="*/ 638325 w 1932172"/>
              <a:gd name="connsiteY271" fmla="*/ 1204188 h 1394451"/>
              <a:gd name="connsiteX272" fmla="*/ 626071 w 1932172"/>
              <a:gd name="connsiteY272" fmla="*/ 1185250 h 1394451"/>
              <a:gd name="connsiteX273" fmla="*/ 602677 w 1932172"/>
              <a:gd name="connsiteY273" fmla="*/ 1189706 h 1394451"/>
              <a:gd name="connsiteX274" fmla="*/ 572599 w 1932172"/>
              <a:gd name="connsiteY274" fmla="*/ 1190820 h 1394451"/>
              <a:gd name="connsiteX275" fmla="*/ 546977 w 1932172"/>
              <a:gd name="connsiteY275" fmla="*/ 1190820 h 1394451"/>
              <a:gd name="connsiteX276" fmla="*/ 544749 w 1932172"/>
              <a:gd name="connsiteY276" fmla="*/ 1184136 h 1394451"/>
              <a:gd name="connsiteX277" fmla="*/ 533609 w 1932172"/>
              <a:gd name="connsiteY277" fmla="*/ 1166313 h 1394451"/>
              <a:gd name="connsiteX278" fmla="*/ 516899 w 1932172"/>
              <a:gd name="connsiteY278" fmla="*/ 1149604 h 1394451"/>
              <a:gd name="connsiteX279" fmla="*/ 496847 w 1932172"/>
              <a:gd name="connsiteY279" fmla="*/ 1156287 h 1394451"/>
              <a:gd name="connsiteX280" fmla="*/ 474566 w 1932172"/>
              <a:gd name="connsiteY280" fmla="*/ 1149604 h 1394451"/>
              <a:gd name="connsiteX281" fmla="*/ 450615 w 1932172"/>
              <a:gd name="connsiteY281" fmla="*/ 1144034 h 1394451"/>
              <a:gd name="connsiteX282" fmla="*/ 443374 w 1932172"/>
              <a:gd name="connsiteY282" fmla="*/ 1147376 h 1394451"/>
              <a:gd name="connsiteX283" fmla="*/ 422208 w 1932172"/>
              <a:gd name="connsiteY283" fmla="*/ 1128439 h 1394451"/>
              <a:gd name="connsiteX284" fmla="*/ 409954 w 1932172"/>
              <a:gd name="connsiteY284" fmla="*/ 1121755 h 1394451"/>
              <a:gd name="connsiteX285" fmla="*/ 393244 w 1932172"/>
              <a:gd name="connsiteY285" fmla="*/ 1115071 h 1394451"/>
              <a:gd name="connsiteX286" fmla="*/ 375420 w 1932172"/>
              <a:gd name="connsiteY286" fmla="*/ 1111729 h 1394451"/>
              <a:gd name="connsiteX287" fmla="*/ 369850 w 1932172"/>
              <a:gd name="connsiteY287" fmla="*/ 1128439 h 1394451"/>
              <a:gd name="connsiteX288" fmla="*/ 373192 w 1932172"/>
              <a:gd name="connsiteY288" fmla="*/ 1154060 h 1394451"/>
              <a:gd name="connsiteX289" fmla="*/ 375420 w 1932172"/>
              <a:gd name="connsiteY289" fmla="*/ 1178567 h 1394451"/>
              <a:gd name="connsiteX290" fmla="*/ 372078 w 1932172"/>
              <a:gd name="connsiteY290" fmla="*/ 1198618 h 1394451"/>
              <a:gd name="connsiteX291" fmla="*/ 349798 w 1932172"/>
              <a:gd name="connsiteY291" fmla="*/ 1198618 h 1394451"/>
              <a:gd name="connsiteX292" fmla="*/ 325290 w 1932172"/>
              <a:gd name="connsiteY292" fmla="*/ 1196390 h 1394451"/>
              <a:gd name="connsiteX293" fmla="*/ 298554 w 1932172"/>
              <a:gd name="connsiteY293" fmla="*/ 1195276 h 1394451"/>
              <a:gd name="connsiteX294" fmla="*/ 298275 w 1932172"/>
              <a:gd name="connsiteY294" fmla="*/ 1195276 h 1394451"/>
              <a:gd name="connsiteX295" fmla="*/ 271817 w 1932172"/>
              <a:gd name="connsiteY295" fmla="*/ 1195276 h 1394451"/>
              <a:gd name="connsiteX296" fmla="*/ 250651 w 1932172"/>
              <a:gd name="connsiteY296" fmla="*/ 1183022 h 1394451"/>
              <a:gd name="connsiteX297" fmla="*/ 243967 w 1932172"/>
              <a:gd name="connsiteY297" fmla="*/ 1197504 h 1394451"/>
              <a:gd name="connsiteX298" fmla="*/ 238397 w 1932172"/>
              <a:gd name="connsiteY298" fmla="*/ 1207529 h 1394451"/>
              <a:gd name="connsiteX299" fmla="*/ 218345 w 1932172"/>
              <a:gd name="connsiteY299" fmla="*/ 1200846 h 1394451"/>
              <a:gd name="connsiteX300" fmla="*/ 203863 w 1932172"/>
              <a:gd name="connsiteY300" fmla="*/ 1199732 h 1394451"/>
              <a:gd name="connsiteX301" fmla="*/ 196065 w 1932172"/>
              <a:gd name="connsiteY301" fmla="*/ 1183022 h 1394451"/>
              <a:gd name="connsiteX302" fmla="*/ 181583 w 1932172"/>
              <a:gd name="connsiteY302" fmla="*/ 1169655 h 1394451"/>
              <a:gd name="connsiteX303" fmla="*/ 160417 w 1932172"/>
              <a:gd name="connsiteY303" fmla="*/ 1177453 h 1394451"/>
              <a:gd name="connsiteX304" fmla="*/ 137023 w 1932172"/>
              <a:gd name="connsiteY304" fmla="*/ 1188592 h 1394451"/>
              <a:gd name="connsiteX305" fmla="*/ 116971 w 1932172"/>
              <a:gd name="connsiteY305" fmla="*/ 1198618 h 1394451"/>
              <a:gd name="connsiteX306" fmla="*/ 99147 w 1932172"/>
              <a:gd name="connsiteY306" fmla="*/ 1197504 h 1394451"/>
              <a:gd name="connsiteX307" fmla="*/ 84664 w 1932172"/>
              <a:gd name="connsiteY307" fmla="*/ 1183022 h 1394451"/>
              <a:gd name="connsiteX308" fmla="*/ 69068 w 1932172"/>
              <a:gd name="connsiteY308" fmla="*/ 1171883 h 1394451"/>
              <a:gd name="connsiteX309" fmla="*/ 69068 w 1932172"/>
              <a:gd name="connsiteY309" fmla="*/ 1157401 h 1394451"/>
              <a:gd name="connsiteX310" fmla="*/ 59042 w 1932172"/>
              <a:gd name="connsiteY310" fmla="*/ 1144034 h 1394451"/>
              <a:gd name="connsiteX311" fmla="*/ 47902 w 1932172"/>
              <a:gd name="connsiteY311" fmla="*/ 1132894 h 1394451"/>
              <a:gd name="connsiteX312" fmla="*/ 26736 w 1932172"/>
              <a:gd name="connsiteY312" fmla="*/ 1120641 h 1394451"/>
              <a:gd name="connsiteX313" fmla="*/ 3621 w 1932172"/>
              <a:gd name="connsiteY313" fmla="*/ 1111172 h 1394451"/>
              <a:gd name="connsiteX314" fmla="*/ 0 w 1932172"/>
              <a:gd name="connsiteY314" fmla="*/ 1092792 h 1394451"/>
              <a:gd name="connsiteX315" fmla="*/ 1114 w 1932172"/>
              <a:gd name="connsiteY315" fmla="*/ 1081652 h 1394451"/>
              <a:gd name="connsiteX316" fmla="*/ 6684 w 1932172"/>
              <a:gd name="connsiteY316" fmla="*/ 1068285 h 1394451"/>
              <a:gd name="connsiteX317" fmla="*/ 17824 w 1932172"/>
              <a:gd name="connsiteY317" fmla="*/ 1058259 h 1394451"/>
              <a:gd name="connsiteX318" fmla="*/ 18938 w 1932172"/>
              <a:gd name="connsiteY318" fmla="*/ 1040436 h 1394451"/>
              <a:gd name="connsiteX319" fmla="*/ 20052 w 1932172"/>
              <a:gd name="connsiteY319" fmla="*/ 1021499 h 1394451"/>
              <a:gd name="connsiteX320" fmla="*/ 24508 w 1932172"/>
              <a:gd name="connsiteY320" fmla="*/ 1008131 h 1394451"/>
              <a:gd name="connsiteX321" fmla="*/ 35648 w 1932172"/>
              <a:gd name="connsiteY321" fmla="*/ 1009245 h 1394451"/>
              <a:gd name="connsiteX322" fmla="*/ 55700 w 1932172"/>
              <a:gd name="connsiteY322" fmla="*/ 1010359 h 1394451"/>
              <a:gd name="connsiteX323" fmla="*/ 63498 w 1932172"/>
              <a:gd name="connsiteY323" fmla="*/ 1003675 h 1394451"/>
              <a:gd name="connsiteX324" fmla="*/ 55700 w 1932172"/>
              <a:gd name="connsiteY324" fmla="*/ 994764 h 1394451"/>
              <a:gd name="connsiteX325" fmla="*/ 46788 w 1932172"/>
              <a:gd name="connsiteY325" fmla="*/ 979168 h 1394451"/>
              <a:gd name="connsiteX326" fmla="*/ 61270 w 1932172"/>
              <a:gd name="connsiteY326" fmla="*/ 968029 h 1394451"/>
              <a:gd name="connsiteX327" fmla="*/ 74638 w 1932172"/>
              <a:gd name="connsiteY327" fmla="*/ 955775 h 1394451"/>
              <a:gd name="connsiteX328" fmla="*/ 94691 w 1932172"/>
              <a:gd name="connsiteY328" fmla="*/ 942408 h 1394451"/>
              <a:gd name="connsiteX329" fmla="*/ 101375 w 1932172"/>
              <a:gd name="connsiteY329" fmla="*/ 920129 h 1394451"/>
              <a:gd name="connsiteX330" fmla="*/ 109173 w 1932172"/>
              <a:gd name="connsiteY330" fmla="*/ 902305 h 1394451"/>
              <a:gd name="connsiteX331" fmla="*/ 118085 w 1932172"/>
              <a:gd name="connsiteY331" fmla="*/ 884482 h 1394451"/>
              <a:gd name="connsiteX332" fmla="*/ 125883 w 1932172"/>
              <a:gd name="connsiteY332" fmla="*/ 870001 h 1394451"/>
              <a:gd name="connsiteX333" fmla="*/ 143707 w 1932172"/>
              <a:gd name="connsiteY333" fmla="*/ 853291 h 1394451"/>
              <a:gd name="connsiteX334" fmla="*/ 133681 w 1932172"/>
              <a:gd name="connsiteY334" fmla="*/ 842152 h 1394451"/>
              <a:gd name="connsiteX335" fmla="*/ 124769 w 1932172"/>
              <a:gd name="connsiteY335" fmla="*/ 825442 h 1394451"/>
              <a:gd name="connsiteX336" fmla="*/ 109173 w 1932172"/>
              <a:gd name="connsiteY336" fmla="*/ 800935 h 1394451"/>
              <a:gd name="connsiteX337" fmla="*/ 119199 w 1932172"/>
              <a:gd name="connsiteY337" fmla="*/ 787568 h 1394451"/>
              <a:gd name="connsiteX338" fmla="*/ 125883 w 1932172"/>
              <a:gd name="connsiteY338" fmla="*/ 780884 h 1394451"/>
              <a:gd name="connsiteX339" fmla="*/ 103046 w 1932172"/>
              <a:gd name="connsiteY339" fmla="*/ 741896 h 1394451"/>
              <a:gd name="connsiteX340" fmla="*/ 98033 w 1932172"/>
              <a:gd name="connsiteY340" fmla="*/ 734098 h 1394451"/>
              <a:gd name="connsiteX341" fmla="*/ 81322 w 1932172"/>
              <a:gd name="connsiteY341" fmla="*/ 731870 h 1394451"/>
              <a:gd name="connsiteX342" fmla="*/ 66840 w 1932172"/>
              <a:gd name="connsiteY342" fmla="*/ 732984 h 1394451"/>
              <a:gd name="connsiteX343" fmla="*/ 47902 w 1932172"/>
              <a:gd name="connsiteY343" fmla="*/ 730756 h 1394451"/>
              <a:gd name="connsiteX344" fmla="*/ 38990 w 1932172"/>
              <a:gd name="connsiteY344" fmla="*/ 718502 h 1394451"/>
              <a:gd name="connsiteX345" fmla="*/ 28964 w 1932172"/>
              <a:gd name="connsiteY345" fmla="*/ 708477 h 1394451"/>
              <a:gd name="connsiteX346" fmla="*/ 38990 w 1932172"/>
              <a:gd name="connsiteY346" fmla="*/ 690654 h 1394451"/>
              <a:gd name="connsiteX347" fmla="*/ 45674 w 1932172"/>
              <a:gd name="connsiteY347" fmla="*/ 673944 h 1394451"/>
              <a:gd name="connsiteX348" fmla="*/ 62384 w 1932172"/>
              <a:gd name="connsiteY348" fmla="*/ 655007 h 1394451"/>
              <a:gd name="connsiteX349" fmla="*/ 59042 w 1932172"/>
              <a:gd name="connsiteY349" fmla="*/ 641639 h 1394451"/>
              <a:gd name="connsiteX350" fmla="*/ 52358 w 1932172"/>
              <a:gd name="connsiteY350" fmla="*/ 623816 h 1394451"/>
              <a:gd name="connsiteX351" fmla="*/ 64612 w 1932172"/>
              <a:gd name="connsiteY351" fmla="*/ 611563 h 1394451"/>
              <a:gd name="connsiteX352" fmla="*/ 71296 w 1932172"/>
              <a:gd name="connsiteY352" fmla="*/ 605993 h 1394451"/>
              <a:gd name="connsiteX353" fmla="*/ 64612 w 1932172"/>
              <a:gd name="connsiteY353" fmla="*/ 592625 h 1394451"/>
              <a:gd name="connsiteX354" fmla="*/ 55700 w 1932172"/>
              <a:gd name="connsiteY354" fmla="*/ 574802 h 1394451"/>
              <a:gd name="connsiteX355" fmla="*/ 57928 w 1932172"/>
              <a:gd name="connsiteY355" fmla="*/ 562548 h 1394451"/>
              <a:gd name="connsiteX356" fmla="*/ 69068 w 1932172"/>
              <a:gd name="connsiteY356" fmla="*/ 549181 h 1394451"/>
              <a:gd name="connsiteX357" fmla="*/ 81322 w 1932172"/>
              <a:gd name="connsiteY357" fmla="*/ 544725 h 1394451"/>
              <a:gd name="connsiteX358" fmla="*/ 93577 w 1932172"/>
              <a:gd name="connsiteY358" fmla="*/ 549181 h 1394451"/>
              <a:gd name="connsiteX359" fmla="*/ 102489 w 1932172"/>
              <a:gd name="connsiteY359" fmla="*/ 555865 h 1394451"/>
              <a:gd name="connsiteX360" fmla="*/ 113629 w 1932172"/>
              <a:gd name="connsiteY360" fmla="*/ 544725 h 1394451"/>
              <a:gd name="connsiteX361" fmla="*/ 129225 w 1932172"/>
              <a:gd name="connsiteY361" fmla="*/ 529130 h 1394451"/>
              <a:gd name="connsiteX362" fmla="*/ 137023 w 1932172"/>
              <a:gd name="connsiteY362" fmla="*/ 542497 h 1394451"/>
              <a:gd name="connsiteX363" fmla="*/ 137023 w 1932172"/>
              <a:gd name="connsiteY363" fmla="*/ 558093 h 1394451"/>
              <a:gd name="connsiteX364" fmla="*/ 148163 w 1932172"/>
              <a:gd name="connsiteY364" fmla="*/ 567004 h 1394451"/>
              <a:gd name="connsiteX365" fmla="*/ 155125 w 1932172"/>
              <a:gd name="connsiteY365" fmla="*/ 568954 h 1394451"/>
              <a:gd name="connsiteX366" fmla="*/ 156796 w 1932172"/>
              <a:gd name="connsiteY366" fmla="*/ 568675 h 1394451"/>
              <a:gd name="connsiteX367" fmla="*/ 168215 w 1932172"/>
              <a:gd name="connsiteY367" fmla="*/ 562548 h 1394451"/>
              <a:gd name="connsiteX368" fmla="*/ 163759 w 1932172"/>
              <a:gd name="connsiteY368" fmla="*/ 553637 h 1394451"/>
              <a:gd name="connsiteX369" fmla="*/ 160417 w 1932172"/>
              <a:gd name="connsiteY369" fmla="*/ 543611 h 1394451"/>
              <a:gd name="connsiteX370" fmla="*/ 167101 w 1932172"/>
              <a:gd name="connsiteY370" fmla="*/ 530244 h 1394451"/>
              <a:gd name="connsiteX371" fmla="*/ 162645 w 1932172"/>
              <a:gd name="connsiteY371" fmla="*/ 517990 h 1394451"/>
              <a:gd name="connsiteX372" fmla="*/ 173785 w 1932172"/>
              <a:gd name="connsiteY372" fmla="*/ 509357 h 1394451"/>
              <a:gd name="connsiteX373" fmla="*/ 184925 w 1932172"/>
              <a:gd name="connsiteY373" fmla="*/ 522446 h 1394451"/>
              <a:gd name="connsiteX374" fmla="*/ 200521 w 1932172"/>
              <a:gd name="connsiteY374" fmla="*/ 531358 h 1394451"/>
              <a:gd name="connsiteX375" fmla="*/ 212775 w 1932172"/>
              <a:gd name="connsiteY375" fmla="*/ 521332 h 1394451"/>
              <a:gd name="connsiteX376" fmla="*/ 226143 w 1932172"/>
              <a:gd name="connsiteY376" fmla="*/ 505737 h 1394451"/>
              <a:gd name="connsiteX377" fmla="*/ 232827 w 1932172"/>
              <a:gd name="connsiteY377" fmla="*/ 513534 h 1394451"/>
              <a:gd name="connsiteX378" fmla="*/ 240625 w 1932172"/>
              <a:gd name="connsiteY378" fmla="*/ 524674 h 1394451"/>
              <a:gd name="connsiteX379" fmla="*/ 259563 w 1932172"/>
              <a:gd name="connsiteY379" fmla="*/ 516876 h 1394451"/>
              <a:gd name="connsiteX380" fmla="*/ 279616 w 1932172"/>
              <a:gd name="connsiteY380" fmla="*/ 514648 h 1394451"/>
              <a:gd name="connsiteX381" fmla="*/ 295212 w 1932172"/>
              <a:gd name="connsiteY381" fmla="*/ 515762 h 1394451"/>
              <a:gd name="connsiteX382" fmla="*/ 304124 w 1932172"/>
              <a:gd name="connsiteY382" fmla="*/ 502395 h 1394451"/>
              <a:gd name="connsiteX383" fmla="*/ 315264 w 1932172"/>
              <a:gd name="connsiteY383" fmla="*/ 492369 h 1394451"/>
              <a:gd name="connsiteX384" fmla="*/ 334202 w 1932172"/>
              <a:gd name="connsiteY384" fmla="*/ 487913 h 1394451"/>
              <a:gd name="connsiteX385" fmla="*/ 364280 w 1932172"/>
              <a:gd name="connsiteY385" fmla="*/ 480116 h 1394451"/>
              <a:gd name="connsiteX386" fmla="*/ 376534 w 1932172"/>
              <a:gd name="connsiteY386" fmla="*/ 493483 h 1394451"/>
              <a:gd name="connsiteX387" fmla="*/ 387674 w 1932172"/>
              <a:gd name="connsiteY387" fmla="*/ 507965 h 1394451"/>
              <a:gd name="connsiteX388" fmla="*/ 408840 w 1932172"/>
              <a:gd name="connsiteY388" fmla="*/ 500167 h 1394451"/>
              <a:gd name="connsiteX389" fmla="*/ 413296 w 1932172"/>
              <a:gd name="connsiteY389" fmla="*/ 485685 h 1394451"/>
              <a:gd name="connsiteX390" fmla="*/ 414410 w 1932172"/>
              <a:gd name="connsiteY390" fmla="*/ 472318 h 1394451"/>
              <a:gd name="connsiteX391" fmla="*/ 425550 w 1932172"/>
              <a:gd name="connsiteY391" fmla="*/ 464520 h 1394451"/>
              <a:gd name="connsiteX392" fmla="*/ 440032 w 1932172"/>
              <a:gd name="connsiteY392" fmla="*/ 464520 h 1394451"/>
              <a:gd name="connsiteX393" fmla="*/ 453400 w 1932172"/>
              <a:gd name="connsiteY393" fmla="*/ 462292 h 1394451"/>
              <a:gd name="connsiteX394" fmla="*/ 470946 w 1932172"/>
              <a:gd name="connsiteY394" fmla="*/ 461178 h 1394451"/>
              <a:gd name="connsiteX395" fmla="*/ 471224 w 1932172"/>
              <a:gd name="connsiteY395" fmla="*/ 461178 h 1394451"/>
              <a:gd name="connsiteX396" fmla="*/ 466768 w 1932172"/>
              <a:gd name="connsiteY396" fmla="*/ 451153 h 1394451"/>
              <a:gd name="connsiteX397" fmla="*/ 462312 w 1932172"/>
              <a:gd name="connsiteY397" fmla="*/ 438899 h 1394451"/>
              <a:gd name="connsiteX398" fmla="*/ 473452 w 1932172"/>
              <a:gd name="connsiteY398" fmla="*/ 428874 h 1394451"/>
              <a:gd name="connsiteX399" fmla="*/ 476794 w 1932172"/>
              <a:gd name="connsiteY399" fmla="*/ 415506 h 1394451"/>
              <a:gd name="connsiteX400" fmla="*/ 481251 w 1932172"/>
              <a:gd name="connsiteY400" fmla="*/ 397683 h 1394451"/>
              <a:gd name="connsiteX401" fmla="*/ 477908 w 1932172"/>
              <a:gd name="connsiteY401" fmla="*/ 384315 h 1394451"/>
              <a:gd name="connsiteX402" fmla="*/ 470110 w 1932172"/>
              <a:gd name="connsiteY402" fmla="*/ 380973 h 1394451"/>
              <a:gd name="connsiteX403" fmla="*/ 464540 w 1932172"/>
              <a:gd name="connsiteY403" fmla="*/ 370948 h 1394451"/>
              <a:gd name="connsiteX404" fmla="*/ 467882 w 1932172"/>
              <a:gd name="connsiteY404" fmla="*/ 357580 h 1394451"/>
              <a:gd name="connsiteX405" fmla="*/ 471224 w 1932172"/>
              <a:gd name="connsiteY405" fmla="*/ 343099 h 1394451"/>
              <a:gd name="connsiteX406" fmla="*/ 476794 w 1932172"/>
              <a:gd name="connsiteY406" fmla="*/ 327504 h 1394451"/>
              <a:gd name="connsiteX407" fmla="*/ 489049 w 1932172"/>
              <a:gd name="connsiteY407" fmla="*/ 337529 h 1394451"/>
              <a:gd name="connsiteX408" fmla="*/ 501303 w 1932172"/>
              <a:gd name="connsiteY408" fmla="*/ 346441 h 1394451"/>
              <a:gd name="connsiteX409" fmla="*/ 513557 w 1932172"/>
              <a:gd name="connsiteY409" fmla="*/ 343099 h 1394451"/>
              <a:gd name="connsiteX410" fmla="*/ 529153 w 1932172"/>
              <a:gd name="connsiteY410" fmla="*/ 340871 h 1394451"/>
              <a:gd name="connsiteX411" fmla="*/ 540571 w 1932172"/>
              <a:gd name="connsiteY411" fmla="*/ 336415 h 1394451"/>
              <a:gd name="connsiteX412" fmla="*/ 540293 w 1932172"/>
              <a:gd name="connsiteY412" fmla="*/ 336415 h 1394451"/>
              <a:gd name="connsiteX413" fmla="*/ 533609 w 1932172"/>
              <a:gd name="connsiteY413" fmla="*/ 323048 h 1394451"/>
              <a:gd name="connsiteX414" fmla="*/ 528039 w 1932172"/>
              <a:gd name="connsiteY414" fmla="*/ 309680 h 1394451"/>
              <a:gd name="connsiteX415" fmla="*/ 523583 w 1932172"/>
              <a:gd name="connsiteY415" fmla="*/ 297427 h 1394451"/>
              <a:gd name="connsiteX416" fmla="*/ 521355 w 1932172"/>
              <a:gd name="connsiteY416" fmla="*/ 280717 h 1394451"/>
              <a:gd name="connsiteX417" fmla="*/ 513557 w 1932172"/>
              <a:gd name="connsiteY417" fmla="*/ 270692 h 1394451"/>
              <a:gd name="connsiteX418" fmla="*/ 511329 w 1932172"/>
              <a:gd name="connsiteY418" fmla="*/ 259552 h 1394451"/>
              <a:gd name="connsiteX419" fmla="*/ 512443 w 1932172"/>
              <a:gd name="connsiteY419" fmla="*/ 246185 h 1394451"/>
              <a:gd name="connsiteX420" fmla="*/ 526925 w 1932172"/>
              <a:gd name="connsiteY420" fmla="*/ 247299 h 1394451"/>
              <a:gd name="connsiteX421" fmla="*/ 543635 w 1932172"/>
              <a:gd name="connsiteY421" fmla="*/ 250641 h 1394451"/>
              <a:gd name="connsiteX422" fmla="*/ 544749 w 1932172"/>
              <a:gd name="connsiteY422" fmla="*/ 238387 h 1394451"/>
              <a:gd name="connsiteX423" fmla="*/ 551433 w 1932172"/>
              <a:gd name="connsiteY423" fmla="*/ 226412 h 1394451"/>
              <a:gd name="connsiteX424" fmla="*/ 562573 w 1932172"/>
              <a:gd name="connsiteY424" fmla="*/ 216108 h 1394451"/>
              <a:gd name="connsiteX425" fmla="*/ 571485 w 1932172"/>
              <a:gd name="connsiteY425" fmla="*/ 204968 h 1394451"/>
              <a:gd name="connsiteX426" fmla="*/ 569257 w 1932172"/>
              <a:gd name="connsiteY426" fmla="*/ 192715 h 1394451"/>
              <a:gd name="connsiteX427" fmla="*/ 570371 w 1932172"/>
              <a:gd name="connsiteY427" fmla="*/ 180461 h 1394451"/>
              <a:gd name="connsiteX428" fmla="*/ 585967 w 1932172"/>
              <a:gd name="connsiteY428" fmla="*/ 181575 h 1394451"/>
              <a:gd name="connsiteX429" fmla="*/ 601563 w 1932172"/>
              <a:gd name="connsiteY429" fmla="*/ 180461 h 1394451"/>
              <a:gd name="connsiteX430" fmla="*/ 613817 w 1932172"/>
              <a:gd name="connsiteY430" fmla="*/ 169322 h 1394451"/>
              <a:gd name="connsiteX431" fmla="*/ 621615 w 1932172"/>
              <a:gd name="connsiteY431" fmla="*/ 160410 h 1394451"/>
              <a:gd name="connsiteX432" fmla="*/ 631641 w 1932172"/>
              <a:gd name="connsiteY432" fmla="*/ 148157 h 1394451"/>
              <a:gd name="connsiteX433" fmla="*/ 623843 w 1932172"/>
              <a:gd name="connsiteY433" fmla="*/ 140359 h 1394451"/>
              <a:gd name="connsiteX434" fmla="*/ 620501 w 1932172"/>
              <a:gd name="connsiteY434" fmla="*/ 124763 h 1394451"/>
              <a:gd name="connsiteX435" fmla="*/ 631641 w 1932172"/>
              <a:gd name="connsiteY435" fmla="*/ 119194 h 1394451"/>
              <a:gd name="connsiteX436" fmla="*/ 649465 w 1932172"/>
              <a:gd name="connsiteY436" fmla="*/ 120308 h 1394451"/>
              <a:gd name="connsiteX437" fmla="*/ 649465 w 1932172"/>
              <a:gd name="connsiteY437" fmla="*/ 106940 h 1394451"/>
              <a:gd name="connsiteX438" fmla="*/ 661719 w 1932172"/>
              <a:gd name="connsiteY438" fmla="*/ 94687 h 1394451"/>
              <a:gd name="connsiteX439" fmla="*/ 670631 w 1932172"/>
              <a:gd name="connsiteY439" fmla="*/ 81319 h 1394451"/>
              <a:gd name="connsiteX440" fmla="*/ 682886 w 1932172"/>
              <a:gd name="connsiteY440" fmla="*/ 66838 h 1394451"/>
              <a:gd name="connsiteX441" fmla="*/ 675087 w 1932172"/>
              <a:gd name="connsiteY441" fmla="*/ 59040 h 1394451"/>
              <a:gd name="connsiteX442" fmla="*/ 667289 w 1932172"/>
              <a:gd name="connsiteY442" fmla="*/ 50128 h 1394451"/>
              <a:gd name="connsiteX443" fmla="*/ 666175 w 1932172"/>
              <a:gd name="connsiteY443" fmla="*/ 40103 h 1394451"/>
              <a:gd name="connsiteX444" fmla="*/ 668403 w 1932172"/>
              <a:gd name="connsiteY444" fmla="*/ 24507 h 1394451"/>
              <a:gd name="connsiteX445" fmla="*/ 680658 w 1932172"/>
              <a:gd name="connsiteY445" fmla="*/ 15596 h 1394451"/>
              <a:gd name="connsiteX446" fmla="*/ 700710 w 1932172"/>
              <a:gd name="connsiteY446" fmla="*/ 8912 h 1394451"/>
              <a:gd name="connsiteX447" fmla="*/ 711850 w 1932172"/>
              <a:gd name="connsiteY447" fmla="*/ 0 h 1394451"/>
              <a:gd name="connsiteX0" fmla="*/ 711850 w 1932172"/>
              <a:gd name="connsiteY0" fmla="*/ 0 h 1394451"/>
              <a:gd name="connsiteX1" fmla="*/ 726332 w 1932172"/>
              <a:gd name="connsiteY1" fmla="*/ 0 h 1394451"/>
              <a:gd name="connsiteX2" fmla="*/ 747498 w 1932172"/>
              <a:gd name="connsiteY2" fmla="*/ 7798 h 1394451"/>
              <a:gd name="connsiteX3" fmla="*/ 767550 w 1932172"/>
              <a:gd name="connsiteY3" fmla="*/ 18938 h 1394451"/>
              <a:gd name="connsiteX4" fmla="*/ 775348 w 1932172"/>
              <a:gd name="connsiteY4" fmla="*/ 33419 h 1394451"/>
              <a:gd name="connsiteX5" fmla="*/ 787602 w 1932172"/>
              <a:gd name="connsiteY5" fmla="*/ 47900 h 1394451"/>
              <a:gd name="connsiteX6" fmla="*/ 795400 w 1932172"/>
              <a:gd name="connsiteY6" fmla="*/ 59040 h 1394451"/>
              <a:gd name="connsiteX7" fmla="*/ 804312 w 1932172"/>
              <a:gd name="connsiteY7" fmla="*/ 66838 h 1394451"/>
              <a:gd name="connsiteX8" fmla="*/ 819908 w 1932172"/>
              <a:gd name="connsiteY8" fmla="*/ 65724 h 1394451"/>
              <a:gd name="connsiteX9" fmla="*/ 827706 w 1932172"/>
              <a:gd name="connsiteY9" fmla="*/ 54584 h 1394451"/>
              <a:gd name="connsiteX10" fmla="*/ 836618 w 1932172"/>
              <a:gd name="connsiteY10" fmla="*/ 45672 h 1394451"/>
              <a:gd name="connsiteX11" fmla="*/ 852214 w 1932172"/>
              <a:gd name="connsiteY11" fmla="*/ 35647 h 1394451"/>
              <a:gd name="connsiteX12" fmla="*/ 861126 w 1932172"/>
              <a:gd name="connsiteY12" fmla="*/ 51242 h 1394451"/>
              <a:gd name="connsiteX13" fmla="*/ 868924 w 1932172"/>
              <a:gd name="connsiteY13" fmla="*/ 43445 h 1394451"/>
              <a:gd name="connsiteX14" fmla="*/ 874494 w 1932172"/>
              <a:gd name="connsiteY14" fmla="*/ 36761 h 1394451"/>
              <a:gd name="connsiteX15" fmla="*/ 882293 w 1932172"/>
              <a:gd name="connsiteY15" fmla="*/ 33419 h 1394451"/>
              <a:gd name="connsiteX16" fmla="*/ 897889 w 1932172"/>
              <a:gd name="connsiteY16" fmla="*/ 33419 h 1394451"/>
              <a:gd name="connsiteX17" fmla="*/ 910143 w 1932172"/>
              <a:gd name="connsiteY17" fmla="*/ 44559 h 1394451"/>
              <a:gd name="connsiteX18" fmla="*/ 910143 w 1932172"/>
              <a:gd name="connsiteY18" fmla="*/ 66838 h 1394451"/>
              <a:gd name="connsiteX19" fmla="*/ 912371 w 1932172"/>
              <a:gd name="connsiteY19" fmla="*/ 83547 h 1394451"/>
              <a:gd name="connsiteX20" fmla="*/ 914599 w 1932172"/>
              <a:gd name="connsiteY20" fmla="*/ 96914 h 1394451"/>
              <a:gd name="connsiteX21" fmla="*/ 923511 w 1932172"/>
              <a:gd name="connsiteY21" fmla="*/ 104712 h 1394451"/>
              <a:gd name="connsiteX22" fmla="*/ 933537 w 1932172"/>
              <a:gd name="connsiteY22" fmla="*/ 112510 h 1394451"/>
              <a:gd name="connsiteX23" fmla="*/ 944677 w 1932172"/>
              <a:gd name="connsiteY23" fmla="*/ 124763 h 1394451"/>
              <a:gd name="connsiteX24" fmla="*/ 943563 w 1932172"/>
              <a:gd name="connsiteY24" fmla="*/ 135903 h 1394451"/>
              <a:gd name="connsiteX25" fmla="*/ 939107 w 1932172"/>
              <a:gd name="connsiteY25" fmla="*/ 147043 h 1394451"/>
              <a:gd name="connsiteX26" fmla="*/ 931309 w 1932172"/>
              <a:gd name="connsiteY26" fmla="*/ 159296 h 1394451"/>
              <a:gd name="connsiteX27" fmla="*/ 923511 w 1932172"/>
              <a:gd name="connsiteY27" fmla="*/ 172664 h 1394451"/>
              <a:gd name="connsiteX28" fmla="*/ 934651 w 1932172"/>
              <a:gd name="connsiteY28" fmla="*/ 179347 h 1394451"/>
              <a:gd name="connsiteX29" fmla="*/ 946905 w 1932172"/>
              <a:gd name="connsiteY29" fmla="*/ 187145 h 1394451"/>
              <a:gd name="connsiteX30" fmla="*/ 943563 w 1932172"/>
              <a:gd name="connsiteY30" fmla="*/ 200512 h 1394451"/>
              <a:gd name="connsiteX31" fmla="*/ 940221 w 1932172"/>
              <a:gd name="connsiteY31" fmla="*/ 213880 h 1394451"/>
              <a:gd name="connsiteX32" fmla="*/ 952475 w 1932172"/>
              <a:gd name="connsiteY32" fmla="*/ 225020 h 1394451"/>
              <a:gd name="connsiteX33" fmla="*/ 960273 w 1932172"/>
              <a:gd name="connsiteY33" fmla="*/ 208310 h 1394451"/>
              <a:gd name="connsiteX34" fmla="*/ 969185 w 1932172"/>
              <a:gd name="connsiteY34" fmla="*/ 194943 h 1394451"/>
              <a:gd name="connsiteX35" fmla="*/ 981439 w 1932172"/>
              <a:gd name="connsiteY35" fmla="*/ 193829 h 1394451"/>
              <a:gd name="connsiteX36" fmla="*/ 995921 w 1932172"/>
              <a:gd name="connsiteY36" fmla="*/ 192715 h 1394451"/>
              <a:gd name="connsiteX37" fmla="*/ 1001491 w 1932172"/>
              <a:gd name="connsiteY37" fmla="*/ 200512 h 1394451"/>
              <a:gd name="connsiteX38" fmla="*/ 1019315 w 1932172"/>
              <a:gd name="connsiteY38" fmla="*/ 201626 h 1394451"/>
              <a:gd name="connsiteX39" fmla="*/ 1036025 w 1932172"/>
              <a:gd name="connsiteY39" fmla="*/ 203854 h 1394451"/>
              <a:gd name="connsiteX40" fmla="*/ 1052735 w 1932172"/>
              <a:gd name="connsiteY40" fmla="*/ 203854 h 1394451"/>
              <a:gd name="connsiteX41" fmla="*/ 1059419 w 1932172"/>
              <a:gd name="connsiteY41" fmla="*/ 190487 h 1394451"/>
              <a:gd name="connsiteX42" fmla="*/ 1067217 w 1932172"/>
              <a:gd name="connsiteY42" fmla="*/ 177119 h 1394451"/>
              <a:gd name="connsiteX43" fmla="*/ 1078358 w 1932172"/>
              <a:gd name="connsiteY43" fmla="*/ 167094 h 1394451"/>
              <a:gd name="connsiteX44" fmla="*/ 1079472 w 1932172"/>
              <a:gd name="connsiteY44" fmla="*/ 152612 h 1394451"/>
              <a:gd name="connsiteX45" fmla="*/ 1079472 w 1932172"/>
              <a:gd name="connsiteY45" fmla="*/ 138131 h 1394451"/>
              <a:gd name="connsiteX46" fmla="*/ 1089498 w 1932172"/>
              <a:gd name="connsiteY46" fmla="*/ 129219 h 1394451"/>
              <a:gd name="connsiteX47" fmla="*/ 1088384 w 1932172"/>
              <a:gd name="connsiteY47" fmla="*/ 111396 h 1394451"/>
              <a:gd name="connsiteX48" fmla="*/ 1088384 w 1932172"/>
              <a:gd name="connsiteY48" fmla="*/ 94687 h 1394451"/>
              <a:gd name="connsiteX49" fmla="*/ 1102866 w 1932172"/>
              <a:gd name="connsiteY49" fmla="*/ 85775 h 1394451"/>
              <a:gd name="connsiteX50" fmla="*/ 1115120 w 1932172"/>
              <a:gd name="connsiteY50" fmla="*/ 72407 h 1394451"/>
              <a:gd name="connsiteX51" fmla="*/ 1128488 w 1932172"/>
              <a:gd name="connsiteY51" fmla="*/ 62382 h 1394451"/>
              <a:gd name="connsiteX52" fmla="*/ 1141856 w 1932172"/>
              <a:gd name="connsiteY52" fmla="*/ 47900 h 1394451"/>
              <a:gd name="connsiteX53" fmla="*/ 1149654 w 1932172"/>
              <a:gd name="connsiteY53" fmla="*/ 60154 h 1394451"/>
              <a:gd name="connsiteX54" fmla="*/ 1152996 w 1932172"/>
              <a:gd name="connsiteY54" fmla="*/ 77977 h 1394451"/>
              <a:gd name="connsiteX55" fmla="*/ 1155224 w 1932172"/>
              <a:gd name="connsiteY55" fmla="*/ 86889 h 1394451"/>
              <a:gd name="connsiteX56" fmla="*/ 1168592 w 1932172"/>
              <a:gd name="connsiteY56" fmla="*/ 86889 h 1394451"/>
              <a:gd name="connsiteX57" fmla="*/ 1180846 w 1932172"/>
              <a:gd name="connsiteY57" fmla="*/ 80205 h 1394451"/>
              <a:gd name="connsiteX58" fmla="*/ 1190872 w 1932172"/>
              <a:gd name="connsiteY58" fmla="*/ 86889 h 1394451"/>
              <a:gd name="connsiteX59" fmla="*/ 1193100 w 1932172"/>
              <a:gd name="connsiteY59" fmla="*/ 105826 h 1394451"/>
              <a:gd name="connsiteX60" fmla="*/ 1194214 w 1932172"/>
              <a:gd name="connsiteY60" fmla="*/ 129219 h 1394451"/>
              <a:gd name="connsiteX61" fmla="*/ 1206468 w 1932172"/>
              <a:gd name="connsiteY61" fmla="*/ 131447 h 1394451"/>
              <a:gd name="connsiteX62" fmla="*/ 1215380 w 1932172"/>
              <a:gd name="connsiteY62" fmla="*/ 135903 h 1394451"/>
              <a:gd name="connsiteX63" fmla="*/ 1217608 w 1932172"/>
              <a:gd name="connsiteY63" fmla="*/ 153726 h 1394451"/>
              <a:gd name="connsiteX64" fmla="*/ 1217608 w 1932172"/>
              <a:gd name="connsiteY64" fmla="*/ 171550 h 1394451"/>
              <a:gd name="connsiteX65" fmla="*/ 1220950 w 1932172"/>
              <a:gd name="connsiteY65" fmla="*/ 189373 h 1394451"/>
              <a:gd name="connsiteX66" fmla="*/ 1234318 w 1932172"/>
              <a:gd name="connsiteY66" fmla="*/ 196057 h 1394451"/>
              <a:gd name="connsiteX67" fmla="*/ 1245458 w 1932172"/>
              <a:gd name="connsiteY67" fmla="*/ 212766 h 1394451"/>
              <a:gd name="connsiteX68" fmla="*/ 1246862 w 1932172"/>
              <a:gd name="connsiteY68" fmla="*/ 214871 h 1394451"/>
              <a:gd name="connsiteX69" fmla="*/ 1234529 w 1932172"/>
              <a:gd name="connsiteY69" fmla="*/ 195927 h 1394451"/>
              <a:gd name="connsiteX70" fmla="*/ 1243444 w 1932172"/>
              <a:gd name="connsiteY70" fmla="*/ 181434 h 1394451"/>
              <a:gd name="connsiteX71" fmla="*/ 1252360 w 1932172"/>
              <a:gd name="connsiteY71" fmla="*/ 162480 h 1394451"/>
              <a:gd name="connsiteX72" fmla="*/ 1261275 w 1932172"/>
              <a:gd name="connsiteY72" fmla="*/ 142412 h 1394451"/>
              <a:gd name="connsiteX73" fmla="*/ 1267962 w 1932172"/>
              <a:gd name="connsiteY73" fmla="*/ 125688 h 1394451"/>
              <a:gd name="connsiteX74" fmla="*/ 1271305 w 1932172"/>
              <a:gd name="connsiteY74" fmla="*/ 110080 h 1394451"/>
              <a:gd name="connsiteX75" fmla="*/ 1276877 w 1932172"/>
              <a:gd name="connsiteY75" fmla="*/ 93356 h 1394451"/>
              <a:gd name="connsiteX76" fmla="*/ 1285793 w 1932172"/>
              <a:gd name="connsiteY76" fmla="*/ 68828 h 1394451"/>
              <a:gd name="connsiteX77" fmla="*/ 1298052 w 1932172"/>
              <a:gd name="connsiteY77" fmla="*/ 78862 h 1394451"/>
              <a:gd name="connsiteX78" fmla="*/ 1315883 w 1932172"/>
              <a:gd name="connsiteY78" fmla="*/ 88896 h 1394451"/>
              <a:gd name="connsiteX79" fmla="*/ 1320341 w 1932172"/>
              <a:gd name="connsiteY79" fmla="*/ 77747 h 1394451"/>
              <a:gd name="connsiteX80" fmla="*/ 1324799 w 1932172"/>
              <a:gd name="connsiteY80" fmla="*/ 67713 h 1394451"/>
              <a:gd name="connsiteX81" fmla="*/ 1330371 w 1932172"/>
              <a:gd name="connsiteY81" fmla="*/ 57679 h 1394451"/>
              <a:gd name="connsiteX82" fmla="*/ 1343744 w 1932172"/>
              <a:gd name="connsiteY82" fmla="*/ 49875 h 1394451"/>
              <a:gd name="connsiteX83" fmla="*/ 1358232 w 1932172"/>
              <a:gd name="connsiteY83" fmla="*/ 53219 h 1394451"/>
              <a:gd name="connsiteX84" fmla="*/ 1374949 w 1932172"/>
              <a:gd name="connsiteY84" fmla="*/ 43185 h 1394451"/>
              <a:gd name="connsiteX85" fmla="*/ 1388322 w 1932172"/>
              <a:gd name="connsiteY85" fmla="*/ 68828 h 1394451"/>
              <a:gd name="connsiteX86" fmla="*/ 1398352 w 1932172"/>
              <a:gd name="connsiteY86" fmla="*/ 90011 h 1394451"/>
              <a:gd name="connsiteX87" fmla="*/ 1407268 w 1932172"/>
              <a:gd name="connsiteY87" fmla="*/ 121229 h 1394451"/>
              <a:gd name="connsiteX88" fmla="*/ 1427328 w 1932172"/>
              <a:gd name="connsiteY88" fmla="*/ 115654 h 1394451"/>
              <a:gd name="connsiteX89" fmla="*/ 1452960 w 1932172"/>
              <a:gd name="connsiteY89" fmla="*/ 108965 h 1394451"/>
              <a:gd name="connsiteX90" fmla="*/ 1454075 w 1932172"/>
              <a:gd name="connsiteY90" fmla="*/ 94471 h 1394451"/>
              <a:gd name="connsiteX91" fmla="*/ 1461876 w 1932172"/>
              <a:gd name="connsiteY91" fmla="*/ 85552 h 1394451"/>
              <a:gd name="connsiteX92" fmla="*/ 1473020 w 1932172"/>
              <a:gd name="connsiteY92" fmla="*/ 86667 h 1394451"/>
              <a:gd name="connsiteX93" fmla="*/ 1483050 w 1932172"/>
              <a:gd name="connsiteY93" fmla="*/ 110080 h 1394451"/>
              <a:gd name="connsiteX94" fmla="*/ 1499767 w 1932172"/>
              <a:gd name="connsiteY94" fmla="*/ 103390 h 1394451"/>
              <a:gd name="connsiteX95" fmla="*/ 1514255 w 1932172"/>
              <a:gd name="connsiteY95" fmla="*/ 105620 h 1394451"/>
              <a:gd name="connsiteX96" fmla="*/ 1528742 w 1932172"/>
              <a:gd name="connsiteY96" fmla="*/ 118999 h 1394451"/>
              <a:gd name="connsiteX97" fmla="*/ 1539887 w 1932172"/>
              <a:gd name="connsiteY97" fmla="*/ 137952 h 1394451"/>
              <a:gd name="connsiteX98" fmla="*/ 1551589 w 1932172"/>
              <a:gd name="connsiteY98" fmla="*/ 152725 h 1394451"/>
              <a:gd name="connsiteX99" fmla="*/ 1561061 w 1932172"/>
              <a:gd name="connsiteY99" fmla="*/ 163595 h 1394451"/>
              <a:gd name="connsiteX100" fmla="*/ 1563290 w 1932172"/>
              <a:gd name="connsiteY100" fmla="*/ 179204 h 1394451"/>
              <a:gd name="connsiteX101" fmla="*/ 1564405 w 1932172"/>
              <a:gd name="connsiteY101" fmla="*/ 193698 h 1394451"/>
              <a:gd name="connsiteX102" fmla="*/ 1569977 w 1932172"/>
              <a:gd name="connsiteY102" fmla="*/ 208191 h 1394451"/>
              <a:gd name="connsiteX103" fmla="*/ 1571091 w 1932172"/>
              <a:gd name="connsiteY103" fmla="*/ 227145 h 1394451"/>
              <a:gd name="connsiteX104" fmla="*/ 1580007 w 1932172"/>
              <a:gd name="connsiteY104" fmla="*/ 233834 h 1394451"/>
              <a:gd name="connsiteX105" fmla="*/ 1588923 w 1932172"/>
              <a:gd name="connsiteY105" fmla="*/ 241638 h 1394451"/>
              <a:gd name="connsiteX106" fmla="*/ 1597838 w 1932172"/>
              <a:gd name="connsiteY106" fmla="*/ 253902 h 1394451"/>
              <a:gd name="connsiteX107" fmla="*/ 1603410 w 1932172"/>
              <a:gd name="connsiteY107" fmla="*/ 267281 h 1394451"/>
              <a:gd name="connsiteX108" fmla="*/ 1595609 w 1932172"/>
              <a:gd name="connsiteY108" fmla="*/ 276201 h 1394451"/>
              <a:gd name="connsiteX109" fmla="*/ 1591151 w 1932172"/>
              <a:gd name="connsiteY109" fmla="*/ 288465 h 1394451"/>
              <a:gd name="connsiteX110" fmla="*/ 1598953 w 1932172"/>
              <a:gd name="connsiteY110" fmla="*/ 296269 h 1394451"/>
              <a:gd name="connsiteX111" fmla="*/ 1606754 w 1932172"/>
              <a:gd name="connsiteY111" fmla="*/ 303516 h 1394451"/>
              <a:gd name="connsiteX112" fmla="*/ 1607868 w 1932172"/>
              <a:gd name="connsiteY112" fmla="*/ 304073 h 1394451"/>
              <a:gd name="connsiteX113" fmla="*/ 1627928 w 1932172"/>
              <a:gd name="connsiteY113" fmla="*/ 309648 h 1394451"/>
              <a:gd name="connsiteX114" fmla="*/ 1634615 w 1932172"/>
              <a:gd name="connsiteY114" fmla="*/ 318567 h 1394451"/>
              <a:gd name="connsiteX115" fmla="*/ 1634615 w 1932172"/>
              <a:gd name="connsiteY115" fmla="*/ 335291 h 1394451"/>
              <a:gd name="connsiteX116" fmla="*/ 1633500 w 1932172"/>
              <a:gd name="connsiteY116" fmla="*/ 348669 h 1394451"/>
              <a:gd name="connsiteX117" fmla="*/ 1633500 w 1932172"/>
              <a:gd name="connsiteY117" fmla="*/ 368738 h 1394451"/>
              <a:gd name="connsiteX118" fmla="*/ 1651332 w 1932172"/>
              <a:gd name="connsiteY118" fmla="*/ 357589 h 1394451"/>
              <a:gd name="connsiteX119" fmla="*/ 1668048 w 1932172"/>
              <a:gd name="connsiteY119" fmla="*/ 365393 h 1394451"/>
              <a:gd name="connsiteX120" fmla="*/ 1682536 w 1932172"/>
              <a:gd name="connsiteY120" fmla="*/ 375427 h 1394451"/>
              <a:gd name="connsiteX121" fmla="*/ 1693681 w 1932172"/>
              <a:gd name="connsiteY121" fmla="*/ 383232 h 1394451"/>
              <a:gd name="connsiteX122" fmla="*/ 1708168 w 1932172"/>
              <a:gd name="connsiteY122" fmla="*/ 392151 h 1394451"/>
              <a:gd name="connsiteX123" fmla="*/ 1714855 w 1932172"/>
              <a:gd name="connsiteY123" fmla="*/ 392151 h 1394451"/>
              <a:gd name="connsiteX124" fmla="*/ 1718198 w 1932172"/>
              <a:gd name="connsiteY124" fmla="*/ 375427 h 1394451"/>
              <a:gd name="connsiteX125" fmla="*/ 1715969 w 1932172"/>
              <a:gd name="connsiteY125" fmla="*/ 358704 h 1394451"/>
              <a:gd name="connsiteX126" fmla="*/ 1728228 w 1932172"/>
              <a:gd name="connsiteY126" fmla="*/ 353129 h 1394451"/>
              <a:gd name="connsiteX127" fmla="*/ 1741602 w 1932172"/>
              <a:gd name="connsiteY127" fmla="*/ 347555 h 1394451"/>
              <a:gd name="connsiteX128" fmla="*/ 1749403 w 1932172"/>
              <a:gd name="connsiteY128" fmla="*/ 360933 h 1394451"/>
              <a:gd name="connsiteX129" fmla="*/ 1754975 w 1932172"/>
              <a:gd name="connsiteY129" fmla="*/ 376542 h 1394451"/>
              <a:gd name="connsiteX130" fmla="*/ 1769463 w 1932172"/>
              <a:gd name="connsiteY130" fmla="*/ 378772 h 1394451"/>
              <a:gd name="connsiteX131" fmla="*/ 1778379 w 1932172"/>
              <a:gd name="connsiteY131" fmla="*/ 370968 h 1394451"/>
              <a:gd name="connsiteX132" fmla="*/ 1782836 w 1932172"/>
              <a:gd name="connsiteY132" fmla="*/ 348669 h 1394451"/>
              <a:gd name="connsiteX133" fmla="*/ 1796210 w 1932172"/>
              <a:gd name="connsiteY133" fmla="*/ 355359 h 1394451"/>
              <a:gd name="connsiteX134" fmla="*/ 1811812 w 1932172"/>
              <a:gd name="connsiteY134" fmla="*/ 364278 h 1394451"/>
              <a:gd name="connsiteX135" fmla="*/ 1826300 w 1932172"/>
              <a:gd name="connsiteY135" fmla="*/ 374312 h 1394451"/>
              <a:gd name="connsiteX136" fmla="*/ 1843016 w 1932172"/>
              <a:gd name="connsiteY136" fmla="*/ 381002 h 1394451"/>
              <a:gd name="connsiteX137" fmla="*/ 1855275 w 1932172"/>
              <a:gd name="connsiteY137" fmla="*/ 396610 h 1394451"/>
              <a:gd name="connsiteX138" fmla="*/ 1865305 w 1932172"/>
              <a:gd name="connsiteY138" fmla="*/ 413334 h 1394451"/>
              <a:gd name="connsiteX139" fmla="*/ 1873107 w 1932172"/>
              <a:gd name="connsiteY139" fmla="*/ 427828 h 1394451"/>
              <a:gd name="connsiteX140" fmla="*/ 1875335 w 1932172"/>
              <a:gd name="connsiteY140" fmla="*/ 446781 h 1394451"/>
              <a:gd name="connsiteX141" fmla="*/ 1871992 w 1932172"/>
              <a:gd name="connsiteY141" fmla="*/ 470194 h 1394451"/>
              <a:gd name="connsiteX142" fmla="*/ 1887594 w 1932172"/>
              <a:gd name="connsiteY142" fmla="*/ 480228 h 1394451"/>
              <a:gd name="connsiteX143" fmla="*/ 1899853 w 1932172"/>
              <a:gd name="connsiteY143" fmla="*/ 493607 h 1394451"/>
              <a:gd name="connsiteX144" fmla="*/ 1916570 w 1932172"/>
              <a:gd name="connsiteY144" fmla="*/ 510331 h 1394451"/>
              <a:gd name="connsiteX145" fmla="*/ 1924371 w 1932172"/>
              <a:gd name="connsiteY145" fmla="*/ 522595 h 1394451"/>
              <a:gd name="connsiteX146" fmla="*/ 1932172 w 1932172"/>
              <a:gd name="connsiteY146" fmla="*/ 532629 h 1394451"/>
              <a:gd name="connsiteX147" fmla="*/ 1923257 w 1932172"/>
              <a:gd name="connsiteY147" fmla="*/ 547123 h 1394451"/>
              <a:gd name="connsiteX148" fmla="*/ 1905425 w 1932172"/>
              <a:gd name="connsiteY148" fmla="*/ 542663 h 1394451"/>
              <a:gd name="connsiteX149" fmla="*/ 1887594 w 1932172"/>
              <a:gd name="connsiteY149" fmla="*/ 546008 h 1394451"/>
              <a:gd name="connsiteX150" fmla="*/ 1886480 w 1932172"/>
              <a:gd name="connsiteY150" fmla="*/ 558272 h 1394451"/>
              <a:gd name="connsiteX151" fmla="*/ 1883694 w 1932172"/>
              <a:gd name="connsiteY151" fmla="*/ 573880 h 1394451"/>
              <a:gd name="connsiteX152" fmla="*/ 1865305 w 1932172"/>
              <a:gd name="connsiteY152" fmla="*/ 578340 h 1394451"/>
              <a:gd name="connsiteX153" fmla="*/ 1858619 w 1932172"/>
              <a:gd name="connsiteY153" fmla="*/ 587259 h 1394451"/>
              <a:gd name="connsiteX154" fmla="*/ 1856390 w 1932172"/>
              <a:gd name="connsiteY154" fmla="*/ 597293 h 1394451"/>
              <a:gd name="connsiteX155" fmla="*/ 1856390 w 1932172"/>
              <a:gd name="connsiteY155" fmla="*/ 609557 h 1394451"/>
              <a:gd name="connsiteX156" fmla="*/ 1854161 w 1932172"/>
              <a:gd name="connsiteY156" fmla="*/ 622936 h 1394451"/>
              <a:gd name="connsiteX157" fmla="*/ 1849703 w 1932172"/>
              <a:gd name="connsiteY157" fmla="*/ 637430 h 1394451"/>
              <a:gd name="connsiteX158" fmla="*/ 1845245 w 1932172"/>
              <a:gd name="connsiteY158" fmla="*/ 651924 h 1394451"/>
              <a:gd name="connsiteX159" fmla="*/ 1844131 w 1932172"/>
              <a:gd name="connsiteY159" fmla="*/ 669762 h 1394451"/>
              <a:gd name="connsiteX160" fmla="*/ 1841902 w 1932172"/>
              <a:gd name="connsiteY160" fmla="*/ 682026 h 1394451"/>
              <a:gd name="connsiteX161" fmla="*/ 1827414 w 1932172"/>
              <a:gd name="connsiteY161" fmla="*/ 679796 h 1394451"/>
              <a:gd name="connsiteX162" fmla="*/ 1816270 w 1932172"/>
              <a:gd name="connsiteY162" fmla="*/ 674222 h 1394451"/>
              <a:gd name="connsiteX163" fmla="*/ 1805125 w 1932172"/>
              <a:gd name="connsiteY163" fmla="*/ 676452 h 1394451"/>
              <a:gd name="connsiteX164" fmla="*/ 1790637 w 1932172"/>
              <a:gd name="connsiteY164" fmla="*/ 676452 h 1394451"/>
              <a:gd name="connsiteX165" fmla="*/ 1785065 w 1932172"/>
              <a:gd name="connsiteY165" fmla="*/ 698750 h 1394451"/>
              <a:gd name="connsiteX166" fmla="*/ 1781722 w 1932172"/>
              <a:gd name="connsiteY166" fmla="*/ 709899 h 1394451"/>
              <a:gd name="connsiteX167" fmla="*/ 1783951 w 1932172"/>
              <a:gd name="connsiteY167" fmla="*/ 722163 h 1394451"/>
              <a:gd name="connsiteX168" fmla="*/ 1788409 w 1932172"/>
              <a:gd name="connsiteY168" fmla="*/ 732197 h 1394451"/>
              <a:gd name="connsiteX169" fmla="*/ 1773921 w 1932172"/>
              <a:gd name="connsiteY169" fmla="*/ 741116 h 1394451"/>
              <a:gd name="connsiteX170" fmla="*/ 1760547 w 1932172"/>
              <a:gd name="connsiteY170" fmla="*/ 747806 h 1394451"/>
              <a:gd name="connsiteX171" fmla="*/ 1746060 w 1932172"/>
              <a:gd name="connsiteY171" fmla="*/ 755610 h 1394451"/>
              <a:gd name="connsiteX172" fmla="*/ 1733801 w 1932172"/>
              <a:gd name="connsiteY172" fmla="*/ 764529 h 1394451"/>
              <a:gd name="connsiteX173" fmla="*/ 1724885 w 1932172"/>
              <a:gd name="connsiteY173" fmla="*/ 782368 h 1394451"/>
              <a:gd name="connsiteX174" fmla="*/ 1720427 w 1932172"/>
              <a:gd name="connsiteY174" fmla="*/ 800206 h 1394451"/>
              <a:gd name="connsiteX175" fmla="*/ 1698138 w 1932172"/>
              <a:gd name="connsiteY175" fmla="*/ 804666 h 1394451"/>
              <a:gd name="connsiteX176" fmla="*/ 1680307 w 1932172"/>
              <a:gd name="connsiteY176" fmla="*/ 804666 h 1394451"/>
              <a:gd name="connsiteX177" fmla="*/ 1663591 w 1932172"/>
              <a:gd name="connsiteY177" fmla="*/ 805781 h 1394451"/>
              <a:gd name="connsiteX178" fmla="*/ 1655789 w 1932172"/>
              <a:gd name="connsiteY178" fmla="*/ 794632 h 1394451"/>
              <a:gd name="connsiteX179" fmla="*/ 1655789 w 1932172"/>
              <a:gd name="connsiteY179" fmla="*/ 776793 h 1394451"/>
              <a:gd name="connsiteX180" fmla="*/ 1656904 w 1932172"/>
              <a:gd name="connsiteY180" fmla="*/ 762300 h 1394451"/>
              <a:gd name="connsiteX181" fmla="*/ 1649103 w 1932172"/>
              <a:gd name="connsiteY181" fmla="*/ 754495 h 1394451"/>
              <a:gd name="connsiteX182" fmla="*/ 1641302 w 1932172"/>
              <a:gd name="connsiteY182" fmla="*/ 751150 h 1394451"/>
              <a:gd name="connsiteX183" fmla="*/ 1636287 w 1932172"/>
              <a:gd name="connsiteY183" fmla="*/ 764529 h 1394451"/>
              <a:gd name="connsiteX184" fmla="*/ 1624585 w 1932172"/>
              <a:gd name="connsiteY184" fmla="*/ 760070 h 1394451"/>
              <a:gd name="connsiteX185" fmla="*/ 1605639 w 1932172"/>
              <a:gd name="connsiteY185" fmla="*/ 760070 h 1394451"/>
              <a:gd name="connsiteX186" fmla="*/ 1592266 w 1932172"/>
              <a:gd name="connsiteY186" fmla="*/ 768989 h 1394451"/>
              <a:gd name="connsiteX187" fmla="*/ 1577778 w 1932172"/>
              <a:gd name="connsiteY187" fmla="*/ 782368 h 1394451"/>
              <a:gd name="connsiteX188" fmla="*/ 1544345 w 1932172"/>
              <a:gd name="connsiteY188" fmla="*/ 805781 h 1394451"/>
              <a:gd name="connsiteX189" fmla="*/ 1500881 w 1932172"/>
              <a:gd name="connsiteY189" fmla="*/ 839228 h 1394451"/>
              <a:gd name="connsiteX190" fmla="*/ 1464105 w 1932172"/>
              <a:gd name="connsiteY190" fmla="*/ 869330 h 1394451"/>
              <a:gd name="connsiteX191" fmla="*/ 1444045 w 1932172"/>
              <a:gd name="connsiteY191" fmla="*/ 889399 h 1394451"/>
              <a:gd name="connsiteX192" fmla="*/ 1438472 w 1932172"/>
              <a:gd name="connsiteY192" fmla="*/ 906122 h 1394451"/>
              <a:gd name="connsiteX193" fmla="*/ 1411726 w 1932172"/>
              <a:gd name="connsiteY193" fmla="*/ 901663 h 1394451"/>
              <a:gd name="connsiteX194" fmla="*/ 1390551 w 1932172"/>
              <a:gd name="connsiteY194" fmla="*/ 900548 h 1394451"/>
              <a:gd name="connsiteX195" fmla="*/ 1382750 w 1932172"/>
              <a:gd name="connsiteY195" fmla="*/ 917271 h 1394451"/>
              <a:gd name="connsiteX196" fmla="*/ 1363804 w 1932172"/>
              <a:gd name="connsiteY196" fmla="*/ 925076 h 1394451"/>
              <a:gd name="connsiteX197" fmla="*/ 1341515 w 1932172"/>
              <a:gd name="connsiteY197" fmla="*/ 927306 h 1394451"/>
              <a:gd name="connsiteX198" fmla="*/ 1322570 w 1932172"/>
              <a:gd name="connsiteY198" fmla="*/ 931765 h 1394451"/>
              <a:gd name="connsiteX199" fmla="*/ 1310311 w 1932172"/>
              <a:gd name="connsiteY199" fmla="*/ 945144 h 1394451"/>
              <a:gd name="connsiteX200" fmla="*/ 1316998 w 1932172"/>
              <a:gd name="connsiteY200" fmla="*/ 961868 h 1394451"/>
              <a:gd name="connsiteX201" fmla="*/ 1306968 w 1932172"/>
              <a:gd name="connsiteY201" fmla="*/ 971902 h 1394451"/>
              <a:gd name="connsiteX202" fmla="*/ 1282450 w 1932172"/>
              <a:gd name="connsiteY202" fmla="*/ 990855 h 1394451"/>
              <a:gd name="connsiteX203" fmla="*/ 1265733 w 1932172"/>
              <a:gd name="connsiteY203" fmla="*/ 1007579 h 1394451"/>
              <a:gd name="connsiteX204" fmla="*/ 1255703 w 1932172"/>
              <a:gd name="connsiteY204" fmla="*/ 987511 h 1394451"/>
              <a:gd name="connsiteX205" fmla="*/ 1240101 w 1932172"/>
              <a:gd name="connsiteY205" fmla="*/ 974132 h 1394451"/>
              <a:gd name="connsiteX206" fmla="*/ 1224499 w 1932172"/>
              <a:gd name="connsiteY206" fmla="*/ 998660 h 1394451"/>
              <a:gd name="connsiteX207" fmla="*/ 1233414 w 1932172"/>
              <a:gd name="connsiteY207" fmla="*/ 1013153 h 1394451"/>
              <a:gd name="connsiteX208" fmla="*/ 1245673 w 1932172"/>
              <a:gd name="connsiteY208" fmla="*/ 1025417 h 1394451"/>
              <a:gd name="connsiteX209" fmla="*/ 1266847 w 1932172"/>
              <a:gd name="connsiteY209" fmla="*/ 1020958 h 1394451"/>
              <a:gd name="connsiteX210" fmla="*/ 1265733 w 1932172"/>
              <a:gd name="connsiteY210" fmla="*/ 1043256 h 1394451"/>
              <a:gd name="connsiteX211" fmla="*/ 1265733 w 1932172"/>
              <a:gd name="connsiteY211" fmla="*/ 1064439 h 1394451"/>
              <a:gd name="connsiteX212" fmla="*/ 1264619 w 1932172"/>
              <a:gd name="connsiteY212" fmla="*/ 1088967 h 1394451"/>
              <a:gd name="connsiteX213" fmla="*/ 1264619 w 1932172"/>
              <a:gd name="connsiteY213" fmla="*/ 1110150 h 1394451"/>
              <a:gd name="connsiteX214" fmla="*/ 1264619 w 1932172"/>
              <a:gd name="connsiteY214" fmla="*/ 1134678 h 1394451"/>
              <a:gd name="connsiteX215" fmla="*/ 1264619 w 1932172"/>
              <a:gd name="connsiteY215" fmla="*/ 1279616 h 1394451"/>
              <a:gd name="connsiteX216" fmla="*/ 1279106 w 1932172"/>
              <a:gd name="connsiteY216" fmla="*/ 1287420 h 1394451"/>
              <a:gd name="connsiteX217" fmla="*/ 1296938 w 1932172"/>
              <a:gd name="connsiteY217" fmla="*/ 1296339 h 1394451"/>
              <a:gd name="connsiteX218" fmla="*/ 1308082 w 1932172"/>
              <a:gd name="connsiteY218" fmla="*/ 1307488 h 1394451"/>
              <a:gd name="connsiteX219" fmla="*/ 1306968 w 1932172"/>
              <a:gd name="connsiteY219" fmla="*/ 1324212 h 1394451"/>
              <a:gd name="connsiteX220" fmla="*/ 1311425 w 1932172"/>
              <a:gd name="connsiteY220" fmla="*/ 1340936 h 1394451"/>
              <a:gd name="connsiteX221" fmla="*/ 1289136 w 1932172"/>
              <a:gd name="connsiteY221" fmla="*/ 1337591 h 1394451"/>
              <a:gd name="connsiteX222" fmla="*/ 1271305 w 1932172"/>
              <a:gd name="connsiteY222" fmla="*/ 1339821 h 1394451"/>
              <a:gd name="connsiteX223" fmla="*/ 1265733 w 1932172"/>
              <a:gd name="connsiteY223" fmla="*/ 1324212 h 1394451"/>
              <a:gd name="connsiteX224" fmla="*/ 1256817 w 1932172"/>
              <a:gd name="connsiteY224" fmla="*/ 1310833 h 1394451"/>
              <a:gd name="connsiteX225" fmla="*/ 1236757 w 1932172"/>
              <a:gd name="connsiteY225" fmla="*/ 1308603 h 1394451"/>
              <a:gd name="connsiteX226" fmla="*/ 1217812 w 1932172"/>
              <a:gd name="connsiteY226" fmla="*/ 1315293 h 1394451"/>
              <a:gd name="connsiteX227" fmla="*/ 1198866 w 1932172"/>
              <a:gd name="connsiteY227" fmla="*/ 1321982 h 1394451"/>
              <a:gd name="connsiteX228" fmla="*/ 1184378 w 1932172"/>
              <a:gd name="connsiteY228" fmla="*/ 1333131 h 1394451"/>
              <a:gd name="connsiteX229" fmla="*/ 1173234 w 1932172"/>
              <a:gd name="connsiteY229" fmla="*/ 1349855 h 1394451"/>
              <a:gd name="connsiteX230" fmla="*/ 1137572 w 1932172"/>
              <a:gd name="connsiteY230" fmla="*/ 1352085 h 1394451"/>
              <a:gd name="connsiteX231" fmla="*/ 1119741 w 1932172"/>
              <a:gd name="connsiteY231" fmla="*/ 1359889 h 1394451"/>
              <a:gd name="connsiteX232" fmla="*/ 1125313 w 1932172"/>
              <a:gd name="connsiteY232" fmla="*/ 1377728 h 1394451"/>
              <a:gd name="connsiteX233" fmla="*/ 1111939 w 1932172"/>
              <a:gd name="connsiteY233" fmla="*/ 1392221 h 1394451"/>
              <a:gd name="connsiteX234" fmla="*/ 1092994 w 1932172"/>
              <a:gd name="connsiteY234" fmla="*/ 1372153 h 1394451"/>
              <a:gd name="connsiteX235" fmla="*/ 1072934 w 1932172"/>
              <a:gd name="connsiteY235" fmla="*/ 1394451 h 1394451"/>
              <a:gd name="connsiteX236" fmla="*/ 1058446 w 1932172"/>
              <a:gd name="connsiteY236" fmla="*/ 1383302 h 1394451"/>
              <a:gd name="connsiteX237" fmla="*/ 1046187 w 1932172"/>
              <a:gd name="connsiteY237" fmla="*/ 1368808 h 1394451"/>
              <a:gd name="connsiteX238" fmla="*/ 1026127 w 1932172"/>
              <a:gd name="connsiteY238" fmla="*/ 1355429 h 1394451"/>
              <a:gd name="connsiteX239" fmla="*/ 1000495 w 1932172"/>
              <a:gd name="connsiteY239" fmla="*/ 1345395 h 1394451"/>
              <a:gd name="connsiteX240" fmla="*/ 980435 w 1932172"/>
              <a:gd name="connsiteY240" fmla="*/ 1339821 h 1394451"/>
              <a:gd name="connsiteX241" fmla="*/ 958146 w 1932172"/>
              <a:gd name="connsiteY241" fmla="*/ 1334246 h 1394451"/>
              <a:gd name="connsiteX242" fmla="*/ 945608 w 1932172"/>
              <a:gd name="connsiteY242" fmla="*/ 1336197 h 1394451"/>
              <a:gd name="connsiteX243" fmla="*/ 926663 w 1932172"/>
              <a:gd name="connsiteY243" fmla="*/ 1344280 h 1394451"/>
              <a:gd name="connsiteX244" fmla="*/ 916911 w 1932172"/>
              <a:gd name="connsiteY244" fmla="*/ 1355429 h 1394451"/>
              <a:gd name="connsiteX245" fmla="*/ 903538 w 1932172"/>
              <a:gd name="connsiteY245" fmla="*/ 1371038 h 1394451"/>
              <a:gd name="connsiteX246" fmla="*/ 886821 w 1932172"/>
              <a:gd name="connsiteY246" fmla="*/ 1381072 h 1394451"/>
              <a:gd name="connsiteX247" fmla="*/ 871219 w 1932172"/>
              <a:gd name="connsiteY247" fmla="*/ 1378842 h 1394451"/>
              <a:gd name="connsiteX248" fmla="*/ 856731 w 1932172"/>
              <a:gd name="connsiteY248" fmla="*/ 1364349 h 1394451"/>
              <a:gd name="connsiteX249" fmla="*/ 847816 w 1932172"/>
              <a:gd name="connsiteY249" fmla="*/ 1347625 h 1394451"/>
              <a:gd name="connsiteX250" fmla="*/ 847816 w 1932172"/>
              <a:gd name="connsiteY250" fmla="*/ 1325327 h 1394451"/>
              <a:gd name="connsiteX251" fmla="*/ 837786 w 1932172"/>
              <a:gd name="connsiteY251" fmla="*/ 1317523 h 1394451"/>
              <a:gd name="connsiteX252" fmla="*/ 808810 w 1932172"/>
              <a:gd name="connsiteY252" fmla="*/ 1317523 h 1394451"/>
              <a:gd name="connsiteX253" fmla="*/ 785407 w 1932172"/>
              <a:gd name="connsiteY253" fmla="*/ 1308603 h 1394451"/>
              <a:gd name="connsiteX254" fmla="*/ 770919 w 1932172"/>
              <a:gd name="connsiteY254" fmla="*/ 1290765 h 1394451"/>
              <a:gd name="connsiteX255" fmla="*/ 766461 w 1932172"/>
              <a:gd name="connsiteY255" fmla="*/ 1267909 h 1394451"/>
              <a:gd name="connsiteX256" fmla="*/ 785407 w 1932172"/>
              <a:gd name="connsiteY256" fmla="*/ 1264007 h 1394451"/>
              <a:gd name="connsiteX257" fmla="*/ 794621 w 1932172"/>
              <a:gd name="connsiteY257" fmla="*/ 1264007 h 1394451"/>
              <a:gd name="connsiteX258" fmla="*/ 794533 w 1932172"/>
              <a:gd name="connsiteY258" fmla="*/ 1263227 h 1394451"/>
              <a:gd name="connsiteX259" fmla="*/ 785374 w 1932172"/>
              <a:gd name="connsiteY259" fmla="*/ 1263227 h 1394451"/>
              <a:gd name="connsiteX260" fmla="*/ 766714 w 1932172"/>
              <a:gd name="connsiteY260" fmla="*/ 1267683 h 1394451"/>
              <a:gd name="connsiteX261" fmla="*/ 764208 w 1932172"/>
              <a:gd name="connsiteY261" fmla="*/ 1249860 h 1394451"/>
              <a:gd name="connsiteX262" fmla="*/ 761980 w 1932172"/>
              <a:gd name="connsiteY262" fmla="*/ 1233150 h 1394451"/>
              <a:gd name="connsiteX263" fmla="*/ 750840 w 1932172"/>
              <a:gd name="connsiteY263" fmla="*/ 1233150 h 1394451"/>
              <a:gd name="connsiteX264" fmla="*/ 733016 w 1932172"/>
              <a:gd name="connsiteY264" fmla="*/ 1232037 h 1394451"/>
              <a:gd name="connsiteX265" fmla="*/ 712964 w 1932172"/>
              <a:gd name="connsiteY265" fmla="*/ 1225353 h 1394451"/>
              <a:gd name="connsiteX266" fmla="*/ 694026 w 1932172"/>
              <a:gd name="connsiteY266" fmla="*/ 1224239 h 1394451"/>
              <a:gd name="connsiteX267" fmla="*/ 676201 w 1932172"/>
              <a:gd name="connsiteY267" fmla="*/ 1224239 h 1394451"/>
              <a:gd name="connsiteX268" fmla="*/ 659491 w 1932172"/>
              <a:gd name="connsiteY268" fmla="*/ 1239834 h 1394451"/>
              <a:gd name="connsiteX269" fmla="*/ 645009 w 1932172"/>
              <a:gd name="connsiteY269" fmla="*/ 1216441 h 1394451"/>
              <a:gd name="connsiteX270" fmla="*/ 638325 w 1932172"/>
              <a:gd name="connsiteY270" fmla="*/ 1204188 h 1394451"/>
              <a:gd name="connsiteX271" fmla="*/ 626071 w 1932172"/>
              <a:gd name="connsiteY271" fmla="*/ 1185250 h 1394451"/>
              <a:gd name="connsiteX272" fmla="*/ 602677 w 1932172"/>
              <a:gd name="connsiteY272" fmla="*/ 1189706 h 1394451"/>
              <a:gd name="connsiteX273" fmla="*/ 572599 w 1932172"/>
              <a:gd name="connsiteY273" fmla="*/ 1190820 h 1394451"/>
              <a:gd name="connsiteX274" fmla="*/ 546977 w 1932172"/>
              <a:gd name="connsiteY274" fmla="*/ 1190820 h 1394451"/>
              <a:gd name="connsiteX275" fmla="*/ 544749 w 1932172"/>
              <a:gd name="connsiteY275" fmla="*/ 1184136 h 1394451"/>
              <a:gd name="connsiteX276" fmla="*/ 533609 w 1932172"/>
              <a:gd name="connsiteY276" fmla="*/ 1166313 h 1394451"/>
              <a:gd name="connsiteX277" fmla="*/ 516899 w 1932172"/>
              <a:gd name="connsiteY277" fmla="*/ 1149604 h 1394451"/>
              <a:gd name="connsiteX278" fmla="*/ 496847 w 1932172"/>
              <a:gd name="connsiteY278" fmla="*/ 1156287 h 1394451"/>
              <a:gd name="connsiteX279" fmla="*/ 474566 w 1932172"/>
              <a:gd name="connsiteY279" fmla="*/ 1149604 h 1394451"/>
              <a:gd name="connsiteX280" fmla="*/ 450615 w 1932172"/>
              <a:gd name="connsiteY280" fmla="*/ 1144034 h 1394451"/>
              <a:gd name="connsiteX281" fmla="*/ 443374 w 1932172"/>
              <a:gd name="connsiteY281" fmla="*/ 1147376 h 1394451"/>
              <a:gd name="connsiteX282" fmla="*/ 422208 w 1932172"/>
              <a:gd name="connsiteY282" fmla="*/ 1128439 h 1394451"/>
              <a:gd name="connsiteX283" fmla="*/ 409954 w 1932172"/>
              <a:gd name="connsiteY283" fmla="*/ 1121755 h 1394451"/>
              <a:gd name="connsiteX284" fmla="*/ 393244 w 1932172"/>
              <a:gd name="connsiteY284" fmla="*/ 1115071 h 1394451"/>
              <a:gd name="connsiteX285" fmla="*/ 375420 w 1932172"/>
              <a:gd name="connsiteY285" fmla="*/ 1111729 h 1394451"/>
              <a:gd name="connsiteX286" fmla="*/ 369850 w 1932172"/>
              <a:gd name="connsiteY286" fmla="*/ 1128439 h 1394451"/>
              <a:gd name="connsiteX287" fmla="*/ 373192 w 1932172"/>
              <a:gd name="connsiteY287" fmla="*/ 1154060 h 1394451"/>
              <a:gd name="connsiteX288" fmla="*/ 375420 w 1932172"/>
              <a:gd name="connsiteY288" fmla="*/ 1178567 h 1394451"/>
              <a:gd name="connsiteX289" fmla="*/ 372078 w 1932172"/>
              <a:gd name="connsiteY289" fmla="*/ 1198618 h 1394451"/>
              <a:gd name="connsiteX290" fmla="*/ 349798 w 1932172"/>
              <a:gd name="connsiteY290" fmla="*/ 1198618 h 1394451"/>
              <a:gd name="connsiteX291" fmla="*/ 325290 w 1932172"/>
              <a:gd name="connsiteY291" fmla="*/ 1196390 h 1394451"/>
              <a:gd name="connsiteX292" fmla="*/ 298554 w 1932172"/>
              <a:gd name="connsiteY292" fmla="*/ 1195276 h 1394451"/>
              <a:gd name="connsiteX293" fmla="*/ 298275 w 1932172"/>
              <a:gd name="connsiteY293" fmla="*/ 1195276 h 1394451"/>
              <a:gd name="connsiteX294" fmla="*/ 271817 w 1932172"/>
              <a:gd name="connsiteY294" fmla="*/ 1195276 h 1394451"/>
              <a:gd name="connsiteX295" fmla="*/ 250651 w 1932172"/>
              <a:gd name="connsiteY295" fmla="*/ 1183022 h 1394451"/>
              <a:gd name="connsiteX296" fmla="*/ 243967 w 1932172"/>
              <a:gd name="connsiteY296" fmla="*/ 1197504 h 1394451"/>
              <a:gd name="connsiteX297" fmla="*/ 238397 w 1932172"/>
              <a:gd name="connsiteY297" fmla="*/ 1207529 h 1394451"/>
              <a:gd name="connsiteX298" fmla="*/ 218345 w 1932172"/>
              <a:gd name="connsiteY298" fmla="*/ 1200846 h 1394451"/>
              <a:gd name="connsiteX299" fmla="*/ 203863 w 1932172"/>
              <a:gd name="connsiteY299" fmla="*/ 1199732 h 1394451"/>
              <a:gd name="connsiteX300" fmla="*/ 196065 w 1932172"/>
              <a:gd name="connsiteY300" fmla="*/ 1183022 h 1394451"/>
              <a:gd name="connsiteX301" fmla="*/ 181583 w 1932172"/>
              <a:gd name="connsiteY301" fmla="*/ 1169655 h 1394451"/>
              <a:gd name="connsiteX302" fmla="*/ 160417 w 1932172"/>
              <a:gd name="connsiteY302" fmla="*/ 1177453 h 1394451"/>
              <a:gd name="connsiteX303" fmla="*/ 137023 w 1932172"/>
              <a:gd name="connsiteY303" fmla="*/ 1188592 h 1394451"/>
              <a:gd name="connsiteX304" fmla="*/ 116971 w 1932172"/>
              <a:gd name="connsiteY304" fmla="*/ 1198618 h 1394451"/>
              <a:gd name="connsiteX305" fmla="*/ 99147 w 1932172"/>
              <a:gd name="connsiteY305" fmla="*/ 1197504 h 1394451"/>
              <a:gd name="connsiteX306" fmla="*/ 84664 w 1932172"/>
              <a:gd name="connsiteY306" fmla="*/ 1183022 h 1394451"/>
              <a:gd name="connsiteX307" fmla="*/ 69068 w 1932172"/>
              <a:gd name="connsiteY307" fmla="*/ 1171883 h 1394451"/>
              <a:gd name="connsiteX308" fmla="*/ 69068 w 1932172"/>
              <a:gd name="connsiteY308" fmla="*/ 1157401 h 1394451"/>
              <a:gd name="connsiteX309" fmla="*/ 59042 w 1932172"/>
              <a:gd name="connsiteY309" fmla="*/ 1144034 h 1394451"/>
              <a:gd name="connsiteX310" fmla="*/ 47902 w 1932172"/>
              <a:gd name="connsiteY310" fmla="*/ 1132894 h 1394451"/>
              <a:gd name="connsiteX311" fmla="*/ 26736 w 1932172"/>
              <a:gd name="connsiteY311" fmla="*/ 1120641 h 1394451"/>
              <a:gd name="connsiteX312" fmla="*/ 3621 w 1932172"/>
              <a:gd name="connsiteY312" fmla="*/ 1111172 h 1394451"/>
              <a:gd name="connsiteX313" fmla="*/ 0 w 1932172"/>
              <a:gd name="connsiteY313" fmla="*/ 1092792 h 1394451"/>
              <a:gd name="connsiteX314" fmla="*/ 1114 w 1932172"/>
              <a:gd name="connsiteY314" fmla="*/ 1081652 h 1394451"/>
              <a:gd name="connsiteX315" fmla="*/ 6684 w 1932172"/>
              <a:gd name="connsiteY315" fmla="*/ 1068285 h 1394451"/>
              <a:gd name="connsiteX316" fmla="*/ 17824 w 1932172"/>
              <a:gd name="connsiteY316" fmla="*/ 1058259 h 1394451"/>
              <a:gd name="connsiteX317" fmla="*/ 18938 w 1932172"/>
              <a:gd name="connsiteY317" fmla="*/ 1040436 h 1394451"/>
              <a:gd name="connsiteX318" fmla="*/ 20052 w 1932172"/>
              <a:gd name="connsiteY318" fmla="*/ 1021499 h 1394451"/>
              <a:gd name="connsiteX319" fmla="*/ 24508 w 1932172"/>
              <a:gd name="connsiteY319" fmla="*/ 1008131 h 1394451"/>
              <a:gd name="connsiteX320" fmla="*/ 35648 w 1932172"/>
              <a:gd name="connsiteY320" fmla="*/ 1009245 h 1394451"/>
              <a:gd name="connsiteX321" fmla="*/ 55700 w 1932172"/>
              <a:gd name="connsiteY321" fmla="*/ 1010359 h 1394451"/>
              <a:gd name="connsiteX322" fmla="*/ 63498 w 1932172"/>
              <a:gd name="connsiteY322" fmla="*/ 1003675 h 1394451"/>
              <a:gd name="connsiteX323" fmla="*/ 55700 w 1932172"/>
              <a:gd name="connsiteY323" fmla="*/ 994764 h 1394451"/>
              <a:gd name="connsiteX324" fmla="*/ 46788 w 1932172"/>
              <a:gd name="connsiteY324" fmla="*/ 979168 h 1394451"/>
              <a:gd name="connsiteX325" fmla="*/ 61270 w 1932172"/>
              <a:gd name="connsiteY325" fmla="*/ 968029 h 1394451"/>
              <a:gd name="connsiteX326" fmla="*/ 74638 w 1932172"/>
              <a:gd name="connsiteY326" fmla="*/ 955775 h 1394451"/>
              <a:gd name="connsiteX327" fmla="*/ 94691 w 1932172"/>
              <a:gd name="connsiteY327" fmla="*/ 942408 h 1394451"/>
              <a:gd name="connsiteX328" fmla="*/ 101375 w 1932172"/>
              <a:gd name="connsiteY328" fmla="*/ 920129 h 1394451"/>
              <a:gd name="connsiteX329" fmla="*/ 109173 w 1932172"/>
              <a:gd name="connsiteY329" fmla="*/ 902305 h 1394451"/>
              <a:gd name="connsiteX330" fmla="*/ 118085 w 1932172"/>
              <a:gd name="connsiteY330" fmla="*/ 884482 h 1394451"/>
              <a:gd name="connsiteX331" fmla="*/ 125883 w 1932172"/>
              <a:gd name="connsiteY331" fmla="*/ 870001 h 1394451"/>
              <a:gd name="connsiteX332" fmla="*/ 143707 w 1932172"/>
              <a:gd name="connsiteY332" fmla="*/ 853291 h 1394451"/>
              <a:gd name="connsiteX333" fmla="*/ 133681 w 1932172"/>
              <a:gd name="connsiteY333" fmla="*/ 842152 h 1394451"/>
              <a:gd name="connsiteX334" fmla="*/ 124769 w 1932172"/>
              <a:gd name="connsiteY334" fmla="*/ 825442 h 1394451"/>
              <a:gd name="connsiteX335" fmla="*/ 109173 w 1932172"/>
              <a:gd name="connsiteY335" fmla="*/ 800935 h 1394451"/>
              <a:gd name="connsiteX336" fmla="*/ 119199 w 1932172"/>
              <a:gd name="connsiteY336" fmla="*/ 787568 h 1394451"/>
              <a:gd name="connsiteX337" fmla="*/ 125883 w 1932172"/>
              <a:gd name="connsiteY337" fmla="*/ 780884 h 1394451"/>
              <a:gd name="connsiteX338" fmla="*/ 103046 w 1932172"/>
              <a:gd name="connsiteY338" fmla="*/ 741896 h 1394451"/>
              <a:gd name="connsiteX339" fmla="*/ 98033 w 1932172"/>
              <a:gd name="connsiteY339" fmla="*/ 734098 h 1394451"/>
              <a:gd name="connsiteX340" fmla="*/ 81322 w 1932172"/>
              <a:gd name="connsiteY340" fmla="*/ 731870 h 1394451"/>
              <a:gd name="connsiteX341" fmla="*/ 66840 w 1932172"/>
              <a:gd name="connsiteY341" fmla="*/ 732984 h 1394451"/>
              <a:gd name="connsiteX342" fmla="*/ 47902 w 1932172"/>
              <a:gd name="connsiteY342" fmla="*/ 730756 h 1394451"/>
              <a:gd name="connsiteX343" fmla="*/ 38990 w 1932172"/>
              <a:gd name="connsiteY343" fmla="*/ 718502 h 1394451"/>
              <a:gd name="connsiteX344" fmla="*/ 28964 w 1932172"/>
              <a:gd name="connsiteY344" fmla="*/ 708477 h 1394451"/>
              <a:gd name="connsiteX345" fmla="*/ 38990 w 1932172"/>
              <a:gd name="connsiteY345" fmla="*/ 690654 h 1394451"/>
              <a:gd name="connsiteX346" fmla="*/ 45674 w 1932172"/>
              <a:gd name="connsiteY346" fmla="*/ 673944 h 1394451"/>
              <a:gd name="connsiteX347" fmla="*/ 62384 w 1932172"/>
              <a:gd name="connsiteY347" fmla="*/ 655007 h 1394451"/>
              <a:gd name="connsiteX348" fmla="*/ 59042 w 1932172"/>
              <a:gd name="connsiteY348" fmla="*/ 641639 h 1394451"/>
              <a:gd name="connsiteX349" fmla="*/ 52358 w 1932172"/>
              <a:gd name="connsiteY349" fmla="*/ 623816 h 1394451"/>
              <a:gd name="connsiteX350" fmla="*/ 64612 w 1932172"/>
              <a:gd name="connsiteY350" fmla="*/ 611563 h 1394451"/>
              <a:gd name="connsiteX351" fmla="*/ 71296 w 1932172"/>
              <a:gd name="connsiteY351" fmla="*/ 605993 h 1394451"/>
              <a:gd name="connsiteX352" fmla="*/ 64612 w 1932172"/>
              <a:gd name="connsiteY352" fmla="*/ 592625 h 1394451"/>
              <a:gd name="connsiteX353" fmla="*/ 55700 w 1932172"/>
              <a:gd name="connsiteY353" fmla="*/ 574802 h 1394451"/>
              <a:gd name="connsiteX354" fmla="*/ 57928 w 1932172"/>
              <a:gd name="connsiteY354" fmla="*/ 562548 h 1394451"/>
              <a:gd name="connsiteX355" fmla="*/ 69068 w 1932172"/>
              <a:gd name="connsiteY355" fmla="*/ 549181 h 1394451"/>
              <a:gd name="connsiteX356" fmla="*/ 81322 w 1932172"/>
              <a:gd name="connsiteY356" fmla="*/ 544725 h 1394451"/>
              <a:gd name="connsiteX357" fmla="*/ 93577 w 1932172"/>
              <a:gd name="connsiteY357" fmla="*/ 549181 h 1394451"/>
              <a:gd name="connsiteX358" fmla="*/ 102489 w 1932172"/>
              <a:gd name="connsiteY358" fmla="*/ 555865 h 1394451"/>
              <a:gd name="connsiteX359" fmla="*/ 113629 w 1932172"/>
              <a:gd name="connsiteY359" fmla="*/ 544725 h 1394451"/>
              <a:gd name="connsiteX360" fmla="*/ 129225 w 1932172"/>
              <a:gd name="connsiteY360" fmla="*/ 529130 h 1394451"/>
              <a:gd name="connsiteX361" fmla="*/ 137023 w 1932172"/>
              <a:gd name="connsiteY361" fmla="*/ 542497 h 1394451"/>
              <a:gd name="connsiteX362" fmla="*/ 137023 w 1932172"/>
              <a:gd name="connsiteY362" fmla="*/ 558093 h 1394451"/>
              <a:gd name="connsiteX363" fmla="*/ 148163 w 1932172"/>
              <a:gd name="connsiteY363" fmla="*/ 567004 h 1394451"/>
              <a:gd name="connsiteX364" fmla="*/ 155125 w 1932172"/>
              <a:gd name="connsiteY364" fmla="*/ 568954 h 1394451"/>
              <a:gd name="connsiteX365" fmla="*/ 156796 w 1932172"/>
              <a:gd name="connsiteY365" fmla="*/ 568675 h 1394451"/>
              <a:gd name="connsiteX366" fmla="*/ 168215 w 1932172"/>
              <a:gd name="connsiteY366" fmla="*/ 562548 h 1394451"/>
              <a:gd name="connsiteX367" fmla="*/ 163759 w 1932172"/>
              <a:gd name="connsiteY367" fmla="*/ 553637 h 1394451"/>
              <a:gd name="connsiteX368" fmla="*/ 160417 w 1932172"/>
              <a:gd name="connsiteY368" fmla="*/ 543611 h 1394451"/>
              <a:gd name="connsiteX369" fmla="*/ 167101 w 1932172"/>
              <a:gd name="connsiteY369" fmla="*/ 530244 h 1394451"/>
              <a:gd name="connsiteX370" fmla="*/ 162645 w 1932172"/>
              <a:gd name="connsiteY370" fmla="*/ 517990 h 1394451"/>
              <a:gd name="connsiteX371" fmla="*/ 173785 w 1932172"/>
              <a:gd name="connsiteY371" fmla="*/ 509357 h 1394451"/>
              <a:gd name="connsiteX372" fmla="*/ 184925 w 1932172"/>
              <a:gd name="connsiteY372" fmla="*/ 522446 h 1394451"/>
              <a:gd name="connsiteX373" fmla="*/ 200521 w 1932172"/>
              <a:gd name="connsiteY373" fmla="*/ 531358 h 1394451"/>
              <a:gd name="connsiteX374" fmla="*/ 212775 w 1932172"/>
              <a:gd name="connsiteY374" fmla="*/ 521332 h 1394451"/>
              <a:gd name="connsiteX375" fmla="*/ 226143 w 1932172"/>
              <a:gd name="connsiteY375" fmla="*/ 505737 h 1394451"/>
              <a:gd name="connsiteX376" fmla="*/ 232827 w 1932172"/>
              <a:gd name="connsiteY376" fmla="*/ 513534 h 1394451"/>
              <a:gd name="connsiteX377" fmla="*/ 240625 w 1932172"/>
              <a:gd name="connsiteY377" fmla="*/ 524674 h 1394451"/>
              <a:gd name="connsiteX378" fmla="*/ 259563 w 1932172"/>
              <a:gd name="connsiteY378" fmla="*/ 516876 h 1394451"/>
              <a:gd name="connsiteX379" fmla="*/ 279616 w 1932172"/>
              <a:gd name="connsiteY379" fmla="*/ 514648 h 1394451"/>
              <a:gd name="connsiteX380" fmla="*/ 295212 w 1932172"/>
              <a:gd name="connsiteY380" fmla="*/ 515762 h 1394451"/>
              <a:gd name="connsiteX381" fmla="*/ 304124 w 1932172"/>
              <a:gd name="connsiteY381" fmla="*/ 502395 h 1394451"/>
              <a:gd name="connsiteX382" fmla="*/ 315264 w 1932172"/>
              <a:gd name="connsiteY382" fmla="*/ 492369 h 1394451"/>
              <a:gd name="connsiteX383" fmla="*/ 334202 w 1932172"/>
              <a:gd name="connsiteY383" fmla="*/ 487913 h 1394451"/>
              <a:gd name="connsiteX384" fmla="*/ 364280 w 1932172"/>
              <a:gd name="connsiteY384" fmla="*/ 480116 h 1394451"/>
              <a:gd name="connsiteX385" fmla="*/ 376534 w 1932172"/>
              <a:gd name="connsiteY385" fmla="*/ 493483 h 1394451"/>
              <a:gd name="connsiteX386" fmla="*/ 387674 w 1932172"/>
              <a:gd name="connsiteY386" fmla="*/ 507965 h 1394451"/>
              <a:gd name="connsiteX387" fmla="*/ 408840 w 1932172"/>
              <a:gd name="connsiteY387" fmla="*/ 500167 h 1394451"/>
              <a:gd name="connsiteX388" fmla="*/ 413296 w 1932172"/>
              <a:gd name="connsiteY388" fmla="*/ 485685 h 1394451"/>
              <a:gd name="connsiteX389" fmla="*/ 414410 w 1932172"/>
              <a:gd name="connsiteY389" fmla="*/ 472318 h 1394451"/>
              <a:gd name="connsiteX390" fmla="*/ 425550 w 1932172"/>
              <a:gd name="connsiteY390" fmla="*/ 464520 h 1394451"/>
              <a:gd name="connsiteX391" fmla="*/ 440032 w 1932172"/>
              <a:gd name="connsiteY391" fmla="*/ 464520 h 1394451"/>
              <a:gd name="connsiteX392" fmla="*/ 453400 w 1932172"/>
              <a:gd name="connsiteY392" fmla="*/ 462292 h 1394451"/>
              <a:gd name="connsiteX393" fmla="*/ 470946 w 1932172"/>
              <a:gd name="connsiteY393" fmla="*/ 461178 h 1394451"/>
              <a:gd name="connsiteX394" fmla="*/ 471224 w 1932172"/>
              <a:gd name="connsiteY394" fmla="*/ 461178 h 1394451"/>
              <a:gd name="connsiteX395" fmla="*/ 466768 w 1932172"/>
              <a:gd name="connsiteY395" fmla="*/ 451153 h 1394451"/>
              <a:gd name="connsiteX396" fmla="*/ 462312 w 1932172"/>
              <a:gd name="connsiteY396" fmla="*/ 438899 h 1394451"/>
              <a:gd name="connsiteX397" fmla="*/ 473452 w 1932172"/>
              <a:gd name="connsiteY397" fmla="*/ 428874 h 1394451"/>
              <a:gd name="connsiteX398" fmla="*/ 476794 w 1932172"/>
              <a:gd name="connsiteY398" fmla="*/ 415506 h 1394451"/>
              <a:gd name="connsiteX399" fmla="*/ 481251 w 1932172"/>
              <a:gd name="connsiteY399" fmla="*/ 397683 h 1394451"/>
              <a:gd name="connsiteX400" fmla="*/ 477908 w 1932172"/>
              <a:gd name="connsiteY400" fmla="*/ 384315 h 1394451"/>
              <a:gd name="connsiteX401" fmla="*/ 470110 w 1932172"/>
              <a:gd name="connsiteY401" fmla="*/ 380973 h 1394451"/>
              <a:gd name="connsiteX402" fmla="*/ 464540 w 1932172"/>
              <a:gd name="connsiteY402" fmla="*/ 370948 h 1394451"/>
              <a:gd name="connsiteX403" fmla="*/ 467882 w 1932172"/>
              <a:gd name="connsiteY403" fmla="*/ 357580 h 1394451"/>
              <a:gd name="connsiteX404" fmla="*/ 471224 w 1932172"/>
              <a:gd name="connsiteY404" fmla="*/ 343099 h 1394451"/>
              <a:gd name="connsiteX405" fmla="*/ 476794 w 1932172"/>
              <a:gd name="connsiteY405" fmla="*/ 327504 h 1394451"/>
              <a:gd name="connsiteX406" fmla="*/ 489049 w 1932172"/>
              <a:gd name="connsiteY406" fmla="*/ 337529 h 1394451"/>
              <a:gd name="connsiteX407" fmla="*/ 501303 w 1932172"/>
              <a:gd name="connsiteY407" fmla="*/ 346441 h 1394451"/>
              <a:gd name="connsiteX408" fmla="*/ 513557 w 1932172"/>
              <a:gd name="connsiteY408" fmla="*/ 343099 h 1394451"/>
              <a:gd name="connsiteX409" fmla="*/ 529153 w 1932172"/>
              <a:gd name="connsiteY409" fmla="*/ 340871 h 1394451"/>
              <a:gd name="connsiteX410" fmla="*/ 540571 w 1932172"/>
              <a:gd name="connsiteY410" fmla="*/ 336415 h 1394451"/>
              <a:gd name="connsiteX411" fmla="*/ 540293 w 1932172"/>
              <a:gd name="connsiteY411" fmla="*/ 336415 h 1394451"/>
              <a:gd name="connsiteX412" fmla="*/ 533609 w 1932172"/>
              <a:gd name="connsiteY412" fmla="*/ 323048 h 1394451"/>
              <a:gd name="connsiteX413" fmla="*/ 528039 w 1932172"/>
              <a:gd name="connsiteY413" fmla="*/ 309680 h 1394451"/>
              <a:gd name="connsiteX414" fmla="*/ 523583 w 1932172"/>
              <a:gd name="connsiteY414" fmla="*/ 297427 h 1394451"/>
              <a:gd name="connsiteX415" fmla="*/ 521355 w 1932172"/>
              <a:gd name="connsiteY415" fmla="*/ 280717 h 1394451"/>
              <a:gd name="connsiteX416" fmla="*/ 513557 w 1932172"/>
              <a:gd name="connsiteY416" fmla="*/ 270692 h 1394451"/>
              <a:gd name="connsiteX417" fmla="*/ 511329 w 1932172"/>
              <a:gd name="connsiteY417" fmla="*/ 259552 h 1394451"/>
              <a:gd name="connsiteX418" fmla="*/ 512443 w 1932172"/>
              <a:gd name="connsiteY418" fmla="*/ 246185 h 1394451"/>
              <a:gd name="connsiteX419" fmla="*/ 526925 w 1932172"/>
              <a:gd name="connsiteY419" fmla="*/ 247299 h 1394451"/>
              <a:gd name="connsiteX420" fmla="*/ 543635 w 1932172"/>
              <a:gd name="connsiteY420" fmla="*/ 250641 h 1394451"/>
              <a:gd name="connsiteX421" fmla="*/ 544749 w 1932172"/>
              <a:gd name="connsiteY421" fmla="*/ 238387 h 1394451"/>
              <a:gd name="connsiteX422" fmla="*/ 551433 w 1932172"/>
              <a:gd name="connsiteY422" fmla="*/ 226412 h 1394451"/>
              <a:gd name="connsiteX423" fmla="*/ 562573 w 1932172"/>
              <a:gd name="connsiteY423" fmla="*/ 216108 h 1394451"/>
              <a:gd name="connsiteX424" fmla="*/ 571485 w 1932172"/>
              <a:gd name="connsiteY424" fmla="*/ 204968 h 1394451"/>
              <a:gd name="connsiteX425" fmla="*/ 569257 w 1932172"/>
              <a:gd name="connsiteY425" fmla="*/ 192715 h 1394451"/>
              <a:gd name="connsiteX426" fmla="*/ 570371 w 1932172"/>
              <a:gd name="connsiteY426" fmla="*/ 180461 h 1394451"/>
              <a:gd name="connsiteX427" fmla="*/ 585967 w 1932172"/>
              <a:gd name="connsiteY427" fmla="*/ 181575 h 1394451"/>
              <a:gd name="connsiteX428" fmla="*/ 601563 w 1932172"/>
              <a:gd name="connsiteY428" fmla="*/ 180461 h 1394451"/>
              <a:gd name="connsiteX429" fmla="*/ 613817 w 1932172"/>
              <a:gd name="connsiteY429" fmla="*/ 169322 h 1394451"/>
              <a:gd name="connsiteX430" fmla="*/ 621615 w 1932172"/>
              <a:gd name="connsiteY430" fmla="*/ 160410 h 1394451"/>
              <a:gd name="connsiteX431" fmla="*/ 631641 w 1932172"/>
              <a:gd name="connsiteY431" fmla="*/ 148157 h 1394451"/>
              <a:gd name="connsiteX432" fmla="*/ 623843 w 1932172"/>
              <a:gd name="connsiteY432" fmla="*/ 140359 h 1394451"/>
              <a:gd name="connsiteX433" fmla="*/ 620501 w 1932172"/>
              <a:gd name="connsiteY433" fmla="*/ 124763 h 1394451"/>
              <a:gd name="connsiteX434" fmla="*/ 631641 w 1932172"/>
              <a:gd name="connsiteY434" fmla="*/ 119194 h 1394451"/>
              <a:gd name="connsiteX435" fmla="*/ 649465 w 1932172"/>
              <a:gd name="connsiteY435" fmla="*/ 120308 h 1394451"/>
              <a:gd name="connsiteX436" fmla="*/ 649465 w 1932172"/>
              <a:gd name="connsiteY436" fmla="*/ 106940 h 1394451"/>
              <a:gd name="connsiteX437" fmla="*/ 661719 w 1932172"/>
              <a:gd name="connsiteY437" fmla="*/ 94687 h 1394451"/>
              <a:gd name="connsiteX438" fmla="*/ 670631 w 1932172"/>
              <a:gd name="connsiteY438" fmla="*/ 81319 h 1394451"/>
              <a:gd name="connsiteX439" fmla="*/ 682886 w 1932172"/>
              <a:gd name="connsiteY439" fmla="*/ 66838 h 1394451"/>
              <a:gd name="connsiteX440" fmla="*/ 675087 w 1932172"/>
              <a:gd name="connsiteY440" fmla="*/ 59040 h 1394451"/>
              <a:gd name="connsiteX441" fmla="*/ 667289 w 1932172"/>
              <a:gd name="connsiteY441" fmla="*/ 50128 h 1394451"/>
              <a:gd name="connsiteX442" fmla="*/ 666175 w 1932172"/>
              <a:gd name="connsiteY442" fmla="*/ 40103 h 1394451"/>
              <a:gd name="connsiteX443" fmla="*/ 668403 w 1932172"/>
              <a:gd name="connsiteY443" fmla="*/ 24507 h 1394451"/>
              <a:gd name="connsiteX444" fmla="*/ 680658 w 1932172"/>
              <a:gd name="connsiteY444" fmla="*/ 15596 h 1394451"/>
              <a:gd name="connsiteX445" fmla="*/ 700710 w 1932172"/>
              <a:gd name="connsiteY445" fmla="*/ 8912 h 1394451"/>
              <a:gd name="connsiteX446" fmla="*/ 711850 w 1932172"/>
              <a:gd name="connsiteY446" fmla="*/ 0 h 1394451"/>
              <a:gd name="connsiteX0" fmla="*/ 711850 w 1932172"/>
              <a:gd name="connsiteY0" fmla="*/ 0 h 1394451"/>
              <a:gd name="connsiteX1" fmla="*/ 726332 w 1932172"/>
              <a:gd name="connsiteY1" fmla="*/ 0 h 1394451"/>
              <a:gd name="connsiteX2" fmla="*/ 747498 w 1932172"/>
              <a:gd name="connsiteY2" fmla="*/ 7798 h 1394451"/>
              <a:gd name="connsiteX3" fmla="*/ 767550 w 1932172"/>
              <a:gd name="connsiteY3" fmla="*/ 18938 h 1394451"/>
              <a:gd name="connsiteX4" fmla="*/ 775348 w 1932172"/>
              <a:gd name="connsiteY4" fmla="*/ 33419 h 1394451"/>
              <a:gd name="connsiteX5" fmla="*/ 787602 w 1932172"/>
              <a:gd name="connsiteY5" fmla="*/ 47900 h 1394451"/>
              <a:gd name="connsiteX6" fmla="*/ 795400 w 1932172"/>
              <a:gd name="connsiteY6" fmla="*/ 59040 h 1394451"/>
              <a:gd name="connsiteX7" fmla="*/ 804312 w 1932172"/>
              <a:gd name="connsiteY7" fmla="*/ 66838 h 1394451"/>
              <a:gd name="connsiteX8" fmla="*/ 819908 w 1932172"/>
              <a:gd name="connsiteY8" fmla="*/ 65724 h 1394451"/>
              <a:gd name="connsiteX9" fmla="*/ 827706 w 1932172"/>
              <a:gd name="connsiteY9" fmla="*/ 54584 h 1394451"/>
              <a:gd name="connsiteX10" fmla="*/ 836618 w 1932172"/>
              <a:gd name="connsiteY10" fmla="*/ 45672 h 1394451"/>
              <a:gd name="connsiteX11" fmla="*/ 852214 w 1932172"/>
              <a:gd name="connsiteY11" fmla="*/ 35647 h 1394451"/>
              <a:gd name="connsiteX12" fmla="*/ 861126 w 1932172"/>
              <a:gd name="connsiteY12" fmla="*/ 51242 h 1394451"/>
              <a:gd name="connsiteX13" fmla="*/ 868924 w 1932172"/>
              <a:gd name="connsiteY13" fmla="*/ 43445 h 1394451"/>
              <a:gd name="connsiteX14" fmla="*/ 874494 w 1932172"/>
              <a:gd name="connsiteY14" fmla="*/ 36761 h 1394451"/>
              <a:gd name="connsiteX15" fmla="*/ 882293 w 1932172"/>
              <a:gd name="connsiteY15" fmla="*/ 33419 h 1394451"/>
              <a:gd name="connsiteX16" fmla="*/ 897889 w 1932172"/>
              <a:gd name="connsiteY16" fmla="*/ 33419 h 1394451"/>
              <a:gd name="connsiteX17" fmla="*/ 910143 w 1932172"/>
              <a:gd name="connsiteY17" fmla="*/ 44559 h 1394451"/>
              <a:gd name="connsiteX18" fmla="*/ 910143 w 1932172"/>
              <a:gd name="connsiteY18" fmla="*/ 66838 h 1394451"/>
              <a:gd name="connsiteX19" fmla="*/ 912371 w 1932172"/>
              <a:gd name="connsiteY19" fmla="*/ 83547 h 1394451"/>
              <a:gd name="connsiteX20" fmla="*/ 914599 w 1932172"/>
              <a:gd name="connsiteY20" fmla="*/ 96914 h 1394451"/>
              <a:gd name="connsiteX21" fmla="*/ 923511 w 1932172"/>
              <a:gd name="connsiteY21" fmla="*/ 104712 h 1394451"/>
              <a:gd name="connsiteX22" fmla="*/ 933537 w 1932172"/>
              <a:gd name="connsiteY22" fmla="*/ 112510 h 1394451"/>
              <a:gd name="connsiteX23" fmla="*/ 944677 w 1932172"/>
              <a:gd name="connsiteY23" fmla="*/ 124763 h 1394451"/>
              <a:gd name="connsiteX24" fmla="*/ 943563 w 1932172"/>
              <a:gd name="connsiteY24" fmla="*/ 135903 h 1394451"/>
              <a:gd name="connsiteX25" fmla="*/ 939107 w 1932172"/>
              <a:gd name="connsiteY25" fmla="*/ 147043 h 1394451"/>
              <a:gd name="connsiteX26" fmla="*/ 931309 w 1932172"/>
              <a:gd name="connsiteY26" fmla="*/ 159296 h 1394451"/>
              <a:gd name="connsiteX27" fmla="*/ 923511 w 1932172"/>
              <a:gd name="connsiteY27" fmla="*/ 172664 h 1394451"/>
              <a:gd name="connsiteX28" fmla="*/ 934651 w 1932172"/>
              <a:gd name="connsiteY28" fmla="*/ 179347 h 1394451"/>
              <a:gd name="connsiteX29" fmla="*/ 946905 w 1932172"/>
              <a:gd name="connsiteY29" fmla="*/ 187145 h 1394451"/>
              <a:gd name="connsiteX30" fmla="*/ 943563 w 1932172"/>
              <a:gd name="connsiteY30" fmla="*/ 200512 h 1394451"/>
              <a:gd name="connsiteX31" fmla="*/ 940221 w 1932172"/>
              <a:gd name="connsiteY31" fmla="*/ 213880 h 1394451"/>
              <a:gd name="connsiteX32" fmla="*/ 952475 w 1932172"/>
              <a:gd name="connsiteY32" fmla="*/ 225020 h 1394451"/>
              <a:gd name="connsiteX33" fmla="*/ 960273 w 1932172"/>
              <a:gd name="connsiteY33" fmla="*/ 208310 h 1394451"/>
              <a:gd name="connsiteX34" fmla="*/ 969185 w 1932172"/>
              <a:gd name="connsiteY34" fmla="*/ 194943 h 1394451"/>
              <a:gd name="connsiteX35" fmla="*/ 981439 w 1932172"/>
              <a:gd name="connsiteY35" fmla="*/ 193829 h 1394451"/>
              <a:gd name="connsiteX36" fmla="*/ 995921 w 1932172"/>
              <a:gd name="connsiteY36" fmla="*/ 192715 h 1394451"/>
              <a:gd name="connsiteX37" fmla="*/ 1001491 w 1932172"/>
              <a:gd name="connsiteY37" fmla="*/ 200512 h 1394451"/>
              <a:gd name="connsiteX38" fmla="*/ 1019315 w 1932172"/>
              <a:gd name="connsiteY38" fmla="*/ 201626 h 1394451"/>
              <a:gd name="connsiteX39" fmla="*/ 1036025 w 1932172"/>
              <a:gd name="connsiteY39" fmla="*/ 203854 h 1394451"/>
              <a:gd name="connsiteX40" fmla="*/ 1052735 w 1932172"/>
              <a:gd name="connsiteY40" fmla="*/ 203854 h 1394451"/>
              <a:gd name="connsiteX41" fmla="*/ 1059419 w 1932172"/>
              <a:gd name="connsiteY41" fmla="*/ 190487 h 1394451"/>
              <a:gd name="connsiteX42" fmla="*/ 1067217 w 1932172"/>
              <a:gd name="connsiteY42" fmla="*/ 177119 h 1394451"/>
              <a:gd name="connsiteX43" fmla="*/ 1078358 w 1932172"/>
              <a:gd name="connsiteY43" fmla="*/ 167094 h 1394451"/>
              <a:gd name="connsiteX44" fmla="*/ 1079472 w 1932172"/>
              <a:gd name="connsiteY44" fmla="*/ 152612 h 1394451"/>
              <a:gd name="connsiteX45" fmla="*/ 1079472 w 1932172"/>
              <a:gd name="connsiteY45" fmla="*/ 138131 h 1394451"/>
              <a:gd name="connsiteX46" fmla="*/ 1089498 w 1932172"/>
              <a:gd name="connsiteY46" fmla="*/ 129219 h 1394451"/>
              <a:gd name="connsiteX47" fmla="*/ 1088384 w 1932172"/>
              <a:gd name="connsiteY47" fmla="*/ 111396 h 1394451"/>
              <a:gd name="connsiteX48" fmla="*/ 1088384 w 1932172"/>
              <a:gd name="connsiteY48" fmla="*/ 94687 h 1394451"/>
              <a:gd name="connsiteX49" fmla="*/ 1102866 w 1932172"/>
              <a:gd name="connsiteY49" fmla="*/ 85775 h 1394451"/>
              <a:gd name="connsiteX50" fmla="*/ 1115120 w 1932172"/>
              <a:gd name="connsiteY50" fmla="*/ 72407 h 1394451"/>
              <a:gd name="connsiteX51" fmla="*/ 1128488 w 1932172"/>
              <a:gd name="connsiteY51" fmla="*/ 62382 h 1394451"/>
              <a:gd name="connsiteX52" fmla="*/ 1141856 w 1932172"/>
              <a:gd name="connsiteY52" fmla="*/ 47900 h 1394451"/>
              <a:gd name="connsiteX53" fmla="*/ 1149654 w 1932172"/>
              <a:gd name="connsiteY53" fmla="*/ 60154 h 1394451"/>
              <a:gd name="connsiteX54" fmla="*/ 1152996 w 1932172"/>
              <a:gd name="connsiteY54" fmla="*/ 77977 h 1394451"/>
              <a:gd name="connsiteX55" fmla="*/ 1155224 w 1932172"/>
              <a:gd name="connsiteY55" fmla="*/ 86889 h 1394451"/>
              <a:gd name="connsiteX56" fmla="*/ 1168592 w 1932172"/>
              <a:gd name="connsiteY56" fmla="*/ 86889 h 1394451"/>
              <a:gd name="connsiteX57" fmla="*/ 1180846 w 1932172"/>
              <a:gd name="connsiteY57" fmla="*/ 80205 h 1394451"/>
              <a:gd name="connsiteX58" fmla="*/ 1190872 w 1932172"/>
              <a:gd name="connsiteY58" fmla="*/ 86889 h 1394451"/>
              <a:gd name="connsiteX59" fmla="*/ 1193100 w 1932172"/>
              <a:gd name="connsiteY59" fmla="*/ 105826 h 1394451"/>
              <a:gd name="connsiteX60" fmla="*/ 1194214 w 1932172"/>
              <a:gd name="connsiteY60" fmla="*/ 129219 h 1394451"/>
              <a:gd name="connsiteX61" fmla="*/ 1206468 w 1932172"/>
              <a:gd name="connsiteY61" fmla="*/ 131447 h 1394451"/>
              <a:gd name="connsiteX62" fmla="*/ 1215380 w 1932172"/>
              <a:gd name="connsiteY62" fmla="*/ 135903 h 1394451"/>
              <a:gd name="connsiteX63" fmla="*/ 1217608 w 1932172"/>
              <a:gd name="connsiteY63" fmla="*/ 153726 h 1394451"/>
              <a:gd name="connsiteX64" fmla="*/ 1217608 w 1932172"/>
              <a:gd name="connsiteY64" fmla="*/ 171550 h 1394451"/>
              <a:gd name="connsiteX65" fmla="*/ 1220950 w 1932172"/>
              <a:gd name="connsiteY65" fmla="*/ 189373 h 1394451"/>
              <a:gd name="connsiteX66" fmla="*/ 1234318 w 1932172"/>
              <a:gd name="connsiteY66" fmla="*/ 196057 h 1394451"/>
              <a:gd name="connsiteX67" fmla="*/ 1245458 w 1932172"/>
              <a:gd name="connsiteY67" fmla="*/ 212766 h 1394451"/>
              <a:gd name="connsiteX68" fmla="*/ 1234529 w 1932172"/>
              <a:gd name="connsiteY68" fmla="*/ 195927 h 1394451"/>
              <a:gd name="connsiteX69" fmla="*/ 1243444 w 1932172"/>
              <a:gd name="connsiteY69" fmla="*/ 181434 h 1394451"/>
              <a:gd name="connsiteX70" fmla="*/ 1252360 w 1932172"/>
              <a:gd name="connsiteY70" fmla="*/ 162480 h 1394451"/>
              <a:gd name="connsiteX71" fmla="*/ 1261275 w 1932172"/>
              <a:gd name="connsiteY71" fmla="*/ 142412 h 1394451"/>
              <a:gd name="connsiteX72" fmla="*/ 1267962 w 1932172"/>
              <a:gd name="connsiteY72" fmla="*/ 125688 h 1394451"/>
              <a:gd name="connsiteX73" fmla="*/ 1271305 w 1932172"/>
              <a:gd name="connsiteY73" fmla="*/ 110080 h 1394451"/>
              <a:gd name="connsiteX74" fmla="*/ 1276877 w 1932172"/>
              <a:gd name="connsiteY74" fmla="*/ 93356 h 1394451"/>
              <a:gd name="connsiteX75" fmla="*/ 1285793 w 1932172"/>
              <a:gd name="connsiteY75" fmla="*/ 68828 h 1394451"/>
              <a:gd name="connsiteX76" fmla="*/ 1298052 w 1932172"/>
              <a:gd name="connsiteY76" fmla="*/ 78862 h 1394451"/>
              <a:gd name="connsiteX77" fmla="*/ 1315883 w 1932172"/>
              <a:gd name="connsiteY77" fmla="*/ 88896 h 1394451"/>
              <a:gd name="connsiteX78" fmla="*/ 1320341 w 1932172"/>
              <a:gd name="connsiteY78" fmla="*/ 77747 h 1394451"/>
              <a:gd name="connsiteX79" fmla="*/ 1324799 w 1932172"/>
              <a:gd name="connsiteY79" fmla="*/ 67713 h 1394451"/>
              <a:gd name="connsiteX80" fmla="*/ 1330371 w 1932172"/>
              <a:gd name="connsiteY80" fmla="*/ 57679 h 1394451"/>
              <a:gd name="connsiteX81" fmla="*/ 1343744 w 1932172"/>
              <a:gd name="connsiteY81" fmla="*/ 49875 h 1394451"/>
              <a:gd name="connsiteX82" fmla="*/ 1358232 w 1932172"/>
              <a:gd name="connsiteY82" fmla="*/ 53219 h 1394451"/>
              <a:gd name="connsiteX83" fmla="*/ 1374949 w 1932172"/>
              <a:gd name="connsiteY83" fmla="*/ 43185 h 1394451"/>
              <a:gd name="connsiteX84" fmla="*/ 1388322 w 1932172"/>
              <a:gd name="connsiteY84" fmla="*/ 68828 h 1394451"/>
              <a:gd name="connsiteX85" fmla="*/ 1398352 w 1932172"/>
              <a:gd name="connsiteY85" fmla="*/ 90011 h 1394451"/>
              <a:gd name="connsiteX86" fmla="*/ 1407268 w 1932172"/>
              <a:gd name="connsiteY86" fmla="*/ 121229 h 1394451"/>
              <a:gd name="connsiteX87" fmla="*/ 1427328 w 1932172"/>
              <a:gd name="connsiteY87" fmla="*/ 115654 h 1394451"/>
              <a:gd name="connsiteX88" fmla="*/ 1452960 w 1932172"/>
              <a:gd name="connsiteY88" fmla="*/ 108965 h 1394451"/>
              <a:gd name="connsiteX89" fmla="*/ 1454075 w 1932172"/>
              <a:gd name="connsiteY89" fmla="*/ 94471 h 1394451"/>
              <a:gd name="connsiteX90" fmla="*/ 1461876 w 1932172"/>
              <a:gd name="connsiteY90" fmla="*/ 85552 h 1394451"/>
              <a:gd name="connsiteX91" fmla="*/ 1473020 w 1932172"/>
              <a:gd name="connsiteY91" fmla="*/ 86667 h 1394451"/>
              <a:gd name="connsiteX92" fmla="*/ 1483050 w 1932172"/>
              <a:gd name="connsiteY92" fmla="*/ 110080 h 1394451"/>
              <a:gd name="connsiteX93" fmla="*/ 1499767 w 1932172"/>
              <a:gd name="connsiteY93" fmla="*/ 103390 h 1394451"/>
              <a:gd name="connsiteX94" fmla="*/ 1514255 w 1932172"/>
              <a:gd name="connsiteY94" fmla="*/ 105620 h 1394451"/>
              <a:gd name="connsiteX95" fmla="*/ 1528742 w 1932172"/>
              <a:gd name="connsiteY95" fmla="*/ 118999 h 1394451"/>
              <a:gd name="connsiteX96" fmla="*/ 1539887 w 1932172"/>
              <a:gd name="connsiteY96" fmla="*/ 137952 h 1394451"/>
              <a:gd name="connsiteX97" fmla="*/ 1551589 w 1932172"/>
              <a:gd name="connsiteY97" fmla="*/ 152725 h 1394451"/>
              <a:gd name="connsiteX98" fmla="*/ 1561061 w 1932172"/>
              <a:gd name="connsiteY98" fmla="*/ 163595 h 1394451"/>
              <a:gd name="connsiteX99" fmla="*/ 1563290 w 1932172"/>
              <a:gd name="connsiteY99" fmla="*/ 179204 h 1394451"/>
              <a:gd name="connsiteX100" fmla="*/ 1564405 w 1932172"/>
              <a:gd name="connsiteY100" fmla="*/ 193698 h 1394451"/>
              <a:gd name="connsiteX101" fmla="*/ 1569977 w 1932172"/>
              <a:gd name="connsiteY101" fmla="*/ 208191 h 1394451"/>
              <a:gd name="connsiteX102" fmla="*/ 1571091 w 1932172"/>
              <a:gd name="connsiteY102" fmla="*/ 227145 h 1394451"/>
              <a:gd name="connsiteX103" fmla="*/ 1580007 w 1932172"/>
              <a:gd name="connsiteY103" fmla="*/ 233834 h 1394451"/>
              <a:gd name="connsiteX104" fmla="*/ 1588923 w 1932172"/>
              <a:gd name="connsiteY104" fmla="*/ 241638 h 1394451"/>
              <a:gd name="connsiteX105" fmla="*/ 1597838 w 1932172"/>
              <a:gd name="connsiteY105" fmla="*/ 253902 h 1394451"/>
              <a:gd name="connsiteX106" fmla="*/ 1603410 w 1932172"/>
              <a:gd name="connsiteY106" fmla="*/ 267281 h 1394451"/>
              <a:gd name="connsiteX107" fmla="*/ 1595609 w 1932172"/>
              <a:gd name="connsiteY107" fmla="*/ 276201 h 1394451"/>
              <a:gd name="connsiteX108" fmla="*/ 1591151 w 1932172"/>
              <a:gd name="connsiteY108" fmla="*/ 288465 h 1394451"/>
              <a:gd name="connsiteX109" fmla="*/ 1598953 w 1932172"/>
              <a:gd name="connsiteY109" fmla="*/ 296269 h 1394451"/>
              <a:gd name="connsiteX110" fmla="*/ 1606754 w 1932172"/>
              <a:gd name="connsiteY110" fmla="*/ 303516 h 1394451"/>
              <a:gd name="connsiteX111" fmla="*/ 1607868 w 1932172"/>
              <a:gd name="connsiteY111" fmla="*/ 304073 h 1394451"/>
              <a:gd name="connsiteX112" fmla="*/ 1627928 w 1932172"/>
              <a:gd name="connsiteY112" fmla="*/ 309648 h 1394451"/>
              <a:gd name="connsiteX113" fmla="*/ 1634615 w 1932172"/>
              <a:gd name="connsiteY113" fmla="*/ 318567 h 1394451"/>
              <a:gd name="connsiteX114" fmla="*/ 1634615 w 1932172"/>
              <a:gd name="connsiteY114" fmla="*/ 335291 h 1394451"/>
              <a:gd name="connsiteX115" fmla="*/ 1633500 w 1932172"/>
              <a:gd name="connsiteY115" fmla="*/ 348669 h 1394451"/>
              <a:gd name="connsiteX116" fmla="*/ 1633500 w 1932172"/>
              <a:gd name="connsiteY116" fmla="*/ 368738 h 1394451"/>
              <a:gd name="connsiteX117" fmla="*/ 1651332 w 1932172"/>
              <a:gd name="connsiteY117" fmla="*/ 357589 h 1394451"/>
              <a:gd name="connsiteX118" fmla="*/ 1668048 w 1932172"/>
              <a:gd name="connsiteY118" fmla="*/ 365393 h 1394451"/>
              <a:gd name="connsiteX119" fmla="*/ 1682536 w 1932172"/>
              <a:gd name="connsiteY119" fmla="*/ 375427 h 1394451"/>
              <a:gd name="connsiteX120" fmla="*/ 1693681 w 1932172"/>
              <a:gd name="connsiteY120" fmla="*/ 383232 h 1394451"/>
              <a:gd name="connsiteX121" fmla="*/ 1708168 w 1932172"/>
              <a:gd name="connsiteY121" fmla="*/ 392151 h 1394451"/>
              <a:gd name="connsiteX122" fmla="*/ 1714855 w 1932172"/>
              <a:gd name="connsiteY122" fmla="*/ 392151 h 1394451"/>
              <a:gd name="connsiteX123" fmla="*/ 1718198 w 1932172"/>
              <a:gd name="connsiteY123" fmla="*/ 375427 h 1394451"/>
              <a:gd name="connsiteX124" fmla="*/ 1715969 w 1932172"/>
              <a:gd name="connsiteY124" fmla="*/ 358704 h 1394451"/>
              <a:gd name="connsiteX125" fmla="*/ 1728228 w 1932172"/>
              <a:gd name="connsiteY125" fmla="*/ 353129 h 1394451"/>
              <a:gd name="connsiteX126" fmla="*/ 1741602 w 1932172"/>
              <a:gd name="connsiteY126" fmla="*/ 347555 h 1394451"/>
              <a:gd name="connsiteX127" fmla="*/ 1749403 w 1932172"/>
              <a:gd name="connsiteY127" fmla="*/ 360933 h 1394451"/>
              <a:gd name="connsiteX128" fmla="*/ 1754975 w 1932172"/>
              <a:gd name="connsiteY128" fmla="*/ 376542 h 1394451"/>
              <a:gd name="connsiteX129" fmla="*/ 1769463 w 1932172"/>
              <a:gd name="connsiteY129" fmla="*/ 378772 h 1394451"/>
              <a:gd name="connsiteX130" fmla="*/ 1778379 w 1932172"/>
              <a:gd name="connsiteY130" fmla="*/ 370968 h 1394451"/>
              <a:gd name="connsiteX131" fmla="*/ 1782836 w 1932172"/>
              <a:gd name="connsiteY131" fmla="*/ 348669 h 1394451"/>
              <a:gd name="connsiteX132" fmla="*/ 1796210 w 1932172"/>
              <a:gd name="connsiteY132" fmla="*/ 355359 h 1394451"/>
              <a:gd name="connsiteX133" fmla="*/ 1811812 w 1932172"/>
              <a:gd name="connsiteY133" fmla="*/ 364278 h 1394451"/>
              <a:gd name="connsiteX134" fmla="*/ 1826300 w 1932172"/>
              <a:gd name="connsiteY134" fmla="*/ 374312 h 1394451"/>
              <a:gd name="connsiteX135" fmla="*/ 1843016 w 1932172"/>
              <a:gd name="connsiteY135" fmla="*/ 381002 h 1394451"/>
              <a:gd name="connsiteX136" fmla="*/ 1855275 w 1932172"/>
              <a:gd name="connsiteY136" fmla="*/ 396610 h 1394451"/>
              <a:gd name="connsiteX137" fmla="*/ 1865305 w 1932172"/>
              <a:gd name="connsiteY137" fmla="*/ 413334 h 1394451"/>
              <a:gd name="connsiteX138" fmla="*/ 1873107 w 1932172"/>
              <a:gd name="connsiteY138" fmla="*/ 427828 h 1394451"/>
              <a:gd name="connsiteX139" fmla="*/ 1875335 w 1932172"/>
              <a:gd name="connsiteY139" fmla="*/ 446781 h 1394451"/>
              <a:gd name="connsiteX140" fmla="*/ 1871992 w 1932172"/>
              <a:gd name="connsiteY140" fmla="*/ 470194 h 1394451"/>
              <a:gd name="connsiteX141" fmla="*/ 1887594 w 1932172"/>
              <a:gd name="connsiteY141" fmla="*/ 480228 h 1394451"/>
              <a:gd name="connsiteX142" fmla="*/ 1899853 w 1932172"/>
              <a:gd name="connsiteY142" fmla="*/ 493607 h 1394451"/>
              <a:gd name="connsiteX143" fmla="*/ 1916570 w 1932172"/>
              <a:gd name="connsiteY143" fmla="*/ 510331 h 1394451"/>
              <a:gd name="connsiteX144" fmla="*/ 1924371 w 1932172"/>
              <a:gd name="connsiteY144" fmla="*/ 522595 h 1394451"/>
              <a:gd name="connsiteX145" fmla="*/ 1932172 w 1932172"/>
              <a:gd name="connsiteY145" fmla="*/ 532629 h 1394451"/>
              <a:gd name="connsiteX146" fmla="*/ 1923257 w 1932172"/>
              <a:gd name="connsiteY146" fmla="*/ 547123 h 1394451"/>
              <a:gd name="connsiteX147" fmla="*/ 1905425 w 1932172"/>
              <a:gd name="connsiteY147" fmla="*/ 542663 h 1394451"/>
              <a:gd name="connsiteX148" fmla="*/ 1887594 w 1932172"/>
              <a:gd name="connsiteY148" fmla="*/ 546008 h 1394451"/>
              <a:gd name="connsiteX149" fmla="*/ 1886480 w 1932172"/>
              <a:gd name="connsiteY149" fmla="*/ 558272 h 1394451"/>
              <a:gd name="connsiteX150" fmla="*/ 1883694 w 1932172"/>
              <a:gd name="connsiteY150" fmla="*/ 573880 h 1394451"/>
              <a:gd name="connsiteX151" fmla="*/ 1865305 w 1932172"/>
              <a:gd name="connsiteY151" fmla="*/ 578340 h 1394451"/>
              <a:gd name="connsiteX152" fmla="*/ 1858619 w 1932172"/>
              <a:gd name="connsiteY152" fmla="*/ 587259 h 1394451"/>
              <a:gd name="connsiteX153" fmla="*/ 1856390 w 1932172"/>
              <a:gd name="connsiteY153" fmla="*/ 597293 h 1394451"/>
              <a:gd name="connsiteX154" fmla="*/ 1856390 w 1932172"/>
              <a:gd name="connsiteY154" fmla="*/ 609557 h 1394451"/>
              <a:gd name="connsiteX155" fmla="*/ 1854161 w 1932172"/>
              <a:gd name="connsiteY155" fmla="*/ 622936 h 1394451"/>
              <a:gd name="connsiteX156" fmla="*/ 1849703 w 1932172"/>
              <a:gd name="connsiteY156" fmla="*/ 637430 h 1394451"/>
              <a:gd name="connsiteX157" fmla="*/ 1845245 w 1932172"/>
              <a:gd name="connsiteY157" fmla="*/ 651924 h 1394451"/>
              <a:gd name="connsiteX158" fmla="*/ 1844131 w 1932172"/>
              <a:gd name="connsiteY158" fmla="*/ 669762 h 1394451"/>
              <a:gd name="connsiteX159" fmla="*/ 1841902 w 1932172"/>
              <a:gd name="connsiteY159" fmla="*/ 682026 h 1394451"/>
              <a:gd name="connsiteX160" fmla="*/ 1827414 w 1932172"/>
              <a:gd name="connsiteY160" fmla="*/ 679796 h 1394451"/>
              <a:gd name="connsiteX161" fmla="*/ 1816270 w 1932172"/>
              <a:gd name="connsiteY161" fmla="*/ 674222 h 1394451"/>
              <a:gd name="connsiteX162" fmla="*/ 1805125 w 1932172"/>
              <a:gd name="connsiteY162" fmla="*/ 676452 h 1394451"/>
              <a:gd name="connsiteX163" fmla="*/ 1790637 w 1932172"/>
              <a:gd name="connsiteY163" fmla="*/ 676452 h 1394451"/>
              <a:gd name="connsiteX164" fmla="*/ 1785065 w 1932172"/>
              <a:gd name="connsiteY164" fmla="*/ 698750 h 1394451"/>
              <a:gd name="connsiteX165" fmla="*/ 1781722 w 1932172"/>
              <a:gd name="connsiteY165" fmla="*/ 709899 h 1394451"/>
              <a:gd name="connsiteX166" fmla="*/ 1783951 w 1932172"/>
              <a:gd name="connsiteY166" fmla="*/ 722163 h 1394451"/>
              <a:gd name="connsiteX167" fmla="*/ 1788409 w 1932172"/>
              <a:gd name="connsiteY167" fmla="*/ 732197 h 1394451"/>
              <a:gd name="connsiteX168" fmla="*/ 1773921 w 1932172"/>
              <a:gd name="connsiteY168" fmla="*/ 741116 h 1394451"/>
              <a:gd name="connsiteX169" fmla="*/ 1760547 w 1932172"/>
              <a:gd name="connsiteY169" fmla="*/ 747806 h 1394451"/>
              <a:gd name="connsiteX170" fmla="*/ 1746060 w 1932172"/>
              <a:gd name="connsiteY170" fmla="*/ 755610 h 1394451"/>
              <a:gd name="connsiteX171" fmla="*/ 1733801 w 1932172"/>
              <a:gd name="connsiteY171" fmla="*/ 764529 h 1394451"/>
              <a:gd name="connsiteX172" fmla="*/ 1724885 w 1932172"/>
              <a:gd name="connsiteY172" fmla="*/ 782368 h 1394451"/>
              <a:gd name="connsiteX173" fmla="*/ 1720427 w 1932172"/>
              <a:gd name="connsiteY173" fmla="*/ 800206 h 1394451"/>
              <a:gd name="connsiteX174" fmla="*/ 1698138 w 1932172"/>
              <a:gd name="connsiteY174" fmla="*/ 804666 h 1394451"/>
              <a:gd name="connsiteX175" fmla="*/ 1680307 w 1932172"/>
              <a:gd name="connsiteY175" fmla="*/ 804666 h 1394451"/>
              <a:gd name="connsiteX176" fmla="*/ 1663591 w 1932172"/>
              <a:gd name="connsiteY176" fmla="*/ 805781 h 1394451"/>
              <a:gd name="connsiteX177" fmla="*/ 1655789 w 1932172"/>
              <a:gd name="connsiteY177" fmla="*/ 794632 h 1394451"/>
              <a:gd name="connsiteX178" fmla="*/ 1655789 w 1932172"/>
              <a:gd name="connsiteY178" fmla="*/ 776793 h 1394451"/>
              <a:gd name="connsiteX179" fmla="*/ 1656904 w 1932172"/>
              <a:gd name="connsiteY179" fmla="*/ 762300 h 1394451"/>
              <a:gd name="connsiteX180" fmla="*/ 1649103 w 1932172"/>
              <a:gd name="connsiteY180" fmla="*/ 754495 h 1394451"/>
              <a:gd name="connsiteX181" fmla="*/ 1641302 w 1932172"/>
              <a:gd name="connsiteY181" fmla="*/ 751150 h 1394451"/>
              <a:gd name="connsiteX182" fmla="*/ 1636287 w 1932172"/>
              <a:gd name="connsiteY182" fmla="*/ 764529 h 1394451"/>
              <a:gd name="connsiteX183" fmla="*/ 1624585 w 1932172"/>
              <a:gd name="connsiteY183" fmla="*/ 760070 h 1394451"/>
              <a:gd name="connsiteX184" fmla="*/ 1605639 w 1932172"/>
              <a:gd name="connsiteY184" fmla="*/ 760070 h 1394451"/>
              <a:gd name="connsiteX185" fmla="*/ 1592266 w 1932172"/>
              <a:gd name="connsiteY185" fmla="*/ 768989 h 1394451"/>
              <a:gd name="connsiteX186" fmla="*/ 1577778 w 1932172"/>
              <a:gd name="connsiteY186" fmla="*/ 782368 h 1394451"/>
              <a:gd name="connsiteX187" fmla="*/ 1544345 w 1932172"/>
              <a:gd name="connsiteY187" fmla="*/ 805781 h 1394451"/>
              <a:gd name="connsiteX188" fmla="*/ 1500881 w 1932172"/>
              <a:gd name="connsiteY188" fmla="*/ 839228 h 1394451"/>
              <a:gd name="connsiteX189" fmla="*/ 1464105 w 1932172"/>
              <a:gd name="connsiteY189" fmla="*/ 869330 h 1394451"/>
              <a:gd name="connsiteX190" fmla="*/ 1444045 w 1932172"/>
              <a:gd name="connsiteY190" fmla="*/ 889399 h 1394451"/>
              <a:gd name="connsiteX191" fmla="*/ 1438472 w 1932172"/>
              <a:gd name="connsiteY191" fmla="*/ 906122 h 1394451"/>
              <a:gd name="connsiteX192" fmla="*/ 1411726 w 1932172"/>
              <a:gd name="connsiteY192" fmla="*/ 901663 h 1394451"/>
              <a:gd name="connsiteX193" fmla="*/ 1390551 w 1932172"/>
              <a:gd name="connsiteY193" fmla="*/ 900548 h 1394451"/>
              <a:gd name="connsiteX194" fmla="*/ 1382750 w 1932172"/>
              <a:gd name="connsiteY194" fmla="*/ 917271 h 1394451"/>
              <a:gd name="connsiteX195" fmla="*/ 1363804 w 1932172"/>
              <a:gd name="connsiteY195" fmla="*/ 925076 h 1394451"/>
              <a:gd name="connsiteX196" fmla="*/ 1341515 w 1932172"/>
              <a:gd name="connsiteY196" fmla="*/ 927306 h 1394451"/>
              <a:gd name="connsiteX197" fmla="*/ 1322570 w 1932172"/>
              <a:gd name="connsiteY197" fmla="*/ 931765 h 1394451"/>
              <a:gd name="connsiteX198" fmla="*/ 1310311 w 1932172"/>
              <a:gd name="connsiteY198" fmla="*/ 945144 h 1394451"/>
              <a:gd name="connsiteX199" fmla="*/ 1316998 w 1932172"/>
              <a:gd name="connsiteY199" fmla="*/ 961868 h 1394451"/>
              <a:gd name="connsiteX200" fmla="*/ 1306968 w 1932172"/>
              <a:gd name="connsiteY200" fmla="*/ 971902 h 1394451"/>
              <a:gd name="connsiteX201" fmla="*/ 1282450 w 1932172"/>
              <a:gd name="connsiteY201" fmla="*/ 990855 h 1394451"/>
              <a:gd name="connsiteX202" fmla="*/ 1265733 w 1932172"/>
              <a:gd name="connsiteY202" fmla="*/ 1007579 h 1394451"/>
              <a:gd name="connsiteX203" fmla="*/ 1255703 w 1932172"/>
              <a:gd name="connsiteY203" fmla="*/ 987511 h 1394451"/>
              <a:gd name="connsiteX204" fmla="*/ 1240101 w 1932172"/>
              <a:gd name="connsiteY204" fmla="*/ 974132 h 1394451"/>
              <a:gd name="connsiteX205" fmla="*/ 1224499 w 1932172"/>
              <a:gd name="connsiteY205" fmla="*/ 998660 h 1394451"/>
              <a:gd name="connsiteX206" fmla="*/ 1233414 w 1932172"/>
              <a:gd name="connsiteY206" fmla="*/ 1013153 h 1394451"/>
              <a:gd name="connsiteX207" fmla="*/ 1245673 w 1932172"/>
              <a:gd name="connsiteY207" fmla="*/ 1025417 h 1394451"/>
              <a:gd name="connsiteX208" fmla="*/ 1266847 w 1932172"/>
              <a:gd name="connsiteY208" fmla="*/ 1020958 h 1394451"/>
              <a:gd name="connsiteX209" fmla="*/ 1265733 w 1932172"/>
              <a:gd name="connsiteY209" fmla="*/ 1043256 h 1394451"/>
              <a:gd name="connsiteX210" fmla="*/ 1265733 w 1932172"/>
              <a:gd name="connsiteY210" fmla="*/ 1064439 h 1394451"/>
              <a:gd name="connsiteX211" fmla="*/ 1264619 w 1932172"/>
              <a:gd name="connsiteY211" fmla="*/ 1088967 h 1394451"/>
              <a:gd name="connsiteX212" fmla="*/ 1264619 w 1932172"/>
              <a:gd name="connsiteY212" fmla="*/ 1110150 h 1394451"/>
              <a:gd name="connsiteX213" fmla="*/ 1264619 w 1932172"/>
              <a:gd name="connsiteY213" fmla="*/ 1134678 h 1394451"/>
              <a:gd name="connsiteX214" fmla="*/ 1264619 w 1932172"/>
              <a:gd name="connsiteY214" fmla="*/ 1279616 h 1394451"/>
              <a:gd name="connsiteX215" fmla="*/ 1279106 w 1932172"/>
              <a:gd name="connsiteY215" fmla="*/ 1287420 h 1394451"/>
              <a:gd name="connsiteX216" fmla="*/ 1296938 w 1932172"/>
              <a:gd name="connsiteY216" fmla="*/ 1296339 h 1394451"/>
              <a:gd name="connsiteX217" fmla="*/ 1308082 w 1932172"/>
              <a:gd name="connsiteY217" fmla="*/ 1307488 h 1394451"/>
              <a:gd name="connsiteX218" fmla="*/ 1306968 w 1932172"/>
              <a:gd name="connsiteY218" fmla="*/ 1324212 h 1394451"/>
              <a:gd name="connsiteX219" fmla="*/ 1311425 w 1932172"/>
              <a:gd name="connsiteY219" fmla="*/ 1340936 h 1394451"/>
              <a:gd name="connsiteX220" fmla="*/ 1289136 w 1932172"/>
              <a:gd name="connsiteY220" fmla="*/ 1337591 h 1394451"/>
              <a:gd name="connsiteX221" fmla="*/ 1271305 w 1932172"/>
              <a:gd name="connsiteY221" fmla="*/ 1339821 h 1394451"/>
              <a:gd name="connsiteX222" fmla="*/ 1265733 w 1932172"/>
              <a:gd name="connsiteY222" fmla="*/ 1324212 h 1394451"/>
              <a:gd name="connsiteX223" fmla="*/ 1256817 w 1932172"/>
              <a:gd name="connsiteY223" fmla="*/ 1310833 h 1394451"/>
              <a:gd name="connsiteX224" fmla="*/ 1236757 w 1932172"/>
              <a:gd name="connsiteY224" fmla="*/ 1308603 h 1394451"/>
              <a:gd name="connsiteX225" fmla="*/ 1217812 w 1932172"/>
              <a:gd name="connsiteY225" fmla="*/ 1315293 h 1394451"/>
              <a:gd name="connsiteX226" fmla="*/ 1198866 w 1932172"/>
              <a:gd name="connsiteY226" fmla="*/ 1321982 h 1394451"/>
              <a:gd name="connsiteX227" fmla="*/ 1184378 w 1932172"/>
              <a:gd name="connsiteY227" fmla="*/ 1333131 h 1394451"/>
              <a:gd name="connsiteX228" fmla="*/ 1173234 w 1932172"/>
              <a:gd name="connsiteY228" fmla="*/ 1349855 h 1394451"/>
              <a:gd name="connsiteX229" fmla="*/ 1137572 w 1932172"/>
              <a:gd name="connsiteY229" fmla="*/ 1352085 h 1394451"/>
              <a:gd name="connsiteX230" fmla="*/ 1119741 w 1932172"/>
              <a:gd name="connsiteY230" fmla="*/ 1359889 h 1394451"/>
              <a:gd name="connsiteX231" fmla="*/ 1125313 w 1932172"/>
              <a:gd name="connsiteY231" fmla="*/ 1377728 h 1394451"/>
              <a:gd name="connsiteX232" fmla="*/ 1111939 w 1932172"/>
              <a:gd name="connsiteY232" fmla="*/ 1392221 h 1394451"/>
              <a:gd name="connsiteX233" fmla="*/ 1092994 w 1932172"/>
              <a:gd name="connsiteY233" fmla="*/ 1372153 h 1394451"/>
              <a:gd name="connsiteX234" fmla="*/ 1072934 w 1932172"/>
              <a:gd name="connsiteY234" fmla="*/ 1394451 h 1394451"/>
              <a:gd name="connsiteX235" fmla="*/ 1058446 w 1932172"/>
              <a:gd name="connsiteY235" fmla="*/ 1383302 h 1394451"/>
              <a:gd name="connsiteX236" fmla="*/ 1046187 w 1932172"/>
              <a:gd name="connsiteY236" fmla="*/ 1368808 h 1394451"/>
              <a:gd name="connsiteX237" fmla="*/ 1026127 w 1932172"/>
              <a:gd name="connsiteY237" fmla="*/ 1355429 h 1394451"/>
              <a:gd name="connsiteX238" fmla="*/ 1000495 w 1932172"/>
              <a:gd name="connsiteY238" fmla="*/ 1345395 h 1394451"/>
              <a:gd name="connsiteX239" fmla="*/ 980435 w 1932172"/>
              <a:gd name="connsiteY239" fmla="*/ 1339821 h 1394451"/>
              <a:gd name="connsiteX240" fmla="*/ 958146 w 1932172"/>
              <a:gd name="connsiteY240" fmla="*/ 1334246 h 1394451"/>
              <a:gd name="connsiteX241" fmla="*/ 945608 w 1932172"/>
              <a:gd name="connsiteY241" fmla="*/ 1336197 h 1394451"/>
              <a:gd name="connsiteX242" fmla="*/ 926663 w 1932172"/>
              <a:gd name="connsiteY242" fmla="*/ 1344280 h 1394451"/>
              <a:gd name="connsiteX243" fmla="*/ 916911 w 1932172"/>
              <a:gd name="connsiteY243" fmla="*/ 1355429 h 1394451"/>
              <a:gd name="connsiteX244" fmla="*/ 903538 w 1932172"/>
              <a:gd name="connsiteY244" fmla="*/ 1371038 h 1394451"/>
              <a:gd name="connsiteX245" fmla="*/ 886821 w 1932172"/>
              <a:gd name="connsiteY245" fmla="*/ 1381072 h 1394451"/>
              <a:gd name="connsiteX246" fmla="*/ 871219 w 1932172"/>
              <a:gd name="connsiteY246" fmla="*/ 1378842 h 1394451"/>
              <a:gd name="connsiteX247" fmla="*/ 856731 w 1932172"/>
              <a:gd name="connsiteY247" fmla="*/ 1364349 h 1394451"/>
              <a:gd name="connsiteX248" fmla="*/ 847816 w 1932172"/>
              <a:gd name="connsiteY248" fmla="*/ 1347625 h 1394451"/>
              <a:gd name="connsiteX249" fmla="*/ 847816 w 1932172"/>
              <a:gd name="connsiteY249" fmla="*/ 1325327 h 1394451"/>
              <a:gd name="connsiteX250" fmla="*/ 837786 w 1932172"/>
              <a:gd name="connsiteY250" fmla="*/ 1317523 h 1394451"/>
              <a:gd name="connsiteX251" fmla="*/ 808810 w 1932172"/>
              <a:gd name="connsiteY251" fmla="*/ 1317523 h 1394451"/>
              <a:gd name="connsiteX252" fmla="*/ 785407 w 1932172"/>
              <a:gd name="connsiteY252" fmla="*/ 1308603 h 1394451"/>
              <a:gd name="connsiteX253" fmla="*/ 770919 w 1932172"/>
              <a:gd name="connsiteY253" fmla="*/ 1290765 h 1394451"/>
              <a:gd name="connsiteX254" fmla="*/ 766461 w 1932172"/>
              <a:gd name="connsiteY254" fmla="*/ 1267909 h 1394451"/>
              <a:gd name="connsiteX255" fmla="*/ 785407 w 1932172"/>
              <a:gd name="connsiteY255" fmla="*/ 1264007 h 1394451"/>
              <a:gd name="connsiteX256" fmla="*/ 794621 w 1932172"/>
              <a:gd name="connsiteY256" fmla="*/ 1264007 h 1394451"/>
              <a:gd name="connsiteX257" fmla="*/ 794533 w 1932172"/>
              <a:gd name="connsiteY257" fmla="*/ 1263227 h 1394451"/>
              <a:gd name="connsiteX258" fmla="*/ 785374 w 1932172"/>
              <a:gd name="connsiteY258" fmla="*/ 1263227 h 1394451"/>
              <a:gd name="connsiteX259" fmla="*/ 766714 w 1932172"/>
              <a:gd name="connsiteY259" fmla="*/ 1267683 h 1394451"/>
              <a:gd name="connsiteX260" fmla="*/ 764208 w 1932172"/>
              <a:gd name="connsiteY260" fmla="*/ 1249860 h 1394451"/>
              <a:gd name="connsiteX261" fmla="*/ 761980 w 1932172"/>
              <a:gd name="connsiteY261" fmla="*/ 1233150 h 1394451"/>
              <a:gd name="connsiteX262" fmla="*/ 750840 w 1932172"/>
              <a:gd name="connsiteY262" fmla="*/ 1233150 h 1394451"/>
              <a:gd name="connsiteX263" fmla="*/ 733016 w 1932172"/>
              <a:gd name="connsiteY263" fmla="*/ 1232037 h 1394451"/>
              <a:gd name="connsiteX264" fmla="*/ 712964 w 1932172"/>
              <a:gd name="connsiteY264" fmla="*/ 1225353 h 1394451"/>
              <a:gd name="connsiteX265" fmla="*/ 694026 w 1932172"/>
              <a:gd name="connsiteY265" fmla="*/ 1224239 h 1394451"/>
              <a:gd name="connsiteX266" fmla="*/ 676201 w 1932172"/>
              <a:gd name="connsiteY266" fmla="*/ 1224239 h 1394451"/>
              <a:gd name="connsiteX267" fmla="*/ 659491 w 1932172"/>
              <a:gd name="connsiteY267" fmla="*/ 1239834 h 1394451"/>
              <a:gd name="connsiteX268" fmla="*/ 645009 w 1932172"/>
              <a:gd name="connsiteY268" fmla="*/ 1216441 h 1394451"/>
              <a:gd name="connsiteX269" fmla="*/ 638325 w 1932172"/>
              <a:gd name="connsiteY269" fmla="*/ 1204188 h 1394451"/>
              <a:gd name="connsiteX270" fmla="*/ 626071 w 1932172"/>
              <a:gd name="connsiteY270" fmla="*/ 1185250 h 1394451"/>
              <a:gd name="connsiteX271" fmla="*/ 602677 w 1932172"/>
              <a:gd name="connsiteY271" fmla="*/ 1189706 h 1394451"/>
              <a:gd name="connsiteX272" fmla="*/ 572599 w 1932172"/>
              <a:gd name="connsiteY272" fmla="*/ 1190820 h 1394451"/>
              <a:gd name="connsiteX273" fmla="*/ 546977 w 1932172"/>
              <a:gd name="connsiteY273" fmla="*/ 1190820 h 1394451"/>
              <a:gd name="connsiteX274" fmla="*/ 544749 w 1932172"/>
              <a:gd name="connsiteY274" fmla="*/ 1184136 h 1394451"/>
              <a:gd name="connsiteX275" fmla="*/ 533609 w 1932172"/>
              <a:gd name="connsiteY275" fmla="*/ 1166313 h 1394451"/>
              <a:gd name="connsiteX276" fmla="*/ 516899 w 1932172"/>
              <a:gd name="connsiteY276" fmla="*/ 1149604 h 1394451"/>
              <a:gd name="connsiteX277" fmla="*/ 496847 w 1932172"/>
              <a:gd name="connsiteY277" fmla="*/ 1156287 h 1394451"/>
              <a:gd name="connsiteX278" fmla="*/ 474566 w 1932172"/>
              <a:gd name="connsiteY278" fmla="*/ 1149604 h 1394451"/>
              <a:gd name="connsiteX279" fmla="*/ 450615 w 1932172"/>
              <a:gd name="connsiteY279" fmla="*/ 1144034 h 1394451"/>
              <a:gd name="connsiteX280" fmla="*/ 443374 w 1932172"/>
              <a:gd name="connsiteY280" fmla="*/ 1147376 h 1394451"/>
              <a:gd name="connsiteX281" fmla="*/ 422208 w 1932172"/>
              <a:gd name="connsiteY281" fmla="*/ 1128439 h 1394451"/>
              <a:gd name="connsiteX282" fmla="*/ 409954 w 1932172"/>
              <a:gd name="connsiteY282" fmla="*/ 1121755 h 1394451"/>
              <a:gd name="connsiteX283" fmla="*/ 393244 w 1932172"/>
              <a:gd name="connsiteY283" fmla="*/ 1115071 h 1394451"/>
              <a:gd name="connsiteX284" fmla="*/ 375420 w 1932172"/>
              <a:gd name="connsiteY284" fmla="*/ 1111729 h 1394451"/>
              <a:gd name="connsiteX285" fmla="*/ 369850 w 1932172"/>
              <a:gd name="connsiteY285" fmla="*/ 1128439 h 1394451"/>
              <a:gd name="connsiteX286" fmla="*/ 373192 w 1932172"/>
              <a:gd name="connsiteY286" fmla="*/ 1154060 h 1394451"/>
              <a:gd name="connsiteX287" fmla="*/ 375420 w 1932172"/>
              <a:gd name="connsiteY287" fmla="*/ 1178567 h 1394451"/>
              <a:gd name="connsiteX288" fmla="*/ 372078 w 1932172"/>
              <a:gd name="connsiteY288" fmla="*/ 1198618 h 1394451"/>
              <a:gd name="connsiteX289" fmla="*/ 349798 w 1932172"/>
              <a:gd name="connsiteY289" fmla="*/ 1198618 h 1394451"/>
              <a:gd name="connsiteX290" fmla="*/ 325290 w 1932172"/>
              <a:gd name="connsiteY290" fmla="*/ 1196390 h 1394451"/>
              <a:gd name="connsiteX291" fmla="*/ 298554 w 1932172"/>
              <a:gd name="connsiteY291" fmla="*/ 1195276 h 1394451"/>
              <a:gd name="connsiteX292" fmla="*/ 298275 w 1932172"/>
              <a:gd name="connsiteY292" fmla="*/ 1195276 h 1394451"/>
              <a:gd name="connsiteX293" fmla="*/ 271817 w 1932172"/>
              <a:gd name="connsiteY293" fmla="*/ 1195276 h 1394451"/>
              <a:gd name="connsiteX294" fmla="*/ 250651 w 1932172"/>
              <a:gd name="connsiteY294" fmla="*/ 1183022 h 1394451"/>
              <a:gd name="connsiteX295" fmla="*/ 243967 w 1932172"/>
              <a:gd name="connsiteY295" fmla="*/ 1197504 h 1394451"/>
              <a:gd name="connsiteX296" fmla="*/ 238397 w 1932172"/>
              <a:gd name="connsiteY296" fmla="*/ 1207529 h 1394451"/>
              <a:gd name="connsiteX297" fmla="*/ 218345 w 1932172"/>
              <a:gd name="connsiteY297" fmla="*/ 1200846 h 1394451"/>
              <a:gd name="connsiteX298" fmla="*/ 203863 w 1932172"/>
              <a:gd name="connsiteY298" fmla="*/ 1199732 h 1394451"/>
              <a:gd name="connsiteX299" fmla="*/ 196065 w 1932172"/>
              <a:gd name="connsiteY299" fmla="*/ 1183022 h 1394451"/>
              <a:gd name="connsiteX300" fmla="*/ 181583 w 1932172"/>
              <a:gd name="connsiteY300" fmla="*/ 1169655 h 1394451"/>
              <a:gd name="connsiteX301" fmla="*/ 160417 w 1932172"/>
              <a:gd name="connsiteY301" fmla="*/ 1177453 h 1394451"/>
              <a:gd name="connsiteX302" fmla="*/ 137023 w 1932172"/>
              <a:gd name="connsiteY302" fmla="*/ 1188592 h 1394451"/>
              <a:gd name="connsiteX303" fmla="*/ 116971 w 1932172"/>
              <a:gd name="connsiteY303" fmla="*/ 1198618 h 1394451"/>
              <a:gd name="connsiteX304" fmla="*/ 99147 w 1932172"/>
              <a:gd name="connsiteY304" fmla="*/ 1197504 h 1394451"/>
              <a:gd name="connsiteX305" fmla="*/ 84664 w 1932172"/>
              <a:gd name="connsiteY305" fmla="*/ 1183022 h 1394451"/>
              <a:gd name="connsiteX306" fmla="*/ 69068 w 1932172"/>
              <a:gd name="connsiteY306" fmla="*/ 1171883 h 1394451"/>
              <a:gd name="connsiteX307" fmla="*/ 69068 w 1932172"/>
              <a:gd name="connsiteY307" fmla="*/ 1157401 h 1394451"/>
              <a:gd name="connsiteX308" fmla="*/ 59042 w 1932172"/>
              <a:gd name="connsiteY308" fmla="*/ 1144034 h 1394451"/>
              <a:gd name="connsiteX309" fmla="*/ 47902 w 1932172"/>
              <a:gd name="connsiteY309" fmla="*/ 1132894 h 1394451"/>
              <a:gd name="connsiteX310" fmla="*/ 26736 w 1932172"/>
              <a:gd name="connsiteY310" fmla="*/ 1120641 h 1394451"/>
              <a:gd name="connsiteX311" fmla="*/ 3621 w 1932172"/>
              <a:gd name="connsiteY311" fmla="*/ 1111172 h 1394451"/>
              <a:gd name="connsiteX312" fmla="*/ 0 w 1932172"/>
              <a:gd name="connsiteY312" fmla="*/ 1092792 h 1394451"/>
              <a:gd name="connsiteX313" fmla="*/ 1114 w 1932172"/>
              <a:gd name="connsiteY313" fmla="*/ 1081652 h 1394451"/>
              <a:gd name="connsiteX314" fmla="*/ 6684 w 1932172"/>
              <a:gd name="connsiteY314" fmla="*/ 1068285 h 1394451"/>
              <a:gd name="connsiteX315" fmla="*/ 17824 w 1932172"/>
              <a:gd name="connsiteY315" fmla="*/ 1058259 h 1394451"/>
              <a:gd name="connsiteX316" fmla="*/ 18938 w 1932172"/>
              <a:gd name="connsiteY316" fmla="*/ 1040436 h 1394451"/>
              <a:gd name="connsiteX317" fmla="*/ 20052 w 1932172"/>
              <a:gd name="connsiteY317" fmla="*/ 1021499 h 1394451"/>
              <a:gd name="connsiteX318" fmla="*/ 24508 w 1932172"/>
              <a:gd name="connsiteY318" fmla="*/ 1008131 h 1394451"/>
              <a:gd name="connsiteX319" fmla="*/ 35648 w 1932172"/>
              <a:gd name="connsiteY319" fmla="*/ 1009245 h 1394451"/>
              <a:gd name="connsiteX320" fmla="*/ 55700 w 1932172"/>
              <a:gd name="connsiteY320" fmla="*/ 1010359 h 1394451"/>
              <a:gd name="connsiteX321" fmla="*/ 63498 w 1932172"/>
              <a:gd name="connsiteY321" fmla="*/ 1003675 h 1394451"/>
              <a:gd name="connsiteX322" fmla="*/ 55700 w 1932172"/>
              <a:gd name="connsiteY322" fmla="*/ 994764 h 1394451"/>
              <a:gd name="connsiteX323" fmla="*/ 46788 w 1932172"/>
              <a:gd name="connsiteY323" fmla="*/ 979168 h 1394451"/>
              <a:gd name="connsiteX324" fmla="*/ 61270 w 1932172"/>
              <a:gd name="connsiteY324" fmla="*/ 968029 h 1394451"/>
              <a:gd name="connsiteX325" fmla="*/ 74638 w 1932172"/>
              <a:gd name="connsiteY325" fmla="*/ 955775 h 1394451"/>
              <a:gd name="connsiteX326" fmla="*/ 94691 w 1932172"/>
              <a:gd name="connsiteY326" fmla="*/ 942408 h 1394451"/>
              <a:gd name="connsiteX327" fmla="*/ 101375 w 1932172"/>
              <a:gd name="connsiteY327" fmla="*/ 920129 h 1394451"/>
              <a:gd name="connsiteX328" fmla="*/ 109173 w 1932172"/>
              <a:gd name="connsiteY328" fmla="*/ 902305 h 1394451"/>
              <a:gd name="connsiteX329" fmla="*/ 118085 w 1932172"/>
              <a:gd name="connsiteY329" fmla="*/ 884482 h 1394451"/>
              <a:gd name="connsiteX330" fmla="*/ 125883 w 1932172"/>
              <a:gd name="connsiteY330" fmla="*/ 870001 h 1394451"/>
              <a:gd name="connsiteX331" fmla="*/ 143707 w 1932172"/>
              <a:gd name="connsiteY331" fmla="*/ 853291 h 1394451"/>
              <a:gd name="connsiteX332" fmla="*/ 133681 w 1932172"/>
              <a:gd name="connsiteY332" fmla="*/ 842152 h 1394451"/>
              <a:gd name="connsiteX333" fmla="*/ 124769 w 1932172"/>
              <a:gd name="connsiteY333" fmla="*/ 825442 h 1394451"/>
              <a:gd name="connsiteX334" fmla="*/ 109173 w 1932172"/>
              <a:gd name="connsiteY334" fmla="*/ 800935 h 1394451"/>
              <a:gd name="connsiteX335" fmla="*/ 119199 w 1932172"/>
              <a:gd name="connsiteY335" fmla="*/ 787568 h 1394451"/>
              <a:gd name="connsiteX336" fmla="*/ 125883 w 1932172"/>
              <a:gd name="connsiteY336" fmla="*/ 780884 h 1394451"/>
              <a:gd name="connsiteX337" fmla="*/ 103046 w 1932172"/>
              <a:gd name="connsiteY337" fmla="*/ 741896 h 1394451"/>
              <a:gd name="connsiteX338" fmla="*/ 98033 w 1932172"/>
              <a:gd name="connsiteY338" fmla="*/ 734098 h 1394451"/>
              <a:gd name="connsiteX339" fmla="*/ 81322 w 1932172"/>
              <a:gd name="connsiteY339" fmla="*/ 731870 h 1394451"/>
              <a:gd name="connsiteX340" fmla="*/ 66840 w 1932172"/>
              <a:gd name="connsiteY340" fmla="*/ 732984 h 1394451"/>
              <a:gd name="connsiteX341" fmla="*/ 47902 w 1932172"/>
              <a:gd name="connsiteY341" fmla="*/ 730756 h 1394451"/>
              <a:gd name="connsiteX342" fmla="*/ 38990 w 1932172"/>
              <a:gd name="connsiteY342" fmla="*/ 718502 h 1394451"/>
              <a:gd name="connsiteX343" fmla="*/ 28964 w 1932172"/>
              <a:gd name="connsiteY343" fmla="*/ 708477 h 1394451"/>
              <a:gd name="connsiteX344" fmla="*/ 38990 w 1932172"/>
              <a:gd name="connsiteY344" fmla="*/ 690654 h 1394451"/>
              <a:gd name="connsiteX345" fmla="*/ 45674 w 1932172"/>
              <a:gd name="connsiteY345" fmla="*/ 673944 h 1394451"/>
              <a:gd name="connsiteX346" fmla="*/ 62384 w 1932172"/>
              <a:gd name="connsiteY346" fmla="*/ 655007 h 1394451"/>
              <a:gd name="connsiteX347" fmla="*/ 59042 w 1932172"/>
              <a:gd name="connsiteY347" fmla="*/ 641639 h 1394451"/>
              <a:gd name="connsiteX348" fmla="*/ 52358 w 1932172"/>
              <a:gd name="connsiteY348" fmla="*/ 623816 h 1394451"/>
              <a:gd name="connsiteX349" fmla="*/ 64612 w 1932172"/>
              <a:gd name="connsiteY349" fmla="*/ 611563 h 1394451"/>
              <a:gd name="connsiteX350" fmla="*/ 71296 w 1932172"/>
              <a:gd name="connsiteY350" fmla="*/ 605993 h 1394451"/>
              <a:gd name="connsiteX351" fmla="*/ 64612 w 1932172"/>
              <a:gd name="connsiteY351" fmla="*/ 592625 h 1394451"/>
              <a:gd name="connsiteX352" fmla="*/ 55700 w 1932172"/>
              <a:gd name="connsiteY352" fmla="*/ 574802 h 1394451"/>
              <a:gd name="connsiteX353" fmla="*/ 57928 w 1932172"/>
              <a:gd name="connsiteY353" fmla="*/ 562548 h 1394451"/>
              <a:gd name="connsiteX354" fmla="*/ 69068 w 1932172"/>
              <a:gd name="connsiteY354" fmla="*/ 549181 h 1394451"/>
              <a:gd name="connsiteX355" fmla="*/ 81322 w 1932172"/>
              <a:gd name="connsiteY355" fmla="*/ 544725 h 1394451"/>
              <a:gd name="connsiteX356" fmla="*/ 93577 w 1932172"/>
              <a:gd name="connsiteY356" fmla="*/ 549181 h 1394451"/>
              <a:gd name="connsiteX357" fmla="*/ 102489 w 1932172"/>
              <a:gd name="connsiteY357" fmla="*/ 555865 h 1394451"/>
              <a:gd name="connsiteX358" fmla="*/ 113629 w 1932172"/>
              <a:gd name="connsiteY358" fmla="*/ 544725 h 1394451"/>
              <a:gd name="connsiteX359" fmla="*/ 129225 w 1932172"/>
              <a:gd name="connsiteY359" fmla="*/ 529130 h 1394451"/>
              <a:gd name="connsiteX360" fmla="*/ 137023 w 1932172"/>
              <a:gd name="connsiteY360" fmla="*/ 542497 h 1394451"/>
              <a:gd name="connsiteX361" fmla="*/ 137023 w 1932172"/>
              <a:gd name="connsiteY361" fmla="*/ 558093 h 1394451"/>
              <a:gd name="connsiteX362" fmla="*/ 148163 w 1932172"/>
              <a:gd name="connsiteY362" fmla="*/ 567004 h 1394451"/>
              <a:gd name="connsiteX363" fmla="*/ 155125 w 1932172"/>
              <a:gd name="connsiteY363" fmla="*/ 568954 h 1394451"/>
              <a:gd name="connsiteX364" fmla="*/ 156796 w 1932172"/>
              <a:gd name="connsiteY364" fmla="*/ 568675 h 1394451"/>
              <a:gd name="connsiteX365" fmla="*/ 168215 w 1932172"/>
              <a:gd name="connsiteY365" fmla="*/ 562548 h 1394451"/>
              <a:gd name="connsiteX366" fmla="*/ 163759 w 1932172"/>
              <a:gd name="connsiteY366" fmla="*/ 553637 h 1394451"/>
              <a:gd name="connsiteX367" fmla="*/ 160417 w 1932172"/>
              <a:gd name="connsiteY367" fmla="*/ 543611 h 1394451"/>
              <a:gd name="connsiteX368" fmla="*/ 167101 w 1932172"/>
              <a:gd name="connsiteY368" fmla="*/ 530244 h 1394451"/>
              <a:gd name="connsiteX369" fmla="*/ 162645 w 1932172"/>
              <a:gd name="connsiteY369" fmla="*/ 517990 h 1394451"/>
              <a:gd name="connsiteX370" fmla="*/ 173785 w 1932172"/>
              <a:gd name="connsiteY370" fmla="*/ 509357 h 1394451"/>
              <a:gd name="connsiteX371" fmla="*/ 184925 w 1932172"/>
              <a:gd name="connsiteY371" fmla="*/ 522446 h 1394451"/>
              <a:gd name="connsiteX372" fmla="*/ 200521 w 1932172"/>
              <a:gd name="connsiteY372" fmla="*/ 531358 h 1394451"/>
              <a:gd name="connsiteX373" fmla="*/ 212775 w 1932172"/>
              <a:gd name="connsiteY373" fmla="*/ 521332 h 1394451"/>
              <a:gd name="connsiteX374" fmla="*/ 226143 w 1932172"/>
              <a:gd name="connsiteY374" fmla="*/ 505737 h 1394451"/>
              <a:gd name="connsiteX375" fmla="*/ 232827 w 1932172"/>
              <a:gd name="connsiteY375" fmla="*/ 513534 h 1394451"/>
              <a:gd name="connsiteX376" fmla="*/ 240625 w 1932172"/>
              <a:gd name="connsiteY376" fmla="*/ 524674 h 1394451"/>
              <a:gd name="connsiteX377" fmla="*/ 259563 w 1932172"/>
              <a:gd name="connsiteY377" fmla="*/ 516876 h 1394451"/>
              <a:gd name="connsiteX378" fmla="*/ 279616 w 1932172"/>
              <a:gd name="connsiteY378" fmla="*/ 514648 h 1394451"/>
              <a:gd name="connsiteX379" fmla="*/ 295212 w 1932172"/>
              <a:gd name="connsiteY379" fmla="*/ 515762 h 1394451"/>
              <a:gd name="connsiteX380" fmla="*/ 304124 w 1932172"/>
              <a:gd name="connsiteY380" fmla="*/ 502395 h 1394451"/>
              <a:gd name="connsiteX381" fmla="*/ 315264 w 1932172"/>
              <a:gd name="connsiteY381" fmla="*/ 492369 h 1394451"/>
              <a:gd name="connsiteX382" fmla="*/ 334202 w 1932172"/>
              <a:gd name="connsiteY382" fmla="*/ 487913 h 1394451"/>
              <a:gd name="connsiteX383" fmla="*/ 364280 w 1932172"/>
              <a:gd name="connsiteY383" fmla="*/ 480116 h 1394451"/>
              <a:gd name="connsiteX384" fmla="*/ 376534 w 1932172"/>
              <a:gd name="connsiteY384" fmla="*/ 493483 h 1394451"/>
              <a:gd name="connsiteX385" fmla="*/ 387674 w 1932172"/>
              <a:gd name="connsiteY385" fmla="*/ 507965 h 1394451"/>
              <a:gd name="connsiteX386" fmla="*/ 408840 w 1932172"/>
              <a:gd name="connsiteY386" fmla="*/ 500167 h 1394451"/>
              <a:gd name="connsiteX387" fmla="*/ 413296 w 1932172"/>
              <a:gd name="connsiteY387" fmla="*/ 485685 h 1394451"/>
              <a:gd name="connsiteX388" fmla="*/ 414410 w 1932172"/>
              <a:gd name="connsiteY388" fmla="*/ 472318 h 1394451"/>
              <a:gd name="connsiteX389" fmla="*/ 425550 w 1932172"/>
              <a:gd name="connsiteY389" fmla="*/ 464520 h 1394451"/>
              <a:gd name="connsiteX390" fmla="*/ 440032 w 1932172"/>
              <a:gd name="connsiteY390" fmla="*/ 464520 h 1394451"/>
              <a:gd name="connsiteX391" fmla="*/ 453400 w 1932172"/>
              <a:gd name="connsiteY391" fmla="*/ 462292 h 1394451"/>
              <a:gd name="connsiteX392" fmla="*/ 470946 w 1932172"/>
              <a:gd name="connsiteY392" fmla="*/ 461178 h 1394451"/>
              <a:gd name="connsiteX393" fmla="*/ 471224 w 1932172"/>
              <a:gd name="connsiteY393" fmla="*/ 461178 h 1394451"/>
              <a:gd name="connsiteX394" fmla="*/ 466768 w 1932172"/>
              <a:gd name="connsiteY394" fmla="*/ 451153 h 1394451"/>
              <a:gd name="connsiteX395" fmla="*/ 462312 w 1932172"/>
              <a:gd name="connsiteY395" fmla="*/ 438899 h 1394451"/>
              <a:gd name="connsiteX396" fmla="*/ 473452 w 1932172"/>
              <a:gd name="connsiteY396" fmla="*/ 428874 h 1394451"/>
              <a:gd name="connsiteX397" fmla="*/ 476794 w 1932172"/>
              <a:gd name="connsiteY397" fmla="*/ 415506 h 1394451"/>
              <a:gd name="connsiteX398" fmla="*/ 481251 w 1932172"/>
              <a:gd name="connsiteY398" fmla="*/ 397683 h 1394451"/>
              <a:gd name="connsiteX399" fmla="*/ 477908 w 1932172"/>
              <a:gd name="connsiteY399" fmla="*/ 384315 h 1394451"/>
              <a:gd name="connsiteX400" fmla="*/ 470110 w 1932172"/>
              <a:gd name="connsiteY400" fmla="*/ 380973 h 1394451"/>
              <a:gd name="connsiteX401" fmla="*/ 464540 w 1932172"/>
              <a:gd name="connsiteY401" fmla="*/ 370948 h 1394451"/>
              <a:gd name="connsiteX402" fmla="*/ 467882 w 1932172"/>
              <a:gd name="connsiteY402" fmla="*/ 357580 h 1394451"/>
              <a:gd name="connsiteX403" fmla="*/ 471224 w 1932172"/>
              <a:gd name="connsiteY403" fmla="*/ 343099 h 1394451"/>
              <a:gd name="connsiteX404" fmla="*/ 476794 w 1932172"/>
              <a:gd name="connsiteY404" fmla="*/ 327504 h 1394451"/>
              <a:gd name="connsiteX405" fmla="*/ 489049 w 1932172"/>
              <a:gd name="connsiteY405" fmla="*/ 337529 h 1394451"/>
              <a:gd name="connsiteX406" fmla="*/ 501303 w 1932172"/>
              <a:gd name="connsiteY406" fmla="*/ 346441 h 1394451"/>
              <a:gd name="connsiteX407" fmla="*/ 513557 w 1932172"/>
              <a:gd name="connsiteY407" fmla="*/ 343099 h 1394451"/>
              <a:gd name="connsiteX408" fmla="*/ 529153 w 1932172"/>
              <a:gd name="connsiteY408" fmla="*/ 340871 h 1394451"/>
              <a:gd name="connsiteX409" fmla="*/ 540571 w 1932172"/>
              <a:gd name="connsiteY409" fmla="*/ 336415 h 1394451"/>
              <a:gd name="connsiteX410" fmla="*/ 540293 w 1932172"/>
              <a:gd name="connsiteY410" fmla="*/ 336415 h 1394451"/>
              <a:gd name="connsiteX411" fmla="*/ 533609 w 1932172"/>
              <a:gd name="connsiteY411" fmla="*/ 323048 h 1394451"/>
              <a:gd name="connsiteX412" fmla="*/ 528039 w 1932172"/>
              <a:gd name="connsiteY412" fmla="*/ 309680 h 1394451"/>
              <a:gd name="connsiteX413" fmla="*/ 523583 w 1932172"/>
              <a:gd name="connsiteY413" fmla="*/ 297427 h 1394451"/>
              <a:gd name="connsiteX414" fmla="*/ 521355 w 1932172"/>
              <a:gd name="connsiteY414" fmla="*/ 280717 h 1394451"/>
              <a:gd name="connsiteX415" fmla="*/ 513557 w 1932172"/>
              <a:gd name="connsiteY415" fmla="*/ 270692 h 1394451"/>
              <a:gd name="connsiteX416" fmla="*/ 511329 w 1932172"/>
              <a:gd name="connsiteY416" fmla="*/ 259552 h 1394451"/>
              <a:gd name="connsiteX417" fmla="*/ 512443 w 1932172"/>
              <a:gd name="connsiteY417" fmla="*/ 246185 h 1394451"/>
              <a:gd name="connsiteX418" fmla="*/ 526925 w 1932172"/>
              <a:gd name="connsiteY418" fmla="*/ 247299 h 1394451"/>
              <a:gd name="connsiteX419" fmla="*/ 543635 w 1932172"/>
              <a:gd name="connsiteY419" fmla="*/ 250641 h 1394451"/>
              <a:gd name="connsiteX420" fmla="*/ 544749 w 1932172"/>
              <a:gd name="connsiteY420" fmla="*/ 238387 h 1394451"/>
              <a:gd name="connsiteX421" fmla="*/ 551433 w 1932172"/>
              <a:gd name="connsiteY421" fmla="*/ 226412 h 1394451"/>
              <a:gd name="connsiteX422" fmla="*/ 562573 w 1932172"/>
              <a:gd name="connsiteY422" fmla="*/ 216108 h 1394451"/>
              <a:gd name="connsiteX423" fmla="*/ 571485 w 1932172"/>
              <a:gd name="connsiteY423" fmla="*/ 204968 h 1394451"/>
              <a:gd name="connsiteX424" fmla="*/ 569257 w 1932172"/>
              <a:gd name="connsiteY424" fmla="*/ 192715 h 1394451"/>
              <a:gd name="connsiteX425" fmla="*/ 570371 w 1932172"/>
              <a:gd name="connsiteY425" fmla="*/ 180461 h 1394451"/>
              <a:gd name="connsiteX426" fmla="*/ 585967 w 1932172"/>
              <a:gd name="connsiteY426" fmla="*/ 181575 h 1394451"/>
              <a:gd name="connsiteX427" fmla="*/ 601563 w 1932172"/>
              <a:gd name="connsiteY427" fmla="*/ 180461 h 1394451"/>
              <a:gd name="connsiteX428" fmla="*/ 613817 w 1932172"/>
              <a:gd name="connsiteY428" fmla="*/ 169322 h 1394451"/>
              <a:gd name="connsiteX429" fmla="*/ 621615 w 1932172"/>
              <a:gd name="connsiteY429" fmla="*/ 160410 h 1394451"/>
              <a:gd name="connsiteX430" fmla="*/ 631641 w 1932172"/>
              <a:gd name="connsiteY430" fmla="*/ 148157 h 1394451"/>
              <a:gd name="connsiteX431" fmla="*/ 623843 w 1932172"/>
              <a:gd name="connsiteY431" fmla="*/ 140359 h 1394451"/>
              <a:gd name="connsiteX432" fmla="*/ 620501 w 1932172"/>
              <a:gd name="connsiteY432" fmla="*/ 124763 h 1394451"/>
              <a:gd name="connsiteX433" fmla="*/ 631641 w 1932172"/>
              <a:gd name="connsiteY433" fmla="*/ 119194 h 1394451"/>
              <a:gd name="connsiteX434" fmla="*/ 649465 w 1932172"/>
              <a:gd name="connsiteY434" fmla="*/ 120308 h 1394451"/>
              <a:gd name="connsiteX435" fmla="*/ 649465 w 1932172"/>
              <a:gd name="connsiteY435" fmla="*/ 106940 h 1394451"/>
              <a:gd name="connsiteX436" fmla="*/ 661719 w 1932172"/>
              <a:gd name="connsiteY436" fmla="*/ 94687 h 1394451"/>
              <a:gd name="connsiteX437" fmla="*/ 670631 w 1932172"/>
              <a:gd name="connsiteY437" fmla="*/ 81319 h 1394451"/>
              <a:gd name="connsiteX438" fmla="*/ 682886 w 1932172"/>
              <a:gd name="connsiteY438" fmla="*/ 66838 h 1394451"/>
              <a:gd name="connsiteX439" fmla="*/ 675087 w 1932172"/>
              <a:gd name="connsiteY439" fmla="*/ 59040 h 1394451"/>
              <a:gd name="connsiteX440" fmla="*/ 667289 w 1932172"/>
              <a:gd name="connsiteY440" fmla="*/ 50128 h 1394451"/>
              <a:gd name="connsiteX441" fmla="*/ 666175 w 1932172"/>
              <a:gd name="connsiteY441" fmla="*/ 40103 h 1394451"/>
              <a:gd name="connsiteX442" fmla="*/ 668403 w 1932172"/>
              <a:gd name="connsiteY442" fmla="*/ 24507 h 1394451"/>
              <a:gd name="connsiteX443" fmla="*/ 680658 w 1932172"/>
              <a:gd name="connsiteY443" fmla="*/ 15596 h 1394451"/>
              <a:gd name="connsiteX444" fmla="*/ 700710 w 1932172"/>
              <a:gd name="connsiteY444" fmla="*/ 8912 h 1394451"/>
              <a:gd name="connsiteX445" fmla="*/ 711850 w 1932172"/>
              <a:gd name="connsiteY445" fmla="*/ 0 h 1394451"/>
              <a:gd name="connsiteX0" fmla="*/ 711850 w 1932172"/>
              <a:gd name="connsiteY0" fmla="*/ 0 h 1394451"/>
              <a:gd name="connsiteX1" fmla="*/ 726332 w 1932172"/>
              <a:gd name="connsiteY1" fmla="*/ 0 h 1394451"/>
              <a:gd name="connsiteX2" fmla="*/ 747498 w 1932172"/>
              <a:gd name="connsiteY2" fmla="*/ 7798 h 1394451"/>
              <a:gd name="connsiteX3" fmla="*/ 767550 w 1932172"/>
              <a:gd name="connsiteY3" fmla="*/ 18938 h 1394451"/>
              <a:gd name="connsiteX4" fmla="*/ 775348 w 1932172"/>
              <a:gd name="connsiteY4" fmla="*/ 33419 h 1394451"/>
              <a:gd name="connsiteX5" fmla="*/ 787602 w 1932172"/>
              <a:gd name="connsiteY5" fmla="*/ 47900 h 1394451"/>
              <a:gd name="connsiteX6" fmla="*/ 795400 w 1932172"/>
              <a:gd name="connsiteY6" fmla="*/ 59040 h 1394451"/>
              <a:gd name="connsiteX7" fmla="*/ 804312 w 1932172"/>
              <a:gd name="connsiteY7" fmla="*/ 66838 h 1394451"/>
              <a:gd name="connsiteX8" fmla="*/ 819908 w 1932172"/>
              <a:gd name="connsiteY8" fmla="*/ 65724 h 1394451"/>
              <a:gd name="connsiteX9" fmla="*/ 827706 w 1932172"/>
              <a:gd name="connsiteY9" fmla="*/ 54584 h 1394451"/>
              <a:gd name="connsiteX10" fmla="*/ 836618 w 1932172"/>
              <a:gd name="connsiteY10" fmla="*/ 45672 h 1394451"/>
              <a:gd name="connsiteX11" fmla="*/ 852214 w 1932172"/>
              <a:gd name="connsiteY11" fmla="*/ 35647 h 1394451"/>
              <a:gd name="connsiteX12" fmla="*/ 861126 w 1932172"/>
              <a:gd name="connsiteY12" fmla="*/ 51242 h 1394451"/>
              <a:gd name="connsiteX13" fmla="*/ 868924 w 1932172"/>
              <a:gd name="connsiteY13" fmla="*/ 43445 h 1394451"/>
              <a:gd name="connsiteX14" fmla="*/ 874494 w 1932172"/>
              <a:gd name="connsiteY14" fmla="*/ 36761 h 1394451"/>
              <a:gd name="connsiteX15" fmla="*/ 882293 w 1932172"/>
              <a:gd name="connsiteY15" fmla="*/ 33419 h 1394451"/>
              <a:gd name="connsiteX16" fmla="*/ 897889 w 1932172"/>
              <a:gd name="connsiteY16" fmla="*/ 33419 h 1394451"/>
              <a:gd name="connsiteX17" fmla="*/ 910143 w 1932172"/>
              <a:gd name="connsiteY17" fmla="*/ 44559 h 1394451"/>
              <a:gd name="connsiteX18" fmla="*/ 910143 w 1932172"/>
              <a:gd name="connsiteY18" fmla="*/ 66838 h 1394451"/>
              <a:gd name="connsiteX19" fmla="*/ 912371 w 1932172"/>
              <a:gd name="connsiteY19" fmla="*/ 83547 h 1394451"/>
              <a:gd name="connsiteX20" fmla="*/ 914599 w 1932172"/>
              <a:gd name="connsiteY20" fmla="*/ 96914 h 1394451"/>
              <a:gd name="connsiteX21" fmla="*/ 923511 w 1932172"/>
              <a:gd name="connsiteY21" fmla="*/ 104712 h 1394451"/>
              <a:gd name="connsiteX22" fmla="*/ 933537 w 1932172"/>
              <a:gd name="connsiteY22" fmla="*/ 112510 h 1394451"/>
              <a:gd name="connsiteX23" fmla="*/ 944677 w 1932172"/>
              <a:gd name="connsiteY23" fmla="*/ 124763 h 1394451"/>
              <a:gd name="connsiteX24" fmla="*/ 943563 w 1932172"/>
              <a:gd name="connsiteY24" fmla="*/ 135903 h 1394451"/>
              <a:gd name="connsiteX25" fmla="*/ 939107 w 1932172"/>
              <a:gd name="connsiteY25" fmla="*/ 147043 h 1394451"/>
              <a:gd name="connsiteX26" fmla="*/ 931309 w 1932172"/>
              <a:gd name="connsiteY26" fmla="*/ 159296 h 1394451"/>
              <a:gd name="connsiteX27" fmla="*/ 923511 w 1932172"/>
              <a:gd name="connsiteY27" fmla="*/ 172664 h 1394451"/>
              <a:gd name="connsiteX28" fmla="*/ 934651 w 1932172"/>
              <a:gd name="connsiteY28" fmla="*/ 179347 h 1394451"/>
              <a:gd name="connsiteX29" fmla="*/ 946905 w 1932172"/>
              <a:gd name="connsiteY29" fmla="*/ 187145 h 1394451"/>
              <a:gd name="connsiteX30" fmla="*/ 943563 w 1932172"/>
              <a:gd name="connsiteY30" fmla="*/ 200512 h 1394451"/>
              <a:gd name="connsiteX31" fmla="*/ 940221 w 1932172"/>
              <a:gd name="connsiteY31" fmla="*/ 213880 h 1394451"/>
              <a:gd name="connsiteX32" fmla="*/ 952475 w 1932172"/>
              <a:gd name="connsiteY32" fmla="*/ 225020 h 1394451"/>
              <a:gd name="connsiteX33" fmla="*/ 960273 w 1932172"/>
              <a:gd name="connsiteY33" fmla="*/ 208310 h 1394451"/>
              <a:gd name="connsiteX34" fmla="*/ 969185 w 1932172"/>
              <a:gd name="connsiteY34" fmla="*/ 194943 h 1394451"/>
              <a:gd name="connsiteX35" fmla="*/ 981439 w 1932172"/>
              <a:gd name="connsiteY35" fmla="*/ 193829 h 1394451"/>
              <a:gd name="connsiteX36" fmla="*/ 995921 w 1932172"/>
              <a:gd name="connsiteY36" fmla="*/ 192715 h 1394451"/>
              <a:gd name="connsiteX37" fmla="*/ 1001491 w 1932172"/>
              <a:gd name="connsiteY37" fmla="*/ 200512 h 1394451"/>
              <a:gd name="connsiteX38" fmla="*/ 1019315 w 1932172"/>
              <a:gd name="connsiteY38" fmla="*/ 201626 h 1394451"/>
              <a:gd name="connsiteX39" fmla="*/ 1036025 w 1932172"/>
              <a:gd name="connsiteY39" fmla="*/ 203854 h 1394451"/>
              <a:gd name="connsiteX40" fmla="*/ 1052735 w 1932172"/>
              <a:gd name="connsiteY40" fmla="*/ 203854 h 1394451"/>
              <a:gd name="connsiteX41" fmla="*/ 1059419 w 1932172"/>
              <a:gd name="connsiteY41" fmla="*/ 190487 h 1394451"/>
              <a:gd name="connsiteX42" fmla="*/ 1067217 w 1932172"/>
              <a:gd name="connsiteY42" fmla="*/ 177119 h 1394451"/>
              <a:gd name="connsiteX43" fmla="*/ 1078358 w 1932172"/>
              <a:gd name="connsiteY43" fmla="*/ 167094 h 1394451"/>
              <a:gd name="connsiteX44" fmla="*/ 1079472 w 1932172"/>
              <a:gd name="connsiteY44" fmla="*/ 152612 h 1394451"/>
              <a:gd name="connsiteX45" fmla="*/ 1079472 w 1932172"/>
              <a:gd name="connsiteY45" fmla="*/ 138131 h 1394451"/>
              <a:gd name="connsiteX46" fmla="*/ 1089498 w 1932172"/>
              <a:gd name="connsiteY46" fmla="*/ 129219 h 1394451"/>
              <a:gd name="connsiteX47" fmla="*/ 1088384 w 1932172"/>
              <a:gd name="connsiteY47" fmla="*/ 111396 h 1394451"/>
              <a:gd name="connsiteX48" fmla="*/ 1088384 w 1932172"/>
              <a:gd name="connsiteY48" fmla="*/ 94687 h 1394451"/>
              <a:gd name="connsiteX49" fmla="*/ 1102866 w 1932172"/>
              <a:gd name="connsiteY49" fmla="*/ 85775 h 1394451"/>
              <a:gd name="connsiteX50" fmla="*/ 1115120 w 1932172"/>
              <a:gd name="connsiteY50" fmla="*/ 72407 h 1394451"/>
              <a:gd name="connsiteX51" fmla="*/ 1128488 w 1932172"/>
              <a:gd name="connsiteY51" fmla="*/ 62382 h 1394451"/>
              <a:gd name="connsiteX52" fmla="*/ 1141856 w 1932172"/>
              <a:gd name="connsiteY52" fmla="*/ 47900 h 1394451"/>
              <a:gd name="connsiteX53" fmla="*/ 1149654 w 1932172"/>
              <a:gd name="connsiteY53" fmla="*/ 60154 h 1394451"/>
              <a:gd name="connsiteX54" fmla="*/ 1152996 w 1932172"/>
              <a:gd name="connsiteY54" fmla="*/ 77977 h 1394451"/>
              <a:gd name="connsiteX55" fmla="*/ 1155224 w 1932172"/>
              <a:gd name="connsiteY55" fmla="*/ 86889 h 1394451"/>
              <a:gd name="connsiteX56" fmla="*/ 1168592 w 1932172"/>
              <a:gd name="connsiteY56" fmla="*/ 86889 h 1394451"/>
              <a:gd name="connsiteX57" fmla="*/ 1180846 w 1932172"/>
              <a:gd name="connsiteY57" fmla="*/ 80205 h 1394451"/>
              <a:gd name="connsiteX58" fmla="*/ 1190872 w 1932172"/>
              <a:gd name="connsiteY58" fmla="*/ 86889 h 1394451"/>
              <a:gd name="connsiteX59" fmla="*/ 1193100 w 1932172"/>
              <a:gd name="connsiteY59" fmla="*/ 105826 h 1394451"/>
              <a:gd name="connsiteX60" fmla="*/ 1194214 w 1932172"/>
              <a:gd name="connsiteY60" fmla="*/ 129219 h 1394451"/>
              <a:gd name="connsiteX61" fmla="*/ 1206468 w 1932172"/>
              <a:gd name="connsiteY61" fmla="*/ 131447 h 1394451"/>
              <a:gd name="connsiteX62" fmla="*/ 1215380 w 1932172"/>
              <a:gd name="connsiteY62" fmla="*/ 135903 h 1394451"/>
              <a:gd name="connsiteX63" fmla="*/ 1217608 w 1932172"/>
              <a:gd name="connsiteY63" fmla="*/ 153726 h 1394451"/>
              <a:gd name="connsiteX64" fmla="*/ 1217608 w 1932172"/>
              <a:gd name="connsiteY64" fmla="*/ 171550 h 1394451"/>
              <a:gd name="connsiteX65" fmla="*/ 1220950 w 1932172"/>
              <a:gd name="connsiteY65" fmla="*/ 189373 h 1394451"/>
              <a:gd name="connsiteX66" fmla="*/ 1234318 w 1932172"/>
              <a:gd name="connsiteY66" fmla="*/ 196057 h 1394451"/>
              <a:gd name="connsiteX67" fmla="*/ 1234529 w 1932172"/>
              <a:gd name="connsiteY67" fmla="*/ 195927 h 1394451"/>
              <a:gd name="connsiteX68" fmla="*/ 1243444 w 1932172"/>
              <a:gd name="connsiteY68" fmla="*/ 181434 h 1394451"/>
              <a:gd name="connsiteX69" fmla="*/ 1252360 w 1932172"/>
              <a:gd name="connsiteY69" fmla="*/ 162480 h 1394451"/>
              <a:gd name="connsiteX70" fmla="*/ 1261275 w 1932172"/>
              <a:gd name="connsiteY70" fmla="*/ 142412 h 1394451"/>
              <a:gd name="connsiteX71" fmla="*/ 1267962 w 1932172"/>
              <a:gd name="connsiteY71" fmla="*/ 125688 h 1394451"/>
              <a:gd name="connsiteX72" fmla="*/ 1271305 w 1932172"/>
              <a:gd name="connsiteY72" fmla="*/ 110080 h 1394451"/>
              <a:gd name="connsiteX73" fmla="*/ 1276877 w 1932172"/>
              <a:gd name="connsiteY73" fmla="*/ 93356 h 1394451"/>
              <a:gd name="connsiteX74" fmla="*/ 1285793 w 1932172"/>
              <a:gd name="connsiteY74" fmla="*/ 68828 h 1394451"/>
              <a:gd name="connsiteX75" fmla="*/ 1298052 w 1932172"/>
              <a:gd name="connsiteY75" fmla="*/ 78862 h 1394451"/>
              <a:gd name="connsiteX76" fmla="*/ 1315883 w 1932172"/>
              <a:gd name="connsiteY76" fmla="*/ 88896 h 1394451"/>
              <a:gd name="connsiteX77" fmla="*/ 1320341 w 1932172"/>
              <a:gd name="connsiteY77" fmla="*/ 77747 h 1394451"/>
              <a:gd name="connsiteX78" fmla="*/ 1324799 w 1932172"/>
              <a:gd name="connsiteY78" fmla="*/ 67713 h 1394451"/>
              <a:gd name="connsiteX79" fmla="*/ 1330371 w 1932172"/>
              <a:gd name="connsiteY79" fmla="*/ 57679 h 1394451"/>
              <a:gd name="connsiteX80" fmla="*/ 1343744 w 1932172"/>
              <a:gd name="connsiteY80" fmla="*/ 49875 h 1394451"/>
              <a:gd name="connsiteX81" fmla="*/ 1358232 w 1932172"/>
              <a:gd name="connsiteY81" fmla="*/ 53219 h 1394451"/>
              <a:gd name="connsiteX82" fmla="*/ 1374949 w 1932172"/>
              <a:gd name="connsiteY82" fmla="*/ 43185 h 1394451"/>
              <a:gd name="connsiteX83" fmla="*/ 1388322 w 1932172"/>
              <a:gd name="connsiteY83" fmla="*/ 68828 h 1394451"/>
              <a:gd name="connsiteX84" fmla="*/ 1398352 w 1932172"/>
              <a:gd name="connsiteY84" fmla="*/ 90011 h 1394451"/>
              <a:gd name="connsiteX85" fmla="*/ 1407268 w 1932172"/>
              <a:gd name="connsiteY85" fmla="*/ 121229 h 1394451"/>
              <a:gd name="connsiteX86" fmla="*/ 1427328 w 1932172"/>
              <a:gd name="connsiteY86" fmla="*/ 115654 h 1394451"/>
              <a:gd name="connsiteX87" fmla="*/ 1452960 w 1932172"/>
              <a:gd name="connsiteY87" fmla="*/ 108965 h 1394451"/>
              <a:gd name="connsiteX88" fmla="*/ 1454075 w 1932172"/>
              <a:gd name="connsiteY88" fmla="*/ 94471 h 1394451"/>
              <a:gd name="connsiteX89" fmla="*/ 1461876 w 1932172"/>
              <a:gd name="connsiteY89" fmla="*/ 85552 h 1394451"/>
              <a:gd name="connsiteX90" fmla="*/ 1473020 w 1932172"/>
              <a:gd name="connsiteY90" fmla="*/ 86667 h 1394451"/>
              <a:gd name="connsiteX91" fmla="*/ 1483050 w 1932172"/>
              <a:gd name="connsiteY91" fmla="*/ 110080 h 1394451"/>
              <a:gd name="connsiteX92" fmla="*/ 1499767 w 1932172"/>
              <a:gd name="connsiteY92" fmla="*/ 103390 h 1394451"/>
              <a:gd name="connsiteX93" fmla="*/ 1514255 w 1932172"/>
              <a:gd name="connsiteY93" fmla="*/ 105620 h 1394451"/>
              <a:gd name="connsiteX94" fmla="*/ 1528742 w 1932172"/>
              <a:gd name="connsiteY94" fmla="*/ 118999 h 1394451"/>
              <a:gd name="connsiteX95" fmla="*/ 1539887 w 1932172"/>
              <a:gd name="connsiteY95" fmla="*/ 137952 h 1394451"/>
              <a:gd name="connsiteX96" fmla="*/ 1551589 w 1932172"/>
              <a:gd name="connsiteY96" fmla="*/ 152725 h 1394451"/>
              <a:gd name="connsiteX97" fmla="*/ 1561061 w 1932172"/>
              <a:gd name="connsiteY97" fmla="*/ 163595 h 1394451"/>
              <a:gd name="connsiteX98" fmla="*/ 1563290 w 1932172"/>
              <a:gd name="connsiteY98" fmla="*/ 179204 h 1394451"/>
              <a:gd name="connsiteX99" fmla="*/ 1564405 w 1932172"/>
              <a:gd name="connsiteY99" fmla="*/ 193698 h 1394451"/>
              <a:gd name="connsiteX100" fmla="*/ 1569977 w 1932172"/>
              <a:gd name="connsiteY100" fmla="*/ 208191 h 1394451"/>
              <a:gd name="connsiteX101" fmla="*/ 1571091 w 1932172"/>
              <a:gd name="connsiteY101" fmla="*/ 227145 h 1394451"/>
              <a:gd name="connsiteX102" fmla="*/ 1580007 w 1932172"/>
              <a:gd name="connsiteY102" fmla="*/ 233834 h 1394451"/>
              <a:gd name="connsiteX103" fmla="*/ 1588923 w 1932172"/>
              <a:gd name="connsiteY103" fmla="*/ 241638 h 1394451"/>
              <a:gd name="connsiteX104" fmla="*/ 1597838 w 1932172"/>
              <a:gd name="connsiteY104" fmla="*/ 253902 h 1394451"/>
              <a:gd name="connsiteX105" fmla="*/ 1603410 w 1932172"/>
              <a:gd name="connsiteY105" fmla="*/ 267281 h 1394451"/>
              <a:gd name="connsiteX106" fmla="*/ 1595609 w 1932172"/>
              <a:gd name="connsiteY106" fmla="*/ 276201 h 1394451"/>
              <a:gd name="connsiteX107" fmla="*/ 1591151 w 1932172"/>
              <a:gd name="connsiteY107" fmla="*/ 288465 h 1394451"/>
              <a:gd name="connsiteX108" fmla="*/ 1598953 w 1932172"/>
              <a:gd name="connsiteY108" fmla="*/ 296269 h 1394451"/>
              <a:gd name="connsiteX109" fmla="*/ 1606754 w 1932172"/>
              <a:gd name="connsiteY109" fmla="*/ 303516 h 1394451"/>
              <a:gd name="connsiteX110" fmla="*/ 1607868 w 1932172"/>
              <a:gd name="connsiteY110" fmla="*/ 304073 h 1394451"/>
              <a:gd name="connsiteX111" fmla="*/ 1627928 w 1932172"/>
              <a:gd name="connsiteY111" fmla="*/ 309648 h 1394451"/>
              <a:gd name="connsiteX112" fmla="*/ 1634615 w 1932172"/>
              <a:gd name="connsiteY112" fmla="*/ 318567 h 1394451"/>
              <a:gd name="connsiteX113" fmla="*/ 1634615 w 1932172"/>
              <a:gd name="connsiteY113" fmla="*/ 335291 h 1394451"/>
              <a:gd name="connsiteX114" fmla="*/ 1633500 w 1932172"/>
              <a:gd name="connsiteY114" fmla="*/ 348669 h 1394451"/>
              <a:gd name="connsiteX115" fmla="*/ 1633500 w 1932172"/>
              <a:gd name="connsiteY115" fmla="*/ 368738 h 1394451"/>
              <a:gd name="connsiteX116" fmla="*/ 1651332 w 1932172"/>
              <a:gd name="connsiteY116" fmla="*/ 357589 h 1394451"/>
              <a:gd name="connsiteX117" fmla="*/ 1668048 w 1932172"/>
              <a:gd name="connsiteY117" fmla="*/ 365393 h 1394451"/>
              <a:gd name="connsiteX118" fmla="*/ 1682536 w 1932172"/>
              <a:gd name="connsiteY118" fmla="*/ 375427 h 1394451"/>
              <a:gd name="connsiteX119" fmla="*/ 1693681 w 1932172"/>
              <a:gd name="connsiteY119" fmla="*/ 383232 h 1394451"/>
              <a:gd name="connsiteX120" fmla="*/ 1708168 w 1932172"/>
              <a:gd name="connsiteY120" fmla="*/ 392151 h 1394451"/>
              <a:gd name="connsiteX121" fmla="*/ 1714855 w 1932172"/>
              <a:gd name="connsiteY121" fmla="*/ 392151 h 1394451"/>
              <a:gd name="connsiteX122" fmla="*/ 1718198 w 1932172"/>
              <a:gd name="connsiteY122" fmla="*/ 375427 h 1394451"/>
              <a:gd name="connsiteX123" fmla="*/ 1715969 w 1932172"/>
              <a:gd name="connsiteY123" fmla="*/ 358704 h 1394451"/>
              <a:gd name="connsiteX124" fmla="*/ 1728228 w 1932172"/>
              <a:gd name="connsiteY124" fmla="*/ 353129 h 1394451"/>
              <a:gd name="connsiteX125" fmla="*/ 1741602 w 1932172"/>
              <a:gd name="connsiteY125" fmla="*/ 347555 h 1394451"/>
              <a:gd name="connsiteX126" fmla="*/ 1749403 w 1932172"/>
              <a:gd name="connsiteY126" fmla="*/ 360933 h 1394451"/>
              <a:gd name="connsiteX127" fmla="*/ 1754975 w 1932172"/>
              <a:gd name="connsiteY127" fmla="*/ 376542 h 1394451"/>
              <a:gd name="connsiteX128" fmla="*/ 1769463 w 1932172"/>
              <a:gd name="connsiteY128" fmla="*/ 378772 h 1394451"/>
              <a:gd name="connsiteX129" fmla="*/ 1778379 w 1932172"/>
              <a:gd name="connsiteY129" fmla="*/ 370968 h 1394451"/>
              <a:gd name="connsiteX130" fmla="*/ 1782836 w 1932172"/>
              <a:gd name="connsiteY130" fmla="*/ 348669 h 1394451"/>
              <a:gd name="connsiteX131" fmla="*/ 1796210 w 1932172"/>
              <a:gd name="connsiteY131" fmla="*/ 355359 h 1394451"/>
              <a:gd name="connsiteX132" fmla="*/ 1811812 w 1932172"/>
              <a:gd name="connsiteY132" fmla="*/ 364278 h 1394451"/>
              <a:gd name="connsiteX133" fmla="*/ 1826300 w 1932172"/>
              <a:gd name="connsiteY133" fmla="*/ 374312 h 1394451"/>
              <a:gd name="connsiteX134" fmla="*/ 1843016 w 1932172"/>
              <a:gd name="connsiteY134" fmla="*/ 381002 h 1394451"/>
              <a:gd name="connsiteX135" fmla="*/ 1855275 w 1932172"/>
              <a:gd name="connsiteY135" fmla="*/ 396610 h 1394451"/>
              <a:gd name="connsiteX136" fmla="*/ 1865305 w 1932172"/>
              <a:gd name="connsiteY136" fmla="*/ 413334 h 1394451"/>
              <a:gd name="connsiteX137" fmla="*/ 1873107 w 1932172"/>
              <a:gd name="connsiteY137" fmla="*/ 427828 h 1394451"/>
              <a:gd name="connsiteX138" fmla="*/ 1875335 w 1932172"/>
              <a:gd name="connsiteY138" fmla="*/ 446781 h 1394451"/>
              <a:gd name="connsiteX139" fmla="*/ 1871992 w 1932172"/>
              <a:gd name="connsiteY139" fmla="*/ 470194 h 1394451"/>
              <a:gd name="connsiteX140" fmla="*/ 1887594 w 1932172"/>
              <a:gd name="connsiteY140" fmla="*/ 480228 h 1394451"/>
              <a:gd name="connsiteX141" fmla="*/ 1899853 w 1932172"/>
              <a:gd name="connsiteY141" fmla="*/ 493607 h 1394451"/>
              <a:gd name="connsiteX142" fmla="*/ 1916570 w 1932172"/>
              <a:gd name="connsiteY142" fmla="*/ 510331 h 1394451"/>
              <a:gd name="connsiteX143" fmla="*/ 1924371 w 1932172"/>
              <a:gd name="connsiteY143" fmla="*/ 522595 h 1394451"/>
              <a:gd name="connsiteX144" fmla="*/ 1932172 w 1932172"/>
              <a:gd name="connsiteY144" fmla="*/ 532629 h 1394451"/>
              <a:gd name="connsiteX145" fmla="*/ 1923257 w 1932172"/>
              <a:gd name="connsiteY145" fmla="*/ 547123 h 1394451"/>
              <a:gd name="connsiteX146" fmla="*/ 1905425 w 1932172"/>
              <a:gd name="connsiteY146" fmla="*/ 542663 h 1394451"/>
              <a:gd name="connsiteX147" fmla="*/ 1887594 w 1932172"/>
              <a:gd name="connsiteY147" fmla="*/ 546008 h 1394451"/>
              <a:gd name="connsiteX148" fmla="*/ 1886480 w 1932172"/>
              <a:gd name="connsiteY148" fmla="*/ 558272 h 1394451"/>
              <a:gd name="connsiteX149" fmla="*/ 1883694 w 1932172"/>
              <a:gd name="connsiteY149" fmla="*/ 573880 h 1394451"/>
              <a:gd name="connsiteX150" fmla="*/ 1865305 w 1932172"/>
              <a:gd name="connsiteY150" fmla="*/ 578340 h 1394451"/>
              <a:gd name="connsiteX151" fmla="*/ 1858619 w 1932172"/>
              <a:gd name="connsiteY151" fmla="*/ 587259 h 1394451"/>
              <a:gd name="connsiteX152" fmla="*/ 1856390 w 1932172"/>
              <a:gd name="connsiteY152" fmla="*/ 597293 h 1394451"/>
              <a:gd name="connsiteX153" fmla="*/ 1856390 w 1932172"/>
              <a:gd name="connsiteY153" fmla="*/ 609557 h 1394451"/>
              <a:gd name="connsiteX154" fmla="*/ 1854161 w 1932172"/>
              <a:gd name="connsiteY154" fmla="*/ 622936 h 1394451"/>
              <a:gd name="connsiteX155" fmla="*/ 1849703 w 1932172"/>
              <a:gd name="connsiteY155" fmla="*/ 637430 h 1394451"/>
              <a:gd name="connsiteX156" fmla="*/ 1845245 w 1932172"/>
              <a:gd name="connsiteY156" fmla="*/ 651924 h 1394451"/>
              <a:gd name="connsiteX157" fmla="*/ 1844131 w 1932172"/>
              <a:gd name="connsiteY157" fmla="*/ 669762 h 1394451"/>
              <a:gd name="connsiteX158" fmla="*/ 1841902 w 1932172"/>
              <a:gd name="connsiteY158" fmla="*/ 682026 h 1394451"/>
              <a:gd name="connsiteX159" fmla="*/ 1827414 w 1932172"/>
              <a:gd name="connsiteY159" fmla="*/ 679796 h 1394451"/>
              <a:gd name="connsiteX160" fmla="*/ 1816270 w 1932172"/>
              <a:gd name="connsiteY160" fmla="*/ 674222 h 1394451"/>
              <a:gd name="connsiteX161" fmla="*/ 1805125 w 1932172"/>
              <a:gd name="connsiteY161" fmla="*/ 676452 h 1394451"/>
              <a:gd name="connsiteX162" fmla="*/ 1790637 w 1932172"/>
              <a:gd name="connsiteY162" fmla="*/ 676452 h 1394451"/>
              <a:gd name="connsiteX163" fmla="*/ 1785065 w 1932172"/>
              <a:gd name="connsiteY163" fmla="*/ 698750 h 1394451"/>
              <a:gd name="connsiteX164" fmla="*/ 1781722 w 1932172"/>
              <a:gd name="connsiteY164" fmla="*/ 709899 h 1394451"/>
              <a:gd name="connsiteX165" fmla="*/ 1783951 w 1932172"/>
              <a:gd name="connsiteY165" fmla="*/ 722163 h 1394451"/>
              <a:gd name="connsiteX166" fmla="*/ 1788409 w 1932172"/>
              <a:gd name="connsiteY166" fmla="*/ 732197 h 1394451"/>
              <a:gd name="connsiteX167" fmla="*/ 1773921 w 1932172"/>
              <a:gd name="connsiteY167" fmla="*/ 741116 h 1394451"/>
              <a:gd name="connsiteX168" fmla="*/ 1760547 w 1932172"/>
              <a:gd name="connsiteY168" fmla="*/ 747806 h 1394451"/>
              <a:gd name="connsiteX169" fmla="*/ 1746060 w 1932172"/>
              <a:gd name="connsiteY169" fmla="*/ 755610 h 1394451"/>
              <a:gd name="connsiteX170" fmla="*/ 1733801 w 1932172"/>
              <a:gd name="connsiteY170" fmla="*/ 764529 h 1394451"/>
              <a:gd name="connsiteX171" fmla="*/ 1724885 w 1932172"/>
              <a:gd name="connsiteY171" fmla="*/ 782368 h 1394451"/>
              <a:gd name="connsiteX172" fmla="*/ 1720427 w 1932172"/>
              <a:gd name="connsiteY172" fmla="*/ 800206 h 1394451"/>
              <a:gd name="connsiteX173" fmla="*/ 1698138 w 1932172"/>
              <a:gd name="connsiteY173" fmla="*/ 804666 h 1394451"/>
              <a:gd name="connsiteX174" fmla="*/ 1680307 w 1932172"/>
              <a:gd name="connsiteY174" fmla="*/ 804666 h 1394451"/>
              <a:gd name="connsiteX175" fmla="*/ 1663591 w 1932172"/>
              <a:gd name="connsiteY175" fmla="*/ 805781 h 1394451"/>
              <a:gd name="connsiteX176" fmla="*/ 1655789 w 1932172"/>
              <a:gd name="connsiteY176" fmla="*/ 794632 h 1394451"/>
              <a:gd name="connsiteX177" fmla="*/ 1655789 w 1932172"/>
              <a:gd name="connsiteY177" fmla="*/ 776793 h 1394451"/>
              <a:gd name="connsiteX178" fmla="*/ 1656904 w 1932172"/>
              <a:gd name="connsiteY178" fmla="*/ 762300 h 1394451"/>
              <a:gd name="connsiteX179" fmla="*/ 1649103 w 1932172"/>
              <a:gd name="connsiteY179" fmla="*/ 754495 h 1394451"/>
              <a:gd name="connsiteX180" fmla="*/ 1641302 w 1932172"/>
              <a:gd name="connsiteY180" fmla="*/ 751150 h 1394451"/>
              <a:gd name="connsiteX181" fmla="*/ 1636287 w 1932172"/>
              <a:gd name="connsiteY181" fmla="*/ 764529 h 1394451"/>
              <a:gd name="connsiteX182" fmla="*/ 1624585 w 1932172"/>
              <a:gd name="connsiteY182" fmla="*/ 760070 h 1394451"/>
              <a:gd name="connsiteX183" fmla="*/ 1605639 w 1932172"/>
              <a:gd name="connsiteY183" fmla="*/ 760070 h 1394451"/>
              <a:gd name="connsiteX184" fmla="*/ 1592266 w 1932172"/>
              <a:gd name="connsiteY184" fmla="*/ 768989 h 1394451"/>
              <a:gd name="connsiteX185" fmla="*/ 1577778 w 1932172"/>
              <a:gd name="connsiteY185" fmla="*/ 782368 h 1394451"/>
              <a:gd name="connsiteX186" fmla="*/ 1544345 w 1932172"/>
              <a:gd name="connsiteY186" fmla="*/ 805781 h 1394451"/>
              <a:gd name="connsiteX187" fmla="*/ 1500881 w 1932172"/>
              <a:gd name="connsiteY187" fmla="*/ 839228 h 1394451"/>
              <a:gd name="connsiteX188" fmla="*/ 1464105 w 1932172"/>
              <a:gd name="connsiteY188" fmla="*/ 869330 h 1394451"/>
              <a:gd name="connsiteX189" fmla="*/ 1444045 w 1932172"/>
              <a:gd name="connsiteY189" fmla="*/ 889399 h 1394451"/>
              <a:gd name="connsiteX190" fmla="*/ 1438472 w 1932172"/>
              <a:gd name="connsiteY190" fmla="*/ 906122 h 1394451"/>
              <a:gd name="connsiteX191" fmla="*/ 1411726 w 1932172"/>
              <a:gd name="connsiteY191" fmla="*/ 901663 h 1394451"/>
              <a:gd name="connsiteX192" fmla="*/ 1390551 w 1932172"/>
              <a:gd name="connsiteY192" fmla="*/ 900548 h 1394451"/>
              <a:gd name="connsiteX193" fmla="*/ 1382750 w 1932172"/>
              <a:gd name="connsiteY193" fmla="*/ 917271 h 1394451"/>
              <a:gd name="connsiteX194" fmla="*/ 1363804 w 1932172"/>
              <a:gd name="connsiteY194" fmla="*/ 925076 h 1394451"/>
              <a:gd name="connsiteX195" fmla="*/ 1341515 w 1932172"/>
              <a:gd name="connsiteY195" fmla="*/ 927306 h 1394451"/>
              <a:gd name="connsiteX196" fmla="*/ 1322570 w 1932172"/>
              <a:gd name="connsiteY196" fmla="*/ 931765 h 1394451"/>
              <a:gd name="connsiteX197" fmla="*/ 1310311 w 1932172"/>
              <a:gd name="connsiteY197" fmla="*/ 945144 h 1394451"/>
              <a:gd name="connsiteX198" fmla="*/ 1316998 w 1932172"/>
              <a:gd name="connsiteY198" fmla="*/ 961868 h 1394451"/>
              <a:gd name="connsiteX199" fmla="*/ 1306968 w 1932172"/>
              <a:gd name="connsiteY199" fmla="*/ 971902 h 1394451"/>
              <a:gd name="connsiteX200" fmla="*/ 1282450 w 1932172"/>
              <a:gd name="connsiteY200" fmla="*/ 990855 h 1394451"/>
              <a:gd name="connsiteX201" fmla="*/ 1265733 w 1932172"/>
              <a:gd name="connsiteY201" fmla="*/ 1007579 h 1394451"/>
              <a:gd name="connsiteX202" fmla="*/ 1255703 w 1932172"/>
              <a:gd name="connsiteY202" fmla="*/ 987511 h 1394451"/>
              <a:gd name="connsiteX203" fmla="*/ 1240101 w 1932172"/>
              <a:gd name="connsiteY203" fmla="*/ 974132 h 1394451"/>
              <a:gd name="connsiteX204" fmla="*/ 1224499 w 1932172"/>
              <a:gd name="connsiteY204" fmla="*/ 998660 h 1394451"/>
              <a:gd name="connsiteX205" fmla="*/ 1233414 w 1932172"/>
              <a:gd name="connsiteY205" fmla="*/ 1013153 h 1394451"/>
              <a:gd name="connsiteX206" fmla="*/ 1245673 w 1932172"/>
              <a:gd name="connsiteY206" fmla="*/ 1025417 h 1394451"/>
              <a:gd name="connsiteX207" fmla="*/ 1266847 w 1932172"/>
              <a:gd name="connsiteY207" fmla="*/ 1020958 h 1394451"/>
              <a:gd name="connsiteX208" fmla="*/ 1265733 w 1932172"/>
              <a:gd name="connsiteY208" fmla="*/ 1043256 h 1394451"/>
              <a:gd name="connsiteX209" fmla="*/ 1265733 w 1932172"/>
              <a:gd name="connsiteY209" fmla="*/ 1064439 h 1394451"/>
              <a:gd name="connsiteX210" fmla="*/ 1264619 w 1932172"/>
              <a:gd name="connsiteY210" fmla="*/ 1088967 h 1394451"/>
              <a:gd name="connsiteX211" fmla="*/ 1264619 w 1932172"/>
              <a:gd name="connsiteY211" fmla="*/ 1110150 h 1394451"/>
              <a:gd name="connsiteX212" fmla="*/ 1264619 w 1932172"/>
              <a:gd name="connsiteY212" fmla="*/ 1134678 h 1394451"/>
              <a:gd name="connsiteX213" fmla="*/ 1264619 w 1932172"/>
              <a:gd name="connsiteY213" fmla="*/ 1279616 h 1394451"/>
              <a:gd name="connsiteX214" fmla="*/ 1279106 w 1932172"/>
              <a:gd name="connsiteY214" fmla="*/ 1287420 h 1394451"/>
              <a:gd name="connsiteX215" fmla="*/ 1296938 w 1932172"/>
              <a:gd name="connsiteY215" fmla="*/ 1296339 h 1394451"/>
              <a:gd name="connsiteX216" fmla="*/ 1308082 w 1932172"/>
              <a:gd name="connsiteY216" fmla="*/ 1307488 h 1394451"/>
              <a:gd name="connsiteX217" fmla="*/ 1306968 w 1932172"/>
              <a:gd name="connsiteY217" fmla="*/ 1324212 h 1394451"/>
              <a:gd name="connsiteX218" fmla="*/ 1311425 w 1932172"/>
              <a:gd name="connsiteY218" fmla="*/ 1340936 h 1394451"/>
              <a:gd name="connsiteX219" fmla="*/ 1289136 w 1932172"/>
              <a:gd name="connsiteY219" fmla="*/ 1337591 h 1394451"/>
              <a:gd name="connsiteX220" fmla="*/ 1271305 w 1932172"/>
              <a:gd name="connsiteY220" fmla="*/ 1339821 h 1394451"/>
              <a:gd name="connsiteX221" fmla="*/ 1265733 w 1932172"/>
              <a:gd name="connsiteY221" fmla="*/ 1324212 h 1394451"/>
              <a:gd name="connsiteX222" fmla="*/ 1256817 w 1932172"/>
              <a:gd name="connsiteY222" fmla="*/ 1310833 h 1394451"/>
              <a:gd name="connsiteX223" fmla="*/ 1236757 w 1932172"/>
              <a:gd name="connsiteY223" fmla="*/ 1308603 h 1394451"/>
              <a:gd name="connsiteX224" fmla="*/ 1217812 w 1932172"/>
              <a:gd name="connsiteY224" fmla="*/ 1315293 h 1394451"/>
              <a:gd name="connsiteX225" fmla="*/ 1198866 w 1932172"/>
              <a:gd name="connsiteY225" fmla="*/ 1321982 h 1394451"/>
              <a:gd name="connsiteX226" fmla="*/ 1184378 w 1932172"/>
              <a:gd name="connsiteY226" fmla="*/ 1333131 h 1394451"/>
              <a:gd name="connsiteX227" fmla="*/ 1173234 w 1932172"/>
              <a:gd name="connsiteY227" fmla="*/ 1349855 h 1394451"/>
              <a:gd name="connsiteX228" fmla="*/ 1137572 w 1932172"/>
              <a:gd name="connsiteY228" fmla="*/ 1352085 h 1394451"/>
              <a:gd name="connsiteX229" fmla="*/ 1119741 w 1932172"/>
              <a:gd name="connsiteY229" fmla="*/ 1359889 h 1394451"/>
              <a:gd name="connsiteX230" fmla="*/ 1125313 w 1932172"/>
              <a:gd name="connsiteY230" fmla="*/ 1377728 h 1394451"/>
              <a:gd name="connsiteX231" fmla="*/ 1111939 w 1932172"/>
              <a:gd name="connsiteY231" fmla="*/ 1392221 h 1394451"/>
              <a:gd name="connsiteX232" fmla="*/ 1092994 w 1932172"/>
              <a:gd name="connsiteY232" fmla="*/ 1372153 h 1394451"/>
              <a:gd name="connsiteX233" fmla="*/ 1072934 w 1932172"/>
              <a:gd name="connsiteY233" fmla="*/ 1394451 h 1394451"/>
              <a:gd name="connsiteX234" fmla="*/ 1058446 w 1932172"/>
              <a:gd name="connsiteY234" fmla="*/ 1383302 h 1394451"/>
              <a:gd name="connsiteX235" fmla="*/ 1046187 w 1932172"/>
              <a:gd name="connsiteY235" fmla="*/ 1368808 h 1394451"/>
              <a:gd name="connsiteX236" fmla="*/ 1026127 w 1932172"/>
              <a:gd name="connsiteY236" fmla="*/ 1355429 h 1394451"/>
              <a:gd name="connsiteX237" fmla="*/ 1000495 w 1932172"/>
              <a:gd name="connsiteY237" fmla="*/ 1345395 h 1394451"/>
              <a:gd name="connsiteX238" fmla="*/ 980435 w 1932172"/>
              <a:gd name="connsiteY238" fmla="*/ 1339821 h 1394451"/>
              <a:gd name="connsiteX239" fmla="*/ 958146 w 1932172"/>
              <a:gd name="connsiteY239" fmla="*/ 1334246 h 1394451"/>
              <a:gd name="connsiteX240" fmla="*/ 945608 w 1932172"/>
              <a:gd name="connsiteY240" fmla="*/ 1336197 h 1394451"/>
              <a:gd name="connsiteX241" fmla="*/ 926663 w 1932172"/>
              <a:gd name="connsiteY241" fmla="*/ 1344280 h 1394451"/>
              <a:gd name="connsiteX242" fmla="*/ 916911 w 1932172"/>
              <a:gd name="connsiteY242" fmla="*/ 1355429 h 1394451"/>
              <a:gd name="connsiteX243" fmla="*/ 903538 w 1932172"/>
              <a:gd name="connsiteY243" fmla="*/ 1371038 h 1394451"/>
              <a:gd name="connsiteX244" fmla="*/ 886821 w 1932172"/>
              <a:gd name="connsiteY244" fmla="*/ 1381072 h 1394451"/>
              <a:gd name="connsiteX245" fmla="*/ 871219 w 1932172"/>
              <a:gd name="connsiteY245" fmla="*/ 1378842 h 1394451"/>
              <a:gd name="connsiteX246" fmla="*/ 856731 w 1932172"/>
              <a:gd name="connsiteY246" fmla="*/ 1364349 h 1394451"/>
              <a:gd name="connsiteX247" fmla="*/ 847816 w 1932172"/>
              <a:gd name="connsiteY247" fmla="*/ 1347625 h 1394451"/>
              <a:gd name="connsiteX248" fmla="*/ 847816 w 1932172"/>
              <a:gd name="connsiteY248" fmla="*/ 1325327 h 1394451"/>
              <a:gd name="connsiteX249" fmla="*/ 837786 w 1932172"/>
              <a:gd name="connsiteY249" fmla="*/ 1317523 h 1394451"/>
              <a:gd name="connsiteX250" fmla="*/ 808810 w 1932172"/>
              <a:gd name="connsiteY250" fmla="*/ 1317523 h 1394451"/>
              <a:gd name="connsiteX251" fmla="*/ 785407 w 1932172"/>
              <a:gd name="connsiteY251" fmla="*/ 1308603 h 1394451"/>
              <a:gd name="connsiteX252" fmla="*/ 770919 w 1932172"/>
              <a:gd name="connsiteY252" fmla="*/ 1290765 h 1394451"/>
              <a:gd name="connsiteX253" fmla="*/ 766461 w 1932172"/>
              <a:gd name="connsiteY253" fmla="*/ 1267909 h 1394451"/>
              <a:gd name="connsiteX254" fmla="*/ 785407 w 1932172"/>
              <a:gd name="connsiteY254" fmla="*/ 1264007 h 1394451"/>
              <a:gd name="connsiteX255" fmla="*/ 794621 w 1932172"/>
              <a:gd name="connsiteY255" fmla="*/ 1264007 h 1394451"/>
              <a:gd name="connsiteX256" fmla="*/ 794533 w 1932172"/>
              <a:gd name="connsiteY256" fmla="*/ 1263227 h 1394451"/>
              <a:gd name="connsiteX257" fmla="*/ 785374 w 1932172"/>
              <a:gd name="connsiteY257" fmla="*/ 1263227 h 1394451"/>
              <a:gd name="connsiteX258" fmla="*/ 766714 w 1932172"/>
              <a:gd name="connsiteY258" fmla="*/ 1267683 h 1394451"/>
              <a:gd name="connsiteX259" fmla="*/ 764208 w 1932172"/>
              <a:gd name="connsiteY259" fmla="*/ 1249860 h 1394451"/>
              <a:gd name="connsiteX260" fmla="*/ 761980 w 1932172"/>
              <a:gd name="connsiteY260" fmla="*/ 1233150 h 1394451"/>
              <a:gd name="connsiteX261" fmla="*/ 750840 w 1932172"/>
              <a:gd name="connsiteY261" fmla="*/ 1233150 h 1394451"/>
              <a:gd name="connsiteX262" fmla="*/ 733016 w 1932172"/>
              <a:gd name="connsiteY262" fmla="*/ 1232037 h 1394451"/>
              <a:gd name="connsiteX263" fmla="*/ 712964 w 1932172"/>
              <a:gd name="connsiteY263" fmla="*/ 1225353 h 1394451"/>
              <a:gd name="connsiteX264" fmla="*/ 694026 w 1932172"/>
              <a:gd name="connsiteY264" fmla="*/ 1224239 h 1394451"/>
              <a:gd name="connsiteX265" fmla="*/ 676201 w 1932172"/>
              <a:gd name="connsiteY265" fmla="*/ 1224239 h 1394451"/>
              <a:gd name="connsiteX266" fmla="*/ 659491 w 1932172"/>
              <a:gd name="connsiteY266" fmla="*/ 1239834 h 1394451"/>
              <a:gd name="connsiteX267" fmla="*/ 645009 w 1932172"/>
              <a:gd name="connsiteY267" fmla="*/ 1216441 h 1394451"/>
              <a:gd name="connsiteX268" fmla="*/ 638325 w 1932172"/>
              <a:gd name="connsiteY268" fmla="*/ 1204188 h 1394451"/>
              <a:gd name="connsiteX269" fmla="*/ 626071 w 1932172"/>
              <a:gd name="connsiteY269" fmla="*/ 1185250 h 1394451"/>
              <a:gd name="connsiteX270" fmla="*/ 602677 w 1932172"/>
              <a:gd name="connsiteY270" fmla="*/ 1189706 h 1394451"/>
              <a:gd name="connsiteX271" fmla="*/ 572599 w 1932172"/>
              <a:gd name="connsiteY271" fmla="*/ 1190820 h 1394451"/>
              <a:gd name="connsiteX272" fmla="*/ 546977 w 1932172"/>
              <a:gd name="connsiteY272" fmla="*/ 1190820 h 1394451"/>
              <a:gd name="connsiteX273" fmla="*/ 544749 w 1932172"/>
              <a:gd name="connsiteY273" fmla="*/ 1184136 h 1394451"/>
              <a:gd name="connsiteX274" fmla="*/ 533609 w 1932172"/>
              <a:gd name="connsiteY274" fmla="*/ 1166313 h 1394451"/>
              <a:gd name="connsiteX275" fmla="*/ 516899 w 1932172"/>
              <a:gd name="connsiteY275" fmla="*/ 1149604 h 1394451"/>
              <a:gd name="connsiteX276" fmla="*/ 496847 w 1932172"/>
              <a:gd name="connsiteY276" fmla="*/ 1156287 h 1394451"/>
              <a:gd name="connsiteX277" fmla="*/ 474566 w 1932172"/>
              <a:gd name="connsiteY277" fmla="*/ 1149604 h 1394451"/>
              <a:gd name="connsiteX278" fmla="*/ 450615 w 1932172"/>
              <a:gd name="connsiteY278" fmla="*/ 1144034 h 1394451"/>
              <a:gd name="connsiteX279" fmla="*/ 443374 w 1932172"/>
              <a:gd name="connsiteY279" fmla="*/ 1147376 h 1394451"/>
              <a:gd name="connsiteX280" fmla="*/ 422208 w 1932172"/>
              <a:gd name="connsiteY280" fmla="*/ 1128439 h 1394451"/>
              <a:gd name="connsiteX281" fmla="*/ 409954 w 1932172"/>
              <a:gd name="connsiteY281" fmla="*/ 1121755 h 1394451"/>
              <a:gd name="connsiteX282" fmla="*/ 393244 w 1932172"/>
              <a:gd name="connsiteY282" fmla="*/ 1115071 h 1394451"/>
              <a:gd name="connsiteX283" fmla="*/ 375420 w 1932172"/>
              <a:gd name="connsiteY283" fmla="*/ 1111729 h 1394451"/>
              <a:gd name="connsiteX284" fmla="*/ 369850 w 1932172"/>
              <a:gd name="connsiteY284" fmla="*/ 1128439 h 1394451"/>
              <a:gd name="connsiteX285" fmla="*/ 373192 w 1932172"/>
              <a:gd name="connsiteY285" fmla="*/ 1154060 h 1394451"/>
              <a:gd name="connsiteX286" fmla="*/ 375420 w 1932172"/>
              <a:gd name="connsiteY286" fmla="*/ 1178567 h 1394451"/>
              <a:gd name="connsiteX287" fmla="*/ 372078 w 1932172"/>
              <a:gd name="connsiteY287" fmla="*/ 1198618 h 1394451"/>
              <a:gd name="connsiteX288" fmla="*/ 349798 w 1932172"/>
              <a:gd name="connsiteY288" fmla="*/ 1198618 h 1394451"/>
              <a:gd name="connsiteX289" fmla="*/ 325290 w 1932172"/>
              <a:gd name="connsiteY289" fmla="*/ 1196390 h 1394451"/>
              <a:gd name="connsiteX290" fmla="*/ 298554 w 1932172"/>
              <a:gd name="connsiteY290" fmla="*/ 1195276 h 1394451"/>
              <a:gd name="connsiteX291" fmla="*/ 298275 w 1932172"/>
              <a:gd name="connsiteY291" fmla="*/ 1195276 h 1394451"/>
              <a:gd name="connsiteX292" fmla="*/ 271817 w 1932172"/>
              <a:gd name="connsiteY292" fmla="*/ 1195276 h 1394451"/>
              <a:gd name="connsiteX293" fmla="*/ 250651 w 1932172"/>
              <a:gd name="connsiteY293" fmla="*/ 1183022 h 1394451"/>
              <a:gd name="connsiteX294" fmla="*/ 243967 w 1932172"/>
              <a:gd name="connsiteY294" fmla="*/ 1197504 h 1394451"/>
              <a:gd name="connsiteX295" fmla="*/ 238397 w 1932172"/>
              <a:gd name="connsiteY295" fmla="*/ 1207529 h 1394451"/>
              <a:gd name="connsiteX296" fmla="*/ 218345 w 1932172"/>
              <a:gd name="connsiteY296" fmla="*/ 1200846 h 1394451"/>
              <a:gd name="connsiteX297" fmla="*/ 203863 w 1932172"/>
              <a:gd name="connsiteY297" fmla="*/ 1199732 h 1394451"/>
              <a:gd name="connsiteX298" fmla="*/ 196065 w 1932172"/>
              <a:gd name="connsiteY298" fmla="*/ 1183022 h 1394451"/>
              <a:gd name="connsiteX299" fmla="*/ 181583 w 1932172"/>
              <a:gd name="connsiteY299" fmla="*/ 1169655 h 1394451"/>
              <a:gd name="connsiteX300" fmla="*/ 160417 w 1932172"/>
              <a:gd name="connsiteY300" fmla="*/ 1177453 h 1394451"/>
              <a:gd name="connsiteX301" fmla="*/ 137023 w 1932172"/>
              <a:gd name="connsiteY301" fmla="*/ 1188592 h 1394451"/>
              <a:gd name="connsiteX302" fmla="*/ 116971 w 1932172"/>
              <a:gd name="connsiteY302" fmla="*/ 1198618 h 1394451"/>
              <a:gd name="connsiteX303" fmla="*/ 99147 w 1932172"/>
              <a:gd name="connsiteY303" fmla="*/ 1197504 h 1394451"/>
              <a:gd name="connsiteX304" fmla="*/ 84664 w 1932172"/>
              <a:gd name="connsiteY304" fmla="*/ 1183022 h 1394451"/>
              <a:gd name="connsiteX305" fmla="*/ 69068 w 1932172"/>
              <a:gd name="connsiteY305" fmla="*/ 1171883 h 1394451"/>
              <a:gd name="connsiteX306" fmla="*/ 69068 w 1932172"/>
              <a:gd name="connsiteY306" fmla="*/ 1157401 h 1394451"/>
              <a:gd name="connsiteX307" fmla="*/ 59042 w 1932172"/>
              <a:gd name="connsiteY307" fmla="*/ 1144034 h 1394451"/>
              <a:gd name="connsiteX308" fmla="*/ 47902 w 1932172"/>
              <a:gd name="connsiteY308" fmla="*/ 1132894 h 1394451"/>
              <a:gd name="connsiteX309" fmla="*/ 26736 w 1932172"/>
              <a:gd name="connsiteY309" fmla="*/ 1120641 h 1394451"/>
              <a:gd name="connsiteX310" fmla="*/ 3621 w 1932172"/>
              <a:gd name="connsiteY310" fmla="*/ 1111172 h 1394451"/>
              <a:gd name="connsiteX311" fmla="*/ 0 w 1932172"/>
              <a:gd name="connsiteY311" fmla="*/ 1092792 h 1394451"/>
              <a:gd name="connsiteX312" fmla="*/ 1114 w 1932172"/>
              <a:gd name="connsiteY312" fmla="*/ 1081652 h 1394451"/>
              <a:gd name="connsiteX313" fmla="*/ 6684 w 1932172"/>
              <a:gd name="connsiteY313" fmla="*/ 1068285 h 1394451"/>
              <a:gd name="connsiteX314" fmla="*/ 17824 w 1932172"/>
              <a:gd name="connsiteY314" fmla="*/ 1058259 h 1394451"/>
              <a:gd name="connsiteX315" fmla="*/ 18938 w 1932172"/>
              <a:gd name="connsiteY315" fmla="*/ 1040436 h 1394451"/>
              <a:gd name="connsiteX316" fmla="*/ 20052 w 1932172"/>
              <a:gd name="connsiteY316" fmla="*/ 1021499 h 1394451"/>
              <a:gd name="connsiteX317" fmla="*/ 24508 w 1932172"/>
              <a:gd name="connsiteY317" fmla="*/ 1008131 h 1394451"/>
              <a:gd name="connsiteX318" fmla="*/ 35648 w 1932172"/>
              <a:gd name="connsiteY318" fmla="*/ 1009245 h 1394451"/>
              <a:gd name="connsiteX319" fmla="*/ 55700 w 1932172"/>
              <a:gd name="connsiteY319" fmla="*/ 1010359 h 1394451"/>
              <a:gd name="connsiteX320" fmla="*/ 63498 w 1932172"/>
              <a:gd name="connsiteY320" fmla="*/ 1003675 h 1394451"/>
              <a:gd name="connsiteX321" fmla="*/ 55700 w 1932172"/>
              <a:gd name="connsiteY321" fmla="*/ 994764 h 1394451"/>
              <a:gd name="connsiteX322" fmla="*/ 46788 w 1932172"/>
              <a:gd name="connsiteY322" fmla="*/ 979168 h 1394451"/>
              <a:gd name="connsiteX323" fmla="*/ 61270 w 1932172"/>
              <a:gd name="connsiteY323" fmla="*/ 968029 h 1394451"/>
              <a:gd name="connsiteX324" fmla="*/ 74638 w 1932172"/>
              <a:gd name="connsiteY324" fmla="*/ 955775 h 1394451"/>
              <a:gd name="connsiteX325" fmla="*/ 94691 w 1932172"/>
              <a:gd name="connsiteY325" fmla="*/ 942408 h 1394451"/>
              <a:gd name="connsiteX326" fmla="*/ 101375 w 1932172"/>
              <a:gd name="connsiteY326" fmla="*/ 920129 h 1394451"/>
              <a:gd name="connsiteX327" fmla="*/ 109173 w 1932172"/>
              <a:gd name="connsiteY327" fmla="*/ 902305 h 1394451"/>
              <a:gd name="connsiteX328" fmla="*/ 118085 w 1932172"/>
              <a:gd name="connsiteY328" fmla="*/ 884482 h 1394451"/>
              <a:gd name="connsiteX329" fmla="*/ 125883 w 1932172"/>
              <a:gd name="connsiteY329" fmla="*/ 870001 h 1394451"/>
              <a:gd name="connsiteX330" fmla="*/ 143707 w 1932172"/>
              <a:gd name="connsiteY330" fmla="*/ 853291 h 1394451"/>
              <a:gd name="connsiteX331" fmla="*/ 133681 w 1932172"/>
              <a:gd name="connsiteY331" fmla="*/ 842152 h 1394451"/>
              <a:gd name="connsiteX332" fmla="*/ 124769 w 1932172"/>
              <a:gd name="connsiteY332" fmla="*/ 825442 h 1394451"/>
              <a:gd name="connsiteX333" fmla="*/ 109173 w 1932172"/>
              <a:gd name="connsiteY333" fmla="*/ 800935 h 1394451"/>
              <a:gd name="connsiteX334" fmla="*/ 119199 w 1932172"/>
              <a:gd name="connsiteY334" fmla="*/ 787568 h 1394451"/>
              <a:gd name="connsiteX335" fmla="*/ 125883 w 1932172"/>
              <a:gd name="connsiteY335" fmla="*/ 780884 h 1394451"/>
              <a:gd name="connsiteX336" fmla="*/ 103046 w 1932172"/>
              <a:gd name="connsiteY336" fmla="*/ 741896 h 1394451"/>
              <a:gd name="connsiteX337" fmla="*/ 98033 w 1932172"/>
              <a:gd name="connsiteY337" fmla="*/ 734098 h 1394451"/>
              <a:gd name="connsiteX338" fmla="*/ 81322 w 1932172"/>
              <a:gd name="connsiteY338" fmla="*/ 731870 h 1394451"/>
              <a:gd name="connsiteX339" fmla="*/ 66840 w 1932172"/>
              <a:gd name="connsiteY339" fmla="*/ 732984 h 1394451"/>
              <a:gd name="connsiteX340" fmla="*/ 47902 w 1932172"/>
              <a:gd name="connsiteY340" fmla="*/ 730756 h 1394451"/>
              <a:gd name="connsiteX341" fmla="*/ 38990 w 1932172"/>
              <a:gd name="connsiteY341" fmla="*/ 718502 h 1394451"/>
              <a:gd name="connsiteX342" fmla="*/ 28964 w 1932172"/>
              <a:gd name="connsiteY342" fmla="*/ 708477 h 1394451"/>
              <a:gd name="connsiteX343" fmla="*/ 38990 w 1932172"/>
              <a:gd name="connsiteY343" fmla="*/ 690654 h 1394451"/>
              <a:gd name="connsiteX344" fmla="*/ 45674 w 1932172"/>
              <a:gd name="connsiteY344" fmla="*/ 673944 h 1394451"/>
              <a:gd name="connsiteX345" fmla="*/ 62384 w 1932172"/>
              <a:gd name="connsiteY345" fmla="*/ 655007 h 1394451"/>
              <a:gd name="connsiteX346" fmla="*/ 59042 w 1932172"/>
              <a:gd name="connsiteY346" fmla="*/ 641639 h 1394451"/>
              <a:gd name="connsiteX347" fmla="*/ 52358 w 1932172"/>
              <a:gd name="connsiteY347" fmla="*/ 623816 h 1394451"/>
              <a:gd name="connsiteX348" fmla="*/ 64612 w 1932172"/>
              <a:gd name="connsiteY348" fmla="*/ 611563 h 1394451"/>
              <a:gd name="connsiteX349" fmla="*/ 71296 w 1932172"/>
              <a:gd name="connsiteY349" fmla="*/ 605993 h 1394451"/>
              <a:gd name="connsiteX350" fmla="*/ 64612 w 1932172"/>
              <a:gd name="connsiteY350" fmla="*/ 592625 h 1394451"/>
              <a:gd name="connsiteX351" fmla="*/ 55700 w 1932172"/>
              <a:gd name="connsiteY351" fmla="*/ 574802 h 1394451"/>
              <a:gd name="connsiteX352" fmla="*/ 57928 w 1932172"/>
              <a:gd name="connsiteY352" fmla="*/ 562548 h 1394451"/>
              <a:gd name="connsiteX353" fmla="*/ 69068 w 1932172"/>
              <a:gd name="connsiteY353" fmla="*/ 549181 h 1394451"/>
              <a:gd name="connsiteX354" fmla="*/ 81322 w 1932172"/>
              <a:gd name="connsiteY354" fmla="*/ 544725 h 1394451"/>
              <a:gd name="connsiteX355" fmla="*/ 93577 w 1932172"/>
              <a:gd name="connsiteY355" fmla="*/ 549181 h 1394451"/>
              <a:gd name="connsiteX356" fmla="*/ 102489 w 1932172"/>
              <a:gd name="connsiteY356" fmla="*/ 555865 h 1394451"/>
              <a:gd name="connsiteX357" fmla="*/ 113629 w 1932172"/>
              <a:gd name="connsiteY357" fmla="*/ 544725 h 1394451"/>
              <a:gd name="connsiteX358" fmla="*/ 129225 w 1932172"/>
              <a:gd name="connsiteY358" fmla="*/ 529130 h 1394451"/>
              <a:gd name="connsiteX359" fmla="*/ 137023 w 1932172"/>
              <a:gd name="connsiteY359" fmla="*/ 542497 h 1394451"/>
              <a:gd name="connsiteX360" fmla="*/ 137023 w 1932172"/>
              <a:gd name="connsiteY360" fmla="*/ 558093 h 1394451"/>
              <a:gd name="connsiteX361" fmla="*/ 148163 w 1932172"/>
              <a:gd name="connsiteY361" fmla="*/ 567004 h 1394451"/>
              <a:gd name="connsiteX362" fmla="*/ 155125 w 1932172"/>
              <a:gd name="connsiteY362" fmla="*/ 568954 h 1394451"/>
              <a:gd name="connsiteX363" fmla="*/ 156796 w 1932172"/>
              <a:gd name="connsiteY363" fmla="*/ 568675 h 1394451"/>
              <a:gd name="connsiteX364" fmla="*/ 168215 w 1932172"/>
              <a:gd name="connsiteY364" fmla="*/ 562548 h 1394451"/>
              <a:gd name="connsiteX365" fmla="*/ 163759 w 1932172"/>
              <a:gd name="connsiteY365" fmla="*/ 553637 h 1394451"/>
              <a:gd name="connsiteX366" fmla="*/ 160417 w 1932172"/>
              <a:gd name="connsiteY366" fmla="*/ 543611 h 1394451"/>
              <a:gd name="connsiteX367" fmla="*/ 167101 w 1932172"/>
              <a:gd name="connsiteY367" fmla="*/ 530244 h 1394451"/>
              <a:gd name="connsiteX368" fmla="*/ 162645 w 1932172"/>
              <a:gd name="connsiteY368" fmla="*/ 517990 h 1394451"/>
              <a:gd name="connsiteX369" fmla="*/ 173785 w 1932172"/>
              <a:gd name="connsiteY369" fmla="*/ 509357 h 1394451"/>
              <a:gd name="connsiteX370" fmla="*/ 184925 w 1932172"/>
              <a:gd name="connsiteY370" fmla="*/ 522446 h 1394451"/>
              <a:gd name="connsiteX371" fmla="*/ 200521 w 1932172"/>
              <a:gd name="connsiteY371" fmla="*/ 531358 h 1394451"/>
              <a:gd name="connsiteX372" fmla="*/ 212775 w 1932172"/>
              <a:gd name="connsiteY372" fmla="*/ 521332 h 1394451"/>
              <a:gd name="connsiteX373" fmla="*/ 226143 w 1932172"/>
              <a:gd name="connsiteY373" fmla="*/ 505737 h 1394451"/>
              <a:gd name="connsiteX374" fmla="*/ 232827 w 1932172"/>
              <a:gd name="connsiteY374" fmla="*/ 513534 h 1394451"/>
              <a:gd name="connsiteX375" fmla="*/ 240625 w 1932172"/>
              <a:gd name="connsiteY375" fmla="*/ 524674 h 1394451"/>
              <a:gd name="connsiteX376" fmla="*/ 259563 w 1932172"/>
              <a:gd name="connsiteY376" fmla="*/ 516876 h 1394451"/>
              <a:gd name="connsiteX377" fmla="*/ 279616 w 1932172"/>
              <a:gd name="connsiteY377" fmla="*/ 514648 h 1394451"/>
              <a:gd name="connsiteX378" fmla="*/ 295212 w 1932172"/>
              <a:gd name="connsiteY378" fmla="*/ 515762 h 1394451"/>
              <a:gd name="connsiteX379" fmla="*/ 304124 w 1932172"/>
              <a:gd name="connsiteY379" fmla="*/ 502395 h 1394451"/>
              <a:gd name="connsiteX380" fmla="*/ 315264 w 1932172"/>
              <a:gd name="connsiteY380" fmla="*/ 492369 h 1394451"/>
              <a:gd name="connsiteX381" fmla="*/ 334202 w 1932172"/>
              <a:gd name="connsiteY381" fmla="*/ 487913 h 1394451"/>
              <a:gd name="connsiteX382" fmla="*/ 364280 w 1932172"/>
              <a:gd name="connsiteY382" fmla="*/ 480116 h 1394451"/>
              <a:gd name="connsiteX383" fmla="*/ 376534 w 1932172"/>
              <a:gd name="connsiteY383" fmla="*/ 493483 h 1394451"/>
              <a:gd name="connsiteX384" fmla="*/ 387674 w 1932172"/>
              <a:gd name="connsiteY384" fmla="*/ 507965 h 1394451"/>
              <a:gd name="connsiteX385" fmla="*/ 408840 w 1932172"/>
              <a:gd name="connsiteY385" fmla="*/ 500167 h 1394451"/>
              <a:gd name="connsiteX386" fmla="*/ 413296 w 1932172"/>
              <a:gd name="connsiteY386" fmla="*/ 485685 h 1394451"/>
              <a:gd name="connsiteX387" fmla="*/ 414410 w 1932172"/>
              <a:gd name="connsiteY387" fmla="*/ 472318 h 1394451"/>
              <a:gd name="connsiteX388" fmla="*/ 425550 w 1932172"/>
              <a:gd name="connsiteY388" fmla="*/ 464520 h 1394451"/>
              <a:gd name="connsiteX389" fmla="*/ 440032 w 1932172"/>
              <a:gd name="connsiteY389" fmla="*/ 464520 h 1394451"/>
              <a:gd name="connsiteX390" fmla="*/ 453400 w 1932172"/>
              <a:gd name="connsiteY390" fmla="*/ 462292 h 1394451"/>
              <a:gd name="connsiteX391" fmla="*/ 470946 w 1932172"/>
              <a:gd name="connsiteY391" fmla="*/ 461178 h 1394451"/>
              <a:gd name="connsiteX392" fmla="*/ 471224 w 1932172"/>
              <a:gd name="connsiteY392" fmla="*/ 461178 h 1394451"/>
              <a:gd name="connsiteX393" fmla="*/ 466768 w 1932172"/>
              <a:gd name="connsiteY393" fmla="*/ 451153 h 1394451"/>
              <a:gd name="connsiteX394" fmla="*/ 462312 w 1932172"/>
              <a:gd name="connsiteY394" fmla="*/ 438899 h 1394451"/>
              <a:gd name="connsiteX395" fmla="*/ 473452 w 1932172"/>
              <a:gd name="connsiteY395" fmla="*/ 428874 h 1394451"/>
              <a:gd name="connsiteX396" fmla="*/ 476794 w 1932172"/>
              <a:gd name="connsiteY396" fmla="*/ 415506 h 1394451"/>
              <a:gd name="connsiteX397" fmla="*/ 481251 w 1932172"/>
              <a:gd name="connsiteY397" fmla="*/ 397683 h 1394451"/>
              <a:gd name="connsiteX398" fmla="*/ 477908 w 1932172"/>
              <a:gd name="connsiteY398" fmla="*/ 384315 h 1394451"/>
              <a:gd name="connsiteX399" fmla="*/ 470110 w 1932172"/>
              <a:gd name="connsiteY399" fmla="*/ 380973 h 1394451"/>
              <a:gd name="connsiteX400" fmla="*/ 464540 w 1932172"/>
              <a:gd name="connsiteY400" fmla="*/ 370948 h 1394451"/>
              <a:gd name="connsiteX401" fmla="*/ 467882 w 1932172"/>
              <a:gd name="connsiteY401" fmla="*/ 357580 h 1394451"/>
              <a:gd name="connsiteX402" fmla="*/ 471224 w 1932172"/>
              <a:gd name="connsiteY402" fmla="*/ 343099 h 1394451"/>
              <a:gd name="connsiteX403" fmla="*/ 476794 w 1932172"/>
              <a:gd name="connsiteY403" fmla="*/ 327504 h 1394451"/>
              <a:gd name="connsiteX404" fmla="*/ 489049 w 1932172"/>
              <a:gd name="connsiteY404" fmla="*/ 337529 h 1394451"/>
              <a:gd name="connsiteX405" fmla="*/ 501303 w 1932172"/>
              <a:gd name="connsiteY405" fmla="*/ 346441 h 1394451"/>
              <a:gd name="connsiteX406" fmla="*/ 513557 w 1932172"/>
              <a:gd name="connsiteY406" fmla="*/ 343099 h 1394451"/>
              <a:gd name="connsiteX407" fmla="*/ 529153 w 1932172"/>
              <a:gd name="connsiteY407" fmla="*/ 340871 h 1394451"/>
              <a:gd name="connsiteX408" fmla="*/ 540571 w 1932172"/>
              <a:gd name="connsiteY408" fmla="*/ 336415 h 1394451"/>
              <a:gd name="connsiteX409" fmla="*/ 540293 w 1932172"/>
              <a:gd name="connsiteY409" fmla="*/ 336415 h 1394451"/>
              <a:gd name="connsiteX410" fmla="*/ 533609 w 1932172"/>
              <a:gd name="connsiteY410" fmla="*/ 323048 h 1394451"/>
              <a:gd name="connsiteX411" fmla="*/ 528039 w 1932172"/>
              <a:gd name="connsiteY411" fmla="*/ 309680 h 1394451"/>
              <a:gd name="connsiteX412" fmla="*/ 523583 w 1932172"/>
              <a:gd name="connsiteY412" fmla="*/ 297427 h 1394451"/>
              <a:gd name="connsiteX413" fmla="*/ 521355 w 1932172"/>
              <a:gd name="connsiteY413" fmla="*/ 280717 h 1394451"/>
              <a:gd name="connsiteX414" fmla="*/ 513557 w 1932172"/>
              <a:gd name="connsiteY414" fmla="*/ 270692 h 1394451"/>
              <a:gd name="connsiteX415" fmla="*/ 511329 w 1932172"/>
              <a:gd name="connsiteY415" fmla="*/ 259552 h 1394451"/>
              <a:gd name="connsiteX416" fmla="*/ 512443 w 1932172"/>
              <a:gd name="connsiteY416" fmla="*/ 246185 h 1394451"/>
              <a:gd name="connsiteX417" fmla="*/ 526925 w 1932172"/>
              <a:gd name="connsiteY417" fmla="*/ 247299 h 1394451"/>
              <a:gd name="connsiteX418" fmla="*/ 543635 w 1932172"/>
              <a:gd name="connsiteY418" fmla="*/ 250641 h 1394451"/>
              <a:gd name="connsiteX419" fmla="*/ 544749 w 1932172"/>
              <a:gd name="connsiteY419" fmla="*/ 238387 h 1394451"/>
              <a:gd name="connsiteX420" fmla="*/ 551433 w 1932172"/>
              <a:gd name="connsiteY420" fmla="*/ 226412 h 1394451"/>
              <a:gd name="connsiteX421" fmla="*/ 562573 w 1932172"/>
              <a:gd name="connsiteY421" fmla="*/ 216108 h 1394451"/>
              <a:gd name="connsiteX422" fmla="*/ 571485 w 1932172"/>
              <a:gd name="connsiteY422" fmla="*/ 204968 h 1394451"/>
              <a:gd name="connsiteX423" fmla="*/ 569257 w 1932172"/>
              <a:gd name="connsiteY423" fmla="*/ 192715 h 1394451"/>
              <a:gd name="connsiteX424" fmla="*/ 570371 w 1932172"/>
              <a:gd name="connsiteY424" fmla="*/ 180461 h 1394451"/>
              <a:gd name="connsiteX425" fmla="*/ 585967 w 1932172"/>
              <a:gd name="connsiteY425" fmla="*/ 181575 h 1394451"/>
              <a:gd name="connsiteX426" fmla="*/ 601563 w 1932172"/>
              <a:gd name="connsiteY426" fmla="*/ 180461 h 1394451"/>
              <a:gd name="connsiteX427" fmla="*/ 613817 w 1932172"/>
              <a:gd name="connsiteY427" fmla="*/ 169322 h 1394451"/>
              <a:gd name="connsiteX428" fmla="*/ 621615 w 1932172"/>
              <a:gd name="connsiteY428" fmla="*/ 160410 h 1394451"/>
              <a:gd name="connsiteX429" fmla="*/ 631641 w 1932172"/>
              <a:gd name="connsiteY429" fmla="*/ 148157 h 1394451"/>
              <a:gd name="connsiteX430" fmla="*/ 623843 w 1932172"/>
              <a:gd name="connsiteY430" fmla="*/ 140359 h 1394451"/>
              <a:gd name="connsiteX431" fmla="*/ 620501 w 1932172"/>
              <a:gd name="connsiteY431" fmla="*/ 124763 h 1394451"/>
              <a:gd name="connsiteX432" fmla="*/ 631641 w 1932172"/>
              <a:gd name="connsiteY432" fmla="*/ 119194 h 1394451"/>
              <a:gd name="connsiteX433" fmla="*/ 649465 w 1932172"/>
              <a:gd name="connsiteY433" fmla="*/ 120308 h 1394451"/>
              <a:gd name="connsiteX434" fmla="*/ 649465 w 1932172"/>
              <a:gd name="connsiteY434" fmla="*/ 106940 h 1394451"/>
              <a:gd name="connsiteX435" fmla="*/ 661719 w 1932172"/>
              <a:gd name="connsiteY435" fmla="*/ 94687 h 1394451"/>
              <a:gd name="connsiteX436" fmla="*/ 670631 w 1932172"/>
              <a:gd name="connsiteY436" fmla="*/ 81319 h 1394451"/>
              <a:gd name="connsiteX437" fmla="*/ 682886 w 1932172"/>
              <a:gd name="connsiteY437" fmla="*/ 66838 h 1394451"/>
              <a:gd name="connsiteX438" fmla="*/ 675087 w 1932172"/>
              <a:gd name="connsiteY438" fmla="*/ 59040 h 1394451"/>
              <a:gd name="connsiteX439" fmla="*/ 667289 w 1932172"/>
              <a:gd name="connsiteY439" fmla="*/ 50128 h 1394451"/>
              <a:gd name="connsiteX440" fmla="*/ 666175 w 1932172"/>
              <a:gd name="connsiteY440" fmla="*/ 40103 h 1394451"/>
              <a:gd name="connsiteX441" fmla="*/ 668403 w 1932172"/>
              <a:gd name="connsiteY441" fmla="*/ 24507 h 1394451"/>
              <a:gd name="connsiteX442" fmla="*/ 680658 w 1932172"/>
              <a:gd name="connsiteY442" fmla="*/ 15596 h 1394451"/>
              <a:gd name="connsiteX443" fmla="*/ 700710 w 1932172"/>
              <a:gd name="connsiteY443" fmla="*/ 8912 h 1394451"/>
              <a:gd name="connsiteX444" fmla="*/ 711850 w 1932172"/>
              <a:gd name="connsiteY444" fmla="*/ 0 h 1394451"/>
              <a:gd name="connsiteX0" fmla="*/ 711850 w 1932172"/>
              <a:gd name="connsiteY0" fmla="*/ 0 h 1394451"/>
              <a:gd name="connsiteX1" fmla="*/ 726332 w 1932172"/>
              <a:gd name="connsiteY1" fmla="*/ 0 h 1394451"/>
              <a:gd name="connsiteX2" fmla="*/ 747498 w 1932172"/>
              <a:gd name="connsiteY2" fmla="*/ 7798 h 1394451"/>
              <a:gd name="connsiteX3" fmla="*/ 767550 w 1932172"/>
              <a:gd name="connsiteY3" fmla="*/ 18938 h 1394451"/>
              <a:gd name="connsiteX4" fmla="*/ 775348 w 1932172"/>
              <a:gd name="connsiteY4" fmla="*/ 33419 h 1394451"/>
              <a:gd name="connsiteX5" fmla="*/ 787602 w 1932172"/>
              <a:gd name="connsiteY5" fmla="*/ 47900 h 1394451"/>
              <a:gd name="connsiteX6" fmla="*/ 795400 w 1932172"/>
              <a:gd name="connsiteY6" fmla="*/ 59040 h 1394451"/>
              <a:gd name="connsiteX7" fmla="*/ 804312 w 1932172"/>
              <a:gd name="connsiteY7" fmla="*/ 66838 h 1394451"/>
              <a:gd name="connsiteX8" fmla="*/ 819908 w 1932172"/>
              <a:gd name="connsiteY8" fmla="*/ 65724 h 1394451"/>
              <a:gd name="connsiteX9" fmla="*/ 827706 w 1932172"/>
              <a:gd name="connsiteY9" fmla="*/ 54584 h 1394451"/>
              <a:gd name="connsiteX10" fmla="*/ 836618 w 1932172"/>
              <a:gd name="connsiteY10" fmla="*/ 45672 h 1394451"/>
              <a:gd name="connsiteX11" fmla="*/ 852214 w 1932172"/>
              <a:gd name="connsiteY11" fmla="*/ 35647 h 1394451"/>
              <a:gd name="connsiteX12" fmla="*/ 861126 w 1932172"/>
              <a:gd name="connsiteY12" fmla="*/ 51242 h 1394451"/>
              <a:gd name="connsiteX13" fmla="*/ 868924 w 1932172"/>
              <a:gd name="connsiteY13" fmla="*/ 43445 h 1394451"/>
              <a:gd name="connsiteX14" fmla="*/ 874494 w 1932172"/>
              <a:gd name="connsiteY14" fmla="*/ 36761 h 1394451"/>
              <a:gd name="connsiteX15" fmla="*/ 882293 w 1932172"/>
              <a:gd name="connsiteY15" fmla="*/ 33419 h 1394451"/>
              <a:gd name="connsiteX16" fmla="*/ 897889 w 1932172"/>
              <a:gd name="connsiteY16" fmla="*/ 33419 h 1394451"/>
              <a:gd name="connsiteX17" fmla="*/ 910143 w 1932172"/>
              <a:gd name="connsiteY17" fmla="*/ 44559 h 1394451"/>
              <a:gd name="connsiteX18" fmla="*/ 910143 w 1932172"/>
              <a:gd name="connsiteY18" fmla="*/ 66838 h 1394451"/>
              <a:gd name="connsiteX19" fmla="*/ 912371 w 1932172"/>
              <a:gd name="connsiteY19" fmla="*/ 83547 h 1394451"/>
              <a:gd name="connsiteX20" fmla="*/ 914599 w 1932172"/>
              <a:gd name="connsiteY20" fmla="*/ 96914 h 1394451"/>
              <a:gd name="connsiteX21" fmla="*/ 923511 w 1932172"/>
              <a:gd name="connsiteY21" fmla="*/ 104712 h 1394451"/>
              <a:gd name="connsiteX22" fmla="*/ 933537 w 1932172"/>
              <a:gd name="connsiteY22" fmla="*/ 112510 h 1394451"/>
              <a:gd name="connsiteX23" fmla="*/ 944677 w 1932172"/>
              <a:gd name="connsiteY23" fmla="*/ 124763 h 1394451"/>
              <a:gd name="connsiteX24" fmla="*/ 943563 w 1932172"/>
              <a:gd name="connsiteY24" fmla="*/ 135903 h 1394451"/>
              <a:gd name="connsiteX25" fmla="*/ 939107 w 1932172"/>
              <a:gd name="connsiteY25" fmla="*/ 147043 h 1394451"/>
              <a:gd name="connsiteX26" fmla="*/ 931309 w 1932172"/>
              <a:gd name="connsiteY26" fmla="*/ 159296 h 1394451"/>
              <a:gd name="connsiteX27" fmla="*/ 923511 w 1932172"/>
              <a:gd name="connsiteY27" fmla="*/ 172664 h 1394451"/>
              <a:gd name="connsiteX28" fmla="*/ 934651 w 1932172"/>
              <a:gd name="connsiteY28" fmla="*/ 179347 h 1394451"/>
              <a:gd name="connsiteX29" fmla="*/ 946905 w 1932172"/>
              <a:gd name="connsiteY29" fmla="*/ 187145 h 1394451"/>
              <a:gd name="connsiteX30" fmla="*/ 943563 w 1932172"/>
              <a:gd name="connsiteY30" fmla="*/ 200512 h 1394451"/>
              <a:gd name="connsiteX31" fmla="*/ 940221 w 1932172"/>
              <a:gd name="connsiteY31" fmla="*/ 213880 h 1394451"/>
              <a:gd name="connsiteX32" fmla="*/ 952475 w 1932172"/>
              <a:gd name="connsiteY32" fmla="*/ 225020 h 1394451"/>
              <a:gd name="connsiteX33" fmla="*/ 960273 w 1932172"/>
              <a:gd name="connsiteY33" fmla="*/ 208310 h 1394451"/>
              <a:gd name="connsiteX34" fmla="*/ 969185 w 1932172"/>
              <a:gd name="connsiteY34" fmla="*/ 194943 h 1394451"/>
              <a:gd name="connsiteX35" fmla="*/ 981439 w 1932172"/>
              <a:gd name="connsiteY35" fmla="*/ 193829 h 1394451"/>
              <a:gd name="connsiteX36" fmla="*/ 995921 w 1932172"/>
              <a:gd name="connsiteY36" fmla="*/ 192715 h 1394451"/>
              <a:gd name="connsiteX37" fmla="*/ 1001491 w 1932172"/>
              <a:gd name="connsiteY37" fmla="*/ 200512 h 1394451"/>
              <a:gd name="connsiteX38" fmla="*/ 1019315 w 1932172"/>
              <a:gd name="connsiteY38" fmla="*/ 201626 h 1394451"/>
              <a:gd name="connsiteX39" fmla="*/ 1036025 w 1932172"/>
              <a:gd name="connsiteY39" fmla="*/ 203854 h 1394451"/>
              <a:gd name="connsiteX40" fmla="*/ 1052735 w 1932172"/>
              <a:gd name="connsiteY40" fmla="*/ 203854 h 1394451"/>
              <a:gd name="connsiteX41" fmla="*/ 1059419 w 1932172"/>
              <a:gd name="connsiteY41" fmla="*/ 190487 h 1394451"/>
              <a:gd name="connsiteX42" fmla="*/ 1067217 w 1932172"/>
              <a:gd name="connsiteY42" fmla="*/ 177119 h 1394451"/>
              <a:gd name="connsiteX43" fmla="*/ 1078358 w 1932172"/>
              <a:gd name="connsiteY43" fmla="*/ 167094 h 1394451"/>
              <a:gd name="connsiteX44" fmla="*/ 1079472 w 1932172"/>
              <a:gd name="connsiteY44" fmla="*/ 152612 h 1394451"/>
              <a:gd name="connsiteX45" fmla="*/ 1079472 w 1932172"/>
              <a:gd name="connsiteY45" fmla="*/ 138131 h 1394451"/>
              <a:gd name="connsiteX46" fmla="*/ 1089498 w 1932172"/>
              <a:gd name="connsiteY46" fmla="*/ 129219 h 1394451"/>
              <a:gd name="connsiteX47" fmla="*/ 1088384 w 1932172"/>
              <a:gd name="connsiteY47" fmla="*/ 111396 h 1394451"/>
              <a:gd name="connsiteX48" fmla="*/ 1088384 w 1932172"/>
              <a:gd name="connsiteY48" fmla="*/ 94687 h 1394451"/>
              <a:gd name="connsiteX49" fmla="*/ 1102866 w 1932172"/>
              <a:gd name="connsiteY49" fmla="*/ 85775 h 1394451"/>
              <a:gd name="connsiteX50" fmla="*/ 1115120 w 1932172"/>
              <a:gd name="connsiteY50" fmla="*/ 72407 h 1394451"/>
              <a:gd name="connsiteX51" fmla="*/ 1128488 w 1932172"/>
              <a:gd name="connsiteY51" fmla="*/ 62382 h 1394451"/>
              <a:gd name="connsiteX52" fmla="*/ 1141856 w 1932172"/>
              <a:gd name="connsiteY52" fmla="*/ 47900 h 1394451"/>
              <a:gd name="connsiteX53" fmla="*/ 1149654 w 1932172"/>
              <a:gd name="connsiteY53" fmla="*/ 60154 h 1394451"/>
              <a:gd name="connsiteX54" fmla="*/ 1152996 w 1932172"/>
              <a:gd name="connsiteY54" fmla="*/ 77977 h 1394451"/>
              <a:gd name="connsiteX55" fmla="*/ 1155224 w 1932172"/>
              <a:gd name="connsiteY55" fmla="*/ 86889 h 1394451"/>
              <a:gd name="connsiteX56" fmla="*/ 1168592 w 1932172"/>
              <a:gd name="connsiteY56" fmla="*/ 86889 h 1394451"/>
              <a:gd name="connsiteX57" fmla="*/ 1180846 w 1932172"/>
              <a:gd name="connsiteY57" fmla="*/ 80205 h 1394451"/>
              <a:gd name="connsiteX58" fmla="*/ 1190872 w 1932172"/>
              <a:gd name="connsiteY58" fmla="*/ 86889 h 1394451"/>
              <a:gd name="connsiteX59" fmla="*/ 1193100 w 1932172"/>
              <a:gd name="connsiteY59" fmla="*/ 105826 h 1394451"/>
              <a:gd name="connsiteX60" fmla="*/ 1194214 w 1932172"/>
              <a:gd name="connsiteY60" fmla="*/ 129219 h 1394451"/>
              <a:gd name="connsiteX61" fmla="*/ 1206468 w 1932172"/>
              <a:gd name="connsiteY61" fmla="*/ 131447 h 1394451"/>
              <a:gd name="connsiteX62" fmla="*/ 1215380 w 1932172"/>
              <a:gd name="connsiteY62" fmla="*/ 135903 h 1394451"/>
              <a:gd name="connsiteX63" fmla="*/ 1217608 w 1932172"/>
              <a:gd name="connsiteY63" fmla="*/ 153726 h 1394451"/>
              <a:gd name="connsiteX64" fmla="*/ 1217608 w 1932172"/>
              <a:gd name="connsiteY64" fmla="*/ 171550 h 1394451"/>
              <a:gd name="connsiteX65" fmla="*/ 1220950 w 1932172"/>
              <a:gd name="connsiteY65" fmla="*/ 189373 h 1394451"/>
              <a:gd name="connsiteX66" fmla="*/ 1234318 w 1932172"/>
              <a:gd name="connsiteY66" fmla="*/ 196057 h 1394451"/>
              <a:gd name="connsiteX67" fmla="*/ 1234529 w 1932172"/>
              <a:gd name="connsiteY67" fmla="*/ 195927 h 1394451"/>
              <a:gd name="connsiteX68" fmla="*/ 1243444 w 1932172"/>
              <a:gd name="connsiteY68" fmla="*/ 181434 h 1394451"/>
              <a:gd name="connsiteX69" fmla="*/ 1252360 w 1932172"/>
              <a:gd name="connsiteY69" fmla="*/ 162480 h 1394451"/>
              <a:gd name="connsiteX70" fmla="*/ 1261275 w 1932172"/>
              <a:gd name="connsiteY70" fmla="*/ 142412 h 1394451"/>
              <a:gd name="connsiteX71" fmla="*/ 1267962 w 1932172"/>
              <a:gd name="connsiteY71" fmla="*/ 125688 h 1394451"/>
              <a:gd name="connsiteX72" fmla="*/ 1271305 w 1932172"/>
              <a:gd name="connsiteY72" fmla="*/ 110080 h 1394451"/>
              <a:gd name="connsiteX73" fmla="*/ 1276877 w 1932172"/>
              <a:gd name="connsiteY73" fmla="*/ 93356 h 1394451"/>
              <a:gd name="connsiteX74" fmla="*/ 1285793 w 1932172"/>
              <a:gd name="connsiteY74" fmla="*/ 68828 h 1394451"/>
              <a:gd name="connsiteX75" fmla="*/ 1298052 w 1932172"/>
              <a:gd name="connsiteY75" fmla="*/ 78862 h 1394451"/>
              <a:gd name="connsiteX76" fmla="*/ 1315883 w 1932172"/>
              <a:gd name="connsiteY76" fmla="*/ 88896 h 1394451"/>
              <a:gd name="connsiteX77" fmla="*/ 1320341 w 1932172"/>
              <a:gd name="connsiteY77" fmla="*/ 77747 h 1394451"/>
              <a:gd name="connsiteX78" fmla="*/ 1324799 w 1932172"/>
              <a:gd name="connsiteY78" fmla="*/ 67713 h 1394451"/>
              <a:gd name="connsiteX79" fmla="*/ 1330371 w 1932172"/>
              <a:gd name="connsiteY79" fmla="*/ 57679 h 1394451"/>
              <a:gd name="connsiteX80" fmla="*/ 1343744 w 1932172"/>
              <a:gd name="connsiteY80" fmla="*/ 49875 h 1394451"/>
              <a:gd name="connsiteX81" fmla="*/ 1358232 w 1932172"/>
              <a:gd name="connsiteY81" fmla="*/ 53219 h 1394451"/>
              <a:gd name="connsiteX82" fmla="*/ 1374949 w 1932172"/>
              <a:gd name="connsiteY82" fmla="*/ 43185 h 1394451"/>
              <a:gd name="connsiteX83" fmla="*/ 1388322 w 1932172"/>
              <a:gd name="connsiteY83" fmla="*/ 68828 h 1394451"/>
              <a:gd name="connsiteX84" fmla="*/ 1398352 w 1932172"/>
              <a:gd name="connsiteY84" fmla="*/ 90011 h 1394451"/>
              <a:gd name="connsiteX85" fmla="*/ 1407268 w 1932172"/>
              <a:gd name="connsiteY85" fmla="*/ 121229 h 1394451"/>
              <a:gd name="connsiteX86" fmla="*/ 1427328 w 1932172"/>
              <a:gd name="connsiteY86" fmla="*/ 115654 h 1394451"/>
              <a:gd name="connsiteX87" fmla="*/ 1452960 w 1932172"/>
              <a:gd name="connsiteY87" fmla="*/ 108965 h 1394451"/>
              <a:gd name="connsiteX88" fmla="*/ 1454075 w 1932172"/>
              <a:gd name="connsiteY88" fmla="*/ 94471 h 1394451"/>
              <a:gd name="connsiteX89" fmla="*/ 1461876 w 1932172"/>
              <a:gd name="connsiteY89" fmla="*/ 85552 h 1394451"/>
              <a:gd name="connsiteX90" fmla="*/ 1473020 w 1932172"/>
              <a:gd name="connsiteY90" fmla="*/ 86667 h 1394451"/>
              <a:gd name="connsiteX91" fmla="*/ 1483050 w 1932172"/>
              <a:gd name="connsiteY91" fmla="*/ 110080 h 1394451"/>
              <a:gd name="connsiteX92" fmla="*/ 1499767 w 1932172"/>
              <a:gd name="connsiteY92" fmla="*/ 103390 h 1394451"/>
              <a:gd name="connsiteX93" fmla="*/ 1514255 w 1932172"/>
              <a:gd name="connsiteY93" fmla="*/ 105620 h 1394451"/>
              <a:gd name="connsiteX94" fmla="*/ 1528742 w 1932172"/>
              <a:gd name="connsiteY94" fmla="*/ 118999 h 1394451"/>
              <a:gd name="connsiteX95" fmla="*/ 1539887 w 1932172"/>
              <a:gd name="connsiteY95" fmla="*/ 137952 h 1394451"/>
              <a:gd name="connsiteX96" fmla="*/ 1551589 w 1932172"/>
              <a:gd name="connsiteY96" fmla="*/ 152725 h 1394451"/>
              <a:gd name="connsiteX97" fmla="*/ 1561061 w 1932172"/>
              <a:gd name="connsiteY97" fmla="*/ 163595 h 1394451"/>
              <a:gd name="connsiteX98" fmla="*/ 1563290 w 1932172"/>
              <a:gd name="connsiteY98" fmla="*/ 179204 h 1394451"/>
              <a:gd name="connsiteX99" fmla="*/ 1564405 w 1932172"/>
              <a:gd name="connsiteY99" fmla="*/ 193698 h 1394451"/>
              <a:gd name="connsiteX100" fmla="*/ 1569977 w 1932172"/>
              <a:gd name="connsiteY100" fmla="*/ 208191 h 1394451"/>
              <a:gd name="connsiteX101" fmla="*/ 1571091 w 1932172"/>
              <a:gd name="connsiteY101" fmla="*/ 227145 h 1394451"/>
              <a:gd name="connsiteX102" fmla="*/ 1580007 w 1932172"/>
              <a:gd name="connsiteY102" fmla="*/ 233834 h 1394451"/>
              <a:gd name="connsiteX103" fmla="*/ 1588923 w 1932172"/>
              <a:gd name="connsiteY103" fmla="*/ 241638 h 1394451"/>
              <a:gd name="connsiteX104" fmla="*/ 1597838 w 1932172"/>
              <a:gd name="connsiteY104" fmla="*/ 253902 h 1394451"/>
              <a:gd name="connsiteX105" fmla="*/ 1603410 w 1932172"/>
              <a:gd name="connsiteY105" fmla="*/ 267281 h 1394451"/>
              <a:gd name="connsiteX106" fmla="*/ 1595609 w 1932172"/>
              <a:gd name="connsiteY106" fmla="*/ 276201 h 1394451"/>
              <a:gd name="connsiteX107" fmla="*/ 1591151 w 1932172"/>
              <a:gd name="connsiteY107" fmla="*/ 288465 h 1394451"/>
              <a:gd name="connsiteX108" fmla="*/ 1598953 w 1932172"/>
              <a:gd name="connsiteY108" fmla="*/ 296269 h 1394451"/>
              <a:gd name="connsiteX109" fmla="*/ 1606754 w 1932172"/>
              <a:gd name="connsiteY109" fmla="*/ 303516 h 1394451"/>
              <a:gd name="connsiteX110" fmla="*/ 1607868 w 1932172"/>
              <a:gd name="connsiteY110" fmla="*/ 304073 h 1394451"/>
              <a:gd name="connsiteX111" fmla="*/ 1627928 w 1932172"/>
              <a:gd name="connsiteY111" fmla="*/ 309648 h 1394451"/>
              <a:gd name="connsiteX112" fmla="*/ 1634615 w 1932172"/>
              <a:gd name="connsiteY112" fmla="*/ 318567 h 1394451"/>
              <a:gd name="connsiteX113" fmla="*/ 1634615 w 1932172"/>
              <a:gd name="connsiteY113" fmla="*/ 335291 h 1394451"/>
              <a:gd name="connsiteX114" fmla="*/ 1633500 w 1932172"/>
              <a:gd name="connsiteY114" fmla="*/ 348669 h 1394451"/>
              <a:gd name="connsiteX115" fmla="*/ 1633500 w 1932172"/>
              <a:gd name="connsiteY115" fmla="*/ 368738 h 1394451"/>
              <a:gd name="connsiteX116" fmla="*/ 1651332 w 1932172"/>
              <a:gd name="connsiteY116" fmla="*/ 357589 h 1394451"/>
              <a:gd name="connsiteX117" fmla="*/ 1668048 w 1932172"/>
              <a:gd name="connsiteY117" fmla="*/ 365393 h 1394451"/>
              <a:gd name="connsiteX118" fmla="*/ 1682536 w 1932172"/>
              <a:gd name="connsiteY118" fmla="*/ 375427 h 1394451"/>
              <a:gd name="connsiteX119" fmla="*/ 1693681 w 1932172"/>
              <a:gd name="connsiteY119" fmla="*/ 383232 h 1394451"/>
              <a:gd name="connsiteX120" fmla="*/ 1708168 w 1932172"/>
              <a:gd name="connsiteY120" fmla="*/ 392151 h 1394451"/>
              <a:gd name="connsiteX121" fmla="*/ 1714855 w 1932172"/>
              <a:gd name="connsiteY121" fmla="*/ 392151 h 1394451"/>
              <a:gd name="connsiteX122" fmla="*/ 1718198 w 1932172"/>
              <a:gd name="connsiteY122" fmla="*/ 375427 h 1394451"/>
              <a:gd name="connsiteX123" fmla="*/ 1715969 w 1932172"/>
              <a:gd name="connsiteY123" fmla="*/ 358704 h 1394451"/>
              <a:gd name="connsiteX124" fmla="*/ 1728228 w 1932172"/>
              <a:gd name="connsiteY124" fmla="*/ 353129 h 1394451"/>
              <a:gd name="connsiteX125" fmla="*/ 1741602 w 1932172"/>
              <a:gd name="connsiteY125" fmla="*/ 347555 h 1394451"/>
              <a:gd name="connsiteX126" fmla="*/ 1749403 w 1932172"/>
              <a:gd name="connsiteY126" fmla="*/ 360933 h 1394451"/>
              <a:gd name="connsiteX127" fmla="*/ 1754975 w 1932172"/>
              <a:gd name="connsiteY127" fmla="*/ 376542 h 1394451"/>
              <a:gd name="connsiteX128" fmla="*/ 1769463 w 1932172"/>
              <a:gd name="connsiteY128" fmla="*/ 378772 h 1394451"/>
              <a:gd name="connsiteX129" fmla="*/ 1778379 w 1932172"/>
              <a:gd name="connsiteY129" fmla="*/ 370968 h 1394451"/>
              <a:gd name="connsiteX130" fmla="*/ 1782836 w 1932172"/>
              <a:gd name="connsiteY130" fmla="*/ 348669 h 1394451"/>
              <a:gd name="connsiteX131" fmla="*/ 1796210 w 1932172"/>
              <a:gd name="connsiteY131" fmla="*/ 355359 h 1394451"/>
              <a:gd name="connsiteX132" fmla="*/ 1811812 w 1932172"/>
              <a:gd name="connsiteY132" fmla="*/ 364278 h 1394451"/>
              <a:gd name="connsiteX133" fmla="*/ 1826300 w 1932172"/>
              <a:gd name="connsiteY133" fmla="*/ 374312 h 1394451"/>
              <a:gd name="connsiteX134" fmla="*/ 1843016 w 1932172"/>
              <a:gd name="connsiteY134" fmla="*/ 381002 h 1394451"/>
              <a:gd name="connsiteX135" fmla="*/ 1855275 w 1932172"/>
              <a:gd name="connsiteY135" fmla="*/ 396610 h 1394451"/>
              <a:gd name="connsiteX136" fmla="*/ 1865305 w 1932172"/>
              <a:gd name="connsiteY136" fmla="*/ 413334 h 1394451"/>
              <a:gd name="connsiteX137" fmla="*/ 1873107 w 1932172"/>
              <a:gd name="connsiteY137" fmla="*/ 427828 h 1394451"/>
              <a:gd name="connsiteX138" fmla="*/ 1875335 w 1932172"/>
              <a:gd name="connsiteY138" fmla="*/ 446781 h 1394451"/>
              <a:gd name="connsiteX139" fmla="*/ 1871992 w 1932172"/>
              <a:gd name="connsiteY139" fmla="*/ 470194 h 1394451"/>
              <a:gd name="connsiteX140" fmla="*/ 1887594 w 1932172"/>
              <a:gd name="connsiteY140" fmla="*/ 480228 h 1394451"/>
              <a:gd name="connsiteX141" fmla="*/ 1899853 w 1932172"/>
              <a:gd name="connsiteY141" fmla="*/ 493607 h 1394451"/>
              <a:gd name="connsiteX142" fmla="*/ 1916570 w 1932172"/>
              <a:gd name="connsiteY142" fmla="*/ 510331 h 1394451"/>
              <a:gd name="connsiteX143" fmla="*/ 1924371 w 1932172"/>
              <a:gd name="connsiteY143" fmla="*/ 522595 h 1394451"/>
              <a:gd name="connsiteX144" fmla="*/ 1932172 w 1932172"/>
              <a:gd name="connsiteY144" fmla="*/ 532629 h 1394451"/>
              <a:gd name="connsiteX145" fmla="*/ 1923257 w 1932172"/>
              <a:gd name="connsiteY145" fmla="*/ 547123 h 1394451"/>
              <a:gd name="connsiteX146" fmla="*/ 1905425 w 1932172"/>
              <a:gd name="connsiteY146" fmla="*/ 542663 h 1394451"/>
              <a:gd name="connsiteX147" fmla="*/ 1887594 w 1932172"/>
              <a:gd name="connsiteY147" fmla="*/ 546008 h 1394451"/>
              <a:gd name="connsiteX148" fmla="*/ 1886480 w 1932172"/>
              <a:gd name="connsiteY148" fmla="*/ 558272 h 1394451"/>
              <a:gd name="connsiteX149" fmla="*/ 1883694 w 1932172"/>
              <a:gd name="connsiteY149" fmla="*/ 573880 h 1394451"/>
              <a:gd name="connsiteX150" fmla="*/ 1865305 w 1932172"/>
              <a:gd name="connsiteY150" fmla="*/ 578340 h 1394451"/>
              <a:gd name="connsiteX151" fmla="*/ 1858619 w 1932172"/>
              <a:gd name="connsiteY151" fmla="*/ 587259 h 1394451"/>
              <a:gd name="connsiteX152" fmla="*/ 1856390 w 1932172"/>
              <a:gd name="connsiteY152" fmla="*/ 597293 h 1394451"/>
              <a:gd name="connsiteX153" fmla="*/ 1856390 w 1932172"/>
              <a:gd name="connsiteY153" fmla="*/ 609557 h 1394451"/>
              <a:gd name="connsiteX154" fmla="*/ 1854161 w 1932172"/>
              <a:gd name="connsiteY154" fmla="*/ 622936 h 1394451"/>
              <a:gd name="connsiteX155" fmla="*/ 1849703 w 1932172"/>
              <a:gd name="connsiteY155" fmla="*/ 637430 h 1394451"/>
              <a:gd name="connsiteX156" fmla="*/ 1845245 w 1932172"/>
              <a:gd name="connsiteY156" fmla="*/ 651924 h 1394451"/>
              <a:gd name="connsiteX157" fmla="*/ 1844131 w 1932172"/>
              <a:gd name="connsiteY157" fmla="*/ 669762 h 1394451"/>
              <a:gd name="connsiteX158" fmla="*/ 1841902 w 1932172"/>
              <a:gd name="connsiteY158" fmla="*/ 682026 h 1394451"/>
              <a:gd name="connsiteX159" fmla="*/ 1827414 w 1932172"/>
              <a:gd name="connsiteY159" fmla="*/ 679796 h 1394451"/>
              <a:gd name="connsiteX160" fmla="*/ 1816270 w 1932172"/>
              <a:gd name="connsiteY160" fmla="*/ 674222 h 1394451"/>
              <a:gd name="connsiteX161" fmla="*/ 1805125 w 1932172"/>
              <a:gd name="connsiteY161" fmla="*/ 676452 h 1394451"/>
              <a:gd name="connsiteX162" fmla="*/ 1790637 w 1932172"/>
              <a:gd name="connsiteY162" fmla="*/ 676452 h 1394451"/>
              <a:gd name="connsiteX163" fmla="*/ 1785065 w 1932172"/>
              <a:gd name="connsiteY163" fmla="*/ 698750 h 1394451"/>
              <a:gd name="connsiteX164" fmla="*/ 1781722 w 1932172"/>
              <a:gd name="connsiteY164" fmla="*/ 709899 h 1394451"/>
              <a:gd name="connsiteX165" fmla="*/ 1783951 w 1932172"/>
              <a:gd name="connsiteY165" fmla="*/ 722163 h 1394451"/>
              <a:gd name="connsiteX166" fmla="*/ 1788409 w 1932172"/>
              <a:gd name="connsiteY166" fmla="*/ 732197 h 1394451"/>
              <a:gd name="connsiteX167" fmla="*/ 1773921 w 1932172"/>
              <a:gd name="connsiteY167" fmla="*/ 741116 h 1394451"/>
              <a:gd name="connsiteX168" fmla="*/ 1760547 w 1932172"/>
              <a:gd name="connsiteY168" fmla="*/ 747806 h 1394451"/>
              <a:gd name="connsiteX169" fmla="*/ 1746060 w 1932172"/>
              <a:gd name="connsiteY169" fmla="*/ 755610 h 1394451"/>
              <a:gd name="connsiteX170" fmla="*/ 1733801 w 1932172"/>
              <a:gd name="connsiteY170" fmla="*/ 764529 h 1394451"/>
              <a:gd name="connsiteX171" fmla="*/ 1724885 w 1932172"/>
              <a:gd name="connsiteY171" fmla="*/ 782368 h 1394451"/>
              <a:gd name="connsiteX172" fmla="*/ 1720427 w 1932172"/>
              <a:gd name="connsiteY172" fmla="*/ 800206 h 1394451"/>
              <a:gd name="connsiteX173" fmla="*/ 1698138 w 1932172"/>
              <a:gd name="connsiteY173" fmla="*/ 804666 h 1394451"/>
              <a:gd name="connsiteX174" fmla="*/ 1680307 w 1932172"/>
              <a:gd name="connsiteY174" fmla="*/ 804666 h 1394451"/>
              <a:gd name="connsiteX175" fmla="*/ 1663591 w 1932172"/>
              <a:gd name="connsiteY175" fmla="*/ 805781 h 1394451"/>
              <a:gd name="connsiteX176" fmla="*/ 1655789 w 1932172"/>
              <a:gd name="connsiteY176" fmla="*/ 794632 h 1394451"/>
              <a:gd name="connsiteX177" fmla="*/ 1655789 w 1932172"/>
              <a:gd name="connsiteY177" fmla="*/ 776793 h 1394451"/>
              <a:gd name="connsiteX178" fmla="*/ 1656904 w 1932172"/>
              <a:gd name="connsiteY178" fmla="*/ 762300 h 1394451"/>
              <a:gd name="connsiteX179" fmla="*/ 1649103 w 1932172"/>
              <a:gd name="connsiteY179" fmla="*/ 754495 h 1394451"/>
              <a:gd name="connsiteX180" fmla="*/ 1641302 w 1932172"/>
              <a:gd name="connsiteY180" fmla="*/ 751150 h 1394451"/>
              <a:gd name="connsiteX181" fmla="*/ 1636287 w 1932172"/>
              <a:gd name="connsiteY181" fmla="*/ 764529 h 1394451"/>
              <a:gd name="connsiteX182" fmla="*/ 1624585 w 1932172"/>
              <a:gd name="connsiteY182" fmla="*/ 760070 h 1394451"/>
              <a:gd name="connsiteX183" fmla="*/ 1605639 w 1932172"/>
              <a:gd name="connsiteY183" fmla="*/ 760070 h 1394451"/>
              <a:gd name="connsiteX184" fmla="*/ 1592266 w 1932172"/>
              <a:gd name="connsiteY184" fmla="*/ 768989 h 1394451"/>
              <a:gd name="connsiteX185" fmla="*/ 1577778 w 1932172"/>
              <a:gd name="connsiteY185" fmla="*/ 782368 h 1394451"/>
              <a:gd name="connsiteX186" fmla="*/ 1544345 w 1932172"/>
              <a:gd name="connsiteY186" fmla="*/ 805781 h 1394451"/>
              <a:gd name="connsiteX187" fmla="*/ 1500881 w 1932172"/>
              <a:gd name="connsiteY187" fmla="*/ 839228 h 1394451"/>
              <a:gd name="connsiteX188" fmla="*/ 1464105 w 1932172"/>
              <a:gd name="connsiteY188" fmla="*/ 869330 h 1394451"/>
              <a:gd name="connsiteX189" fmla="*/ 1444045 w 1932172"/>
              <a:gd name="connsiteY189" fmla="*/ 889399 h 1394451"/>
              <a:gd name="connsiteX190" fmla="*/ 1438472 w 1932172"/>
              <a:gd name="connsiteY190" fmla="*/ 906122 h 1394451"/>
              <a:gd name="connsiteX191" fmla="*/ 1411726 w 1932172"/>
              <a:gd name="connsiteY191" fmla="*/ 901663 h 1394451"/>
              <a:gd name="connsiteX192" fmla="*/ 1390551 w 1932172"/>
              <a:gd name="connsiteY192" fmla="*/ 900548 h 1394451"/>
              <a:gd name="connsiteX193" fmla="*/ 1382750 w 1932172"/>
              <a:gd name="connsiteY193" fmla="*/ 917271 h 1394451"/>
              <a:gd name="connsiteX194" fmla="*/ 1363804 w 1932172"/>
              <a:gd name="connsiteY194" fmla="*/ 925076 h 1394451"/>
              <a:gd name="connsiteX195" fmla="*/ 1341515 w 1932172"/>
              <a:gd name="connsiteY195" fmla="*/ 927306 h 1394451"/>
              <a:gd name="connsiteX196" fmla="*/ 1322570 w 1932172"/>
              <a:gd name="connsiteY196" fmla="*/ 931765 h 1394451"/>
              <a:gd name="connsiteX197" fmla="*/ 1310311 w 1932172"/>
              <a:gd name="connsiteY197" fmla="*/ 945144 h 1394451"/>
              <a:gd name="connsiteX198" fmla="*/ 1316998 w 1932172"/>
              <a:gd name="connsiteY198" fmla="*/ 961868 h 1394451"/>
              <a:gd name="connsiteX199" fmla="*/ 1306968 w 1932172"/>
              <a:gd name="connsiteY199" fmla="*/ 971902 h 1394451"/>
              <a:gd name="connsiteX200" fmla="*/ 1282450 w 1932172"/>
              <a:gd name="connsiteY200" fmla="*/ 990855 h 1394451"/>
              <a:gd name="connsiteX201" fmla="*/ 1265733 w 1932172"/>
              <a:gd name="connsiteY201" fmla="*/ 1007579 h 1394451"/>
              <a:gd name="connsiteX202" fmla="*/ 1255703 w 1932172"/>
              <a:gd name="connsiteY202" fmla="*/ 987511 h 1394451"/>
              <a:gd name="connsiteX203" fmla="*/ 1240101 w 1932172"/>
              <a:gd name="connsiteY203" fmla="*/ 974132 h 1394451"/>
              <a:gd name="connsiteX204" fmla="*/ 1224499 w 1932172"/>
              <a:gd name="connsiteY204" fmla="*/ 998660 h 1394451"/>
              <a:gd name="connsiteX205" fmla="*/ 1233414 w 1932172"/>
              <a:gd name="connsiteY205" fmla="*/ 1013153 h 1394451"/>
              <a:gd name="connsiteX206" fmla="*/ 1245673 w 1932172"/>
              <a:gd name="connsiteY206" fmla="*/ 1025417 h 1394451"/>
              <a:gd name="connsiteX207" fmla="*/ 1266847 w 1932172"/>
              <a:gd name="connsiteY207" fmla="*/ 1020958 h 1394451"/>
              <a:gd name="connsiteX208" fmla="*/ 1265733 w 1932172"/>
              <a:gd name="connsiteY208" fmla="*/ 1043256 h 1394451"/>
              <a:gd name="connsiteX209" fmla="*/ 1265733 w 1932172"/>
              <a:gd name="connsiteY209" fmla="*/ 1064439 h 1394451"/>
              <a:gd name="connsiteX210" fmla="*/ 1264619 w 1932172"/>
              <a:gd name="connsiteY210" fmla="*/ 1088967 h 1394451"/>
              <a:gd name="connsiteX211" fmla="*/ 1264619 w 1932172"/>
              <a:gd name="connsiteY211" fmla="*/ 1110150 h 1394451"/>
              <a:gd name="connsiteX212" fmla="*/ 1264619 w 1932172"/>
              <a:gd name="connsiteY212" fmla="*/ 1134678 h 1394451"/>
              <a:gd name="connsiteX213" fmla="*/ 1264619 w 1932172"/>
              <a:gd name="connsiteY213" fmla="*/ 1279616 h 1394451"/>
              <a:gd name="connsiteX214" fmla="*/ 1279106 w 1932172"/>
              <a:gd name="connsiteY214" fmla="*/ 1287420 h 1394451"/>
              <a:gd name="connsiteX215" fmla="*/ 1296938 w 1932172"/>
              <a:gd name="connsiteY215" fmla="*/ 1296339 h 1394451"/>
              <a:gd name="connsiteX216" fmla="*/ 1308082 w 1932172"/>
              <a:gd name="connsiteY216" fmla="*/ 1307488 h 1394451"/>
              <a:gd name="connsiteX217" fmla="*/ 1306968 w 1932172"/>
              <a:gd name="connsiteY217" fmla="*/ 1324212 h 1394451"/>
              <a:gd name="connsiteX218" fmla="*/ 1311425 w 1932172"/>
              <a:gd name="connsiteY218" fmla="*/ 1340936 h 1394451"/>
              <a:gd name="connsiteX219" fmla="*/ 1289136 w 1932172"/>
              <a:gd name="connsiteY219" fmla="*/ 1337591 h 1394451"/>
              <a:gd name="connsiteX220" fmla="*/ 1271305 w 1932172"/>
              <a:gd name="connsiteY220" fmla="*/ 1339821 h 1394451"/>
              <a:gd name="connsiteX221" fmla="*/ 1265733 w 1932172"/>
              <a:gd name="connsiteY221" fmla="*/ 1324212 h 1394451"/>
              <a:gd name="connsiteX222" fmla="*/ 1256817 w 1932172"/>
              <a:gd name="connsiteY222" fmla="*/ 1310833 h 1394451"/>
              <a:gd name="connsiteX223" fmla="*/ 1236757 w 1932172"/>
              <a:gd name="connsiteY223" fmla="*/ 1308603 h 1394451"/>
              <a:gd name="connsiteX224" fmla="*/ 1217812 w 1932172"/>
              <a:gd name="connsiteY224" fmla="*/ 1315293 h 1394451"/>
              <a:gd name="connsiteX225" fmla="*/ 1198866 w 1932172"/>
              <a:gd name="connsiteY225" fmla="*/ 1321982 h 1394451"/>
              <a:gd name="connsiteX226" fmla="*/ 1184378 w 1932172"/>
              <a:gd name="connsiteY226" fmla="*/ 1333131 h 1394451"/>
              <a:gd name="connsiteX227" fmla="*/ 1173234 w 1932172"/>
              <a:gd name="connsiteY227" fmla="*/ 1349855 h 1394451"/>
              <a:gd name="connsiteX228" fmla="*/ 1137572 w 1932172"/>
              <a:gd name="connsiteY228" fmla="*/ 1352085 h 1394451"/>
              <a:gd name="connsiteX229" fmla="*/ 1119741 w 1932172"/>
              <a:gd name="connsiteY229" fmla="*/ 1359889 h 1394451"/>
              <a:gd name="connsiteX230" fmla="*/ 1125313 w 1932172"/>
              <a:gd name="connsiteY230" fmla="*/ 1377728 h 1394451"/>
              <a:gd name="connsiteX231" fmla="*/ 1111939 w 1932172"/>
              <a:gd name="connsiteY231" fmla="*/ 1392221 h 1394451"/>
              <a:gd name="connsiteX232" fmla="*/ 1092994 w 1932172"/>
              <a:gd name="connsiteY232" fmla="*/ 1372153 h 1394451"/>
              <a:gd name="connsiteX233" fmla="*/ 1072934 w 1932172"/>
              <a:gd name="connsiteY233" fmla="*/ 1394451 h 1394451"/>
              <a:gd name="connsiteX234" fmla="*/ 1058446 w 1932172"/>
              <a:gd name="connsiteY234" fmla="*/ 1383302 h 1394451"/>
              <a:gd name="connsiteX235" fmla="*/ 1046187 w 1932172"/>
              <a:gd name="connsiteY235" fmla="*/ 1368808 h 1394451"/>
              <a:gd name="connsiteX236" fmla="*/ 1026127 w 1932172"/>
              <a:gd name="connsiteY236" fmla="*/ 1355429 h 1394451"/>
              <a:gd name="connsiteX237" fmla="*/ 1000495 w 1932172"/>
              <a:gd name="connsiteY237" fmla="*/ 1345395 h 1394451"/>
              <a:gd name="connsiteX238" fmla="*/ 980435 w 1932172"/>
              <a:gd name="connsiteY238" fmla="*/ 1339821 h 1394451"/>
              <a:gd name="connsiteX239" fmla="*/ 958146 w 1932172"/>
              <a:gd name="connsiteY239" fmla="*/ 1334246 h 1394451"/>
              <a:gd name="connsiteX240" fmla="*/ 945608 w 1932172"/>
              <a:gd name="connsiteY240" fmla="*/ 1336197 h 1394451"/>
              <a:gd name="connsiteX241" fmla="*/ 926663 w 1932172"/>
              <a:gd name="connsiteY241" fmla="*/ 1344280 h 1394451"/>
              <a:gd name="connsiteX242" fmla="*/ 916911 w 1932172"/>
              <a:gd name="connsiteY242" fmla="*/ 1355429 h 1394451"/>
              <a:gd name="connsiteX243" fmla="*/ 903538 w 1932172"/>
              <a:gd name="connsiteY243" fmla="*/ 1371038 h 1394451"/>
              <a:gd name="connsiteX244" fmla="*/ 886821 w 1932172"/>
              <a:gd name="connsiteY244" fmla="*/ 1381072 h 1394451"/>
              <a:gd name="connsiteX245" fmla="*/ 871219 w 1932172"/>
              <a:gd name="connsiteY245" fmla="*/ 1378842 h 1394451"/>
              <a:gd name="connsiteX246" fmla="*/ 856731 w 1932172"/>
              <a:gd name="connsiteY246" fmla="*/ 1364349 h 1394451"/>
              <a:gd name="connsiteX247" fmla="*/ 847816 w 1932172"/>
              <a:gd name="connsiteY247" fmla="*/ 1347625 h 1394451"/>
              <a:gd name="connsiteX248" fmla="*/ 847816 w 1932172"/>
              <a:gd name="connsiteY248" fmla="*/ 1325327 h 1394451"/>
              <a:gd name="connsiteX249" fmla="*/ 837786 w 1932172"/>
              <a:gd name="connsiteY249" fmla="*/ 1317523 h 1394451"/>
              <a:gd name="connsiteX250" fmla="*/ 808810 w 1932172"/>
              <a:gd name="connsiteY250" fmla="*/ 1317523 h 1394451"/>
              <a:gd name="connsiteX251" fmla="*/ 785407 w 1932172"/>
              <a:gd name="connsiteY251" fmla="*/ 1308603 h 1394451"/>
              <a:gd name="connsiteX252" fmla="*/ 770919 w 1932172"/>
              <a:gd name="connsiteY252" fmla="*/ 1290765 h 1394451"/>
              <a:gd name="connsiteX253" fmla="*/ 766461 w 1932172"/>
              <a:gd name="connsiteY253" fmla="*/ 1267909 h 1394451"/>
              <a:gd name="connsiteX254" fmla="*/ 785407 w 1932172"/>
              <a:gd name="connsiteY254" fmla="*/ 1264007 h 1394451"/>
              <a:gd name="connsiteX255" fmla="*/ 794621 w 1932172"/>
              <a:gd name="connsiteY255" fmla="*/ 1264007 h 1394451"/>
              <a:gd name="connsiteX256" fmla="*/ 785374 w 1932172"/>
              <a:gd name="connsiteY256" fmla="*/ 1263227 h 1394451"/>
              <a:gd name="connsiteX257" fmla="*/ 766714 w 1932172"/>
              <a:gd name="connsiteY257" fmla="*/ 1267683 h 1394451"/>
              <a:gd name="connsiteX258" fmla="*/ 764208 w 1932172"/>
              <a:gd name="connsiteY258" fmla="*/ 1249860 h 1394451"/>
              <a:gd name="connsiteX259" fmla="*/ 761980 w 1932172"/>
              <a:gd name="connsiteY259" fmla="*/ 1233150 h 1394451"/>
              <a:gd name="connsiteX260" fmla="*/ 750840 w 1932172"/>
              <a:gd name="connsiteY260" fmla="*/ 1233150 h 1394451"/>
              <a:gd name="connsiteX261" fmla="*/ 733016 w 1932172"/>
              <a:gd name="connsiteY261" fmla="*/ 1232037 h 1394451"/>
              <a:gd name="connsiteX262" fmla="*/ 712964 w 1932172"/>
              <a:gd name="connsiteY262" fmla="*/ 1225353 h 1394451"/>
              <a:gd name="connsiteX263" fmla="*/ 694026 w 1932172"/>
              <a:gd name="connsiteY263" fmla="*/ 1224239 h 1394451"/>
              <a:gd name="connsiteX264" fmla="*/ 676201 w 1932172"/>
              <a:gd name="connsiteY264" fmla="*/ 1224239 h 1394451"/>
              <a:gd name="connsiteX265" fmla="*/ 659491 w 1932172"/>
              <a:gd name="connsiteY265" fmla="*/ 1239834 h 1394451"/>
              <a:gd name="connsiteX266" fmla="*/ 645009 w 1932172"/>
              <a:gd name="connsiteY266" fmla="*/ 1216441 h 1394451"/>
              <a:gd name="connsiteX267" fmla="*/ 638325 w 1932172"/>
              <a:gd name="connsiteY267" fmla="*/ 1204188 h 1394451"/>
              <a:gd name="connsiteX268" fmla="*/ 626071 w 1932172"/>
              <a:gd name="connsiteY268" fmla="*/ 1185250 h 1394451"/>
              <a:gd name="connsiteX269" fmla="*/ 602677 w 1932172"/>
              <a:gd name="connsiteY269" fmla="*/ 1189706 h 1394451"/>
              <a:gd name="connsiteX270" fmla="*/ 572599 w 1932172"/>
              <a:gd name="connsiteY270" fmla="*/ 1190820 h 1394451"/>
              <a:gd name="connsiteX271" fmla="*/ 546977 w 1932172"/>
              <a:gd name="connsiteY271" fmla="*/ 1190820 h 1394451"/>
              <a:gd name="connsiteX272" fmla="*/ 544749 w 1932172"/>
              <a:gd name="connsiteY272" fmla="*/ 1184136 h 1394451"/>
              <a:gd name="connsiteX273" fmla="*/ 533609 w 1932172"/>
              <a:gd name="connsiteY273" fmla="*/ 1166313 h 1394451"/>
              <a:gd name="connsiteX274" fmla="*/ 516899 w 1932172"/>
              <a:gd name="connsiteY274" fmla="*/ 1149604 h 1394451"/>
              <a:gd name="connsiteX275" fmla="*/ 496847 w 1932172"/>
              <a:gd name="connsiteY275" fmla="*/ 1156287 h 1394451"/>
              <a:gd name="connsiteX276" fmla="*/ 474566 w 1932172"/>
              <a:gd name="connsiteY276" fmla="*/ 1149604 h 1394451"/>
              <a:gd name="connsiteX277" fmla="*/ 450615 w 1932172"/>
              <a:gd name="connsiteY277" fmla="*/ 1144034 h 1394451"/>
              <a:gd name="connsiteX278" fmla="*/ 443374 w 1932172"/>
              <a:gd name="connsiteY278" fmla="*/ 1147376 h 1394451"/>
              <a:gd name="connsiteX279" fmla="*/ 422208 w 1932172"/>
              <a:gd name="connsiteY279" fmla="*/ 1128439 h 1394451"/>
              <a:gd name="connsiteX280" fmla="*/ 409954 w 1932172"/>
              <a:gd name="connsiteY280" fmla="*/ 1121755 h 1394451"/>
              <a:gd name="connsiteX281" fmla="*/ 393244 w 1932172"/>
              <a:gd name="connsiteY281" fmla="*/ 1115071 h 1394451"/>
              <a:gd name="connsiteX282" fmla="*/ 375420 w 1932172"/>
              <a:gd name="connsiteY282" fmla="*/ 1111729 h 1394451"/>
              <a:gd name="connsiteX283" fmla="*/ 369850 w 1932172"/>
              <a:gd name="connsiteY283" fmla="*/ 1128439 h 1394451"/>
              <a:gd name="connsiteX284" fmla="*/ 373192 w 1932172"/>
              <a:gd name="connsiteY284" fmla="*/ 1154060 h 1394451"/>
              <a:gd name="connsiteX285" fmla="*/ 375420 w 1932172"/>
              <a:gd name="connsiteY285" fmla="*/ 1178567 h 1394451"/>
              <a:gd name="connsiteX286" fmla="*/ 372078 w 1932172"/>
              <a:gd name="connsiteY286" fmla="*/ 1198618 h 1394451"/>
              <a:gd name="connsiteX287" fmla="*/ 349798 w 1932172"/>
              <a:gd name="connsiteY287" fmla="*/ 1198618 h 1394451"/>
              <a:gd name="connsiteX288" fmla="*/ 325290 w 1932172"/>
              <a:gd name="connsiteY288" fmla="*/ 1196390 h 1394451"/>
              <a:gd name="connsiteX289" fmla="*/ 298554 w 1932172"/>
              <a:gd name="connsiteY289" fmla="*/ 1195276 h 1394451"/>
              <a:gd name="connsiteX290" fmla="*/ 298275 w 1932172"/>
              <a:gd name="connsiteY290" fmla="*/ 1195276 h 1394451"/>
              <a:gd name="connsiteX291" fmla="*/ 271817 w 1932172"/>
              <a:gd name="connsiteY291" fmla="*/ 1195276 h 1394451"/>
              <a:gd name="connsiteX292" fmla="*/ 250651 w 1932172"/>
              <a:gd name="connsiteY292" fmla="*/ 1183022 h 1394451"/>
              <a:gd name="connsiteX293" fmla="*/ 243967 w 1932172"/>
              <a:gd name="connsiteY293" fmla="*/ 1197504 h 1394451"/>
              <a:gd name="connsiteX294" fmla="*/ 238397 w 1932172"/>
              <a:gd name="connsiteY294" fmla="*/ 1207529 h 1394451"/>
              <a:gd name="connsiteX295" fmla="*/ 218345 w 1932172"/>
              <a:gd name="connsiteY295" fmla="*/ 1200846 h 1394451"/>
              <a:gd name="connsiteX296" fmla="*/ 203863 w 1932172"/>
              <a:gd name="connsiteY296" fmla="*/ 1199732 h 1394451"/>
              <a:gd name="connsiteX297" fmla="*/ 196065 w 1932172"/>
              <a:gd name="connsiteY297" fmla="*/ 1183022 h 1394451"/>
              <a:gd name="connsiteX298" fmla="*/ 181583 w 1932172"/>
              <a:gd name="connsiteY298" fmla="*/ 1169655 h 1394451"/>
              <a:gd name="connsiteX299" fmla="*/ 160417 w 1932172"/>
              <a:gd name="connsiteY299" fmla="*/ 1177453 h 1394451"/>
              <a:gd name="connsiteX300" fmla="*/ 137023 w 1932172"/>
              <a:gd name="connsiteY300" fmla="*/ 1188592 h 1394451"/>
              <a:gd name="connsiteX301" fmla="*/ 116971 w 1932172"/>
              <a:gd name="connsiteY301" fmla="*/ 1198618 h 1394451"/>
              <a:gd name="connsiteX302" fmla="*/ 99147 w 1932172"/>
              <a:gd name="connsiteY302" fmla="*/ 1197504 h 1394451"/>
              <a:gd name="connsiteX303" fmla="*/ 84664 w 1932172"/>
              <a:gd name="connsiteY303" fmla="*/ 1183022 h 1394451"/>
              <a:gd name="connsiteX304" fmla="*/ 69068 w 1932172"/>
              <a:gd name="connsiteY304" fmla="*/ 1171883 h 1394451"/>
              <a:gd name="connsiteX305" fmla="*/ 69068 w 1932172"/>
              <a:gd name="connsiteY305" fmla="*/ 1157401 h 1394451"/>
              <a:gd name="connsiteX306" fmla="*/ 59042 w 1932172"/>
              <a:gd name="connsiteY306" fmla="*/ 1144034 h 1394451"/>
              <a:gd name="connsiteX307" fmla="*/ 47902 w 1932172"/>
              <a:gd name="connsiteY307" fmla="*/ 1132894 h 1394451"/>
              <a:gd name="connsiteX308" fmla="*/ 26736 w 1932172"/>
              <a:gd name="connsiteY308" fmla="*/ 1120641 h 1394451"/>
              <a:gd name="connsiteX309" fmla="*/ 3621 w 1932172"/>
              <a:gd name="connsiteY309" fmla="*/ 1111172 h 1394451"/>
              <a:gd name="connsiteX310" fmla="*/ 0 w 1932172"/>
              <a:gd name="connsiteY310" fmla="*/ 1092792 h 1394451"/>
              <a:gd name="connsiteX311" fmla="*/ 1114 w 1932172"/>
              <a:gd name="connsiteY311" fmla="*/ 1081652 h 1394451"/>
              <a:gd name="connsiteX312" fmla="*/ 6684 w 1932172"/>
              <a:gd name="connsiteY312" fmla="*/ 1068285 h 1394451"/>
              <a:gd name="connsiteX313" fmla="*/ 17824 w 1932172"/>
              <a:gd name="connsiteY313" fmla="*/ 1058259 h 1394451"/>
              <a:gd name="connsiteX314" fmla="*/ 18938 w 1932172"/>
              <a:gd name="connsiteY314" fmla="*/ 1040436 h 1394451"/>
              <a:gd name="connsiteX315" fmla="*/ 20052 w 1932172"/>
              <a:gd name="connsiteY315" fmla="*/ 1021499 h 1394451"/>
              <a:gd name="connsiteX316" fmla="*/ 24508 w 1932172"/>
              <a:gd name="connsiteY316" fmla="*/ 1008131 h 1394451"/>
              <a:gd name="connsiteX317" fmla="*/ 35648 w 1932172"/>
              <a:gd name="connsiteY317" fmla="*/ 1009245 h 1394451"/>
              <a:gd name="connsiteX318" fmla="*/ 55700 w 1932172"/>
              <a:gd name="connsiteY318" fmla="*/ 1010359 h 1394451"/>
              <a:gd name="connsiteX319" fmla="*/ 63498 w 1932172"/>
              <a:gd name="connsiteY319" fmla="*/ 1003675 h 1394451"/>
              <a:gd name="connsiteX320" fmla="*/ 55700 w 1932172"/>
              <a:gd name="connsiteY320" fmla="*/ 994764 h 1394451"/>
              <a:gd name="connsiteX321" fmla="*/ 46788 w 1932172"/>
              <a:gd name="connsiteY321" fmla="*/ 979168 h 1394451"/>
              <a:gd name="connsiteX322" fmla="*/ 61270 w 1932172"/>
              <a:gd name="connsiteY322" fmla="*/ 968029 h 1394451"/>
              <a:gd name="connsiteX323" fmla="*/ 74638 w 1932172"/>
              <a:gd name="connsiteY323" fmla="*/ 955775 h 1394451"/>
              <a:gd name="connsiteX324" fmla="*/ 94691 w 1932172"/>
              <a:gd name="connsiteY324" fmla="*/ 942408 h 1394451"/>
              <a:gd name="connsiteX325" fmla="*/ 101375 w 1932172"/>
              <a:gd name="connsiteY325" fmla="*/ 920129 h 1394451"/>
              <a:gd name="connsiteX326" fmla="*/ 109173 w 1932172"/>
              <a:gd name="connsiteY326" fmla="*/ 902305 h 1394451"/>
              <a:gd name="connsiteX327" fmla="*/ 118085 w 1932172"/>
              <a:gd name="connsiteY327" fmla="*/ 884482 h 1394451"/>
              <a:gd name="connsiteX328" fmla="*/ 125883 w 1932172"/>
              <a:gd name="connsiteY328" fmla="*/ 870001 h 1394451"/>
              <a:gd name="connsiteX329" fmla="*/ 143707 w 1932172"/>
              <a:gd name="connsiteY329" fmla="*/ 853291 h 1394451"/>
              <a:gd name="connsiteX330" fmla="*/ 133681 w 1932172"/>
              <a:gd name="connsiteY330" fmla="*/ 842152 h 1394451"/>
              <a:gd name="connsiteX331" fmla="*/ 124769 w 1932172"/>
              <a:gd name="connsiteY331" fmla="*/ 825442 h 1394451"/>
              <a:gd name="connsiteX332" fmla="*/ 109173 w 1932172"/>
              <a:gd name="connsiteY332" fmla="*/ 800935 h 1394451"/>
              <a:gd name="connsiteX333" fmla="*/ 119199 w 1932172"/>
              <a:gd name="connsiteY333" fmla="*/ 787568 h 1394451"/>
              <a:gd name="connsiteX334" fmla="*/ 125883 w 1932172"/>
              <a:gd name="connsiteY334" fmla="*/ 780884 h 1394451"/>
              <a:gd name="connsiteX335" fmla="*/ 103046 w 1932172"/>
              <a:gd name="connsiteY335" fmla="*/ 741896 h 1394451"/>
              <a:gd name="connsiteX336" fmla="*/ 98033 w 1932172"/>
              <a:gd name="connsiteY336" fmla="*/ 734098 h 1394451"/>
              <a:gd name="connsiteX337" fmla="*/ 81322 w 1932172"/>
              <a:gd name="connsiteY337" fmla="*/ 731870 h 1394451"/>
              <a:gd name="connsiteX338" fmla="*/ 66840 w 1932172"/>
              <a:gd name="connsiteY338" fmla="*/ 732984 h 1394451"/>
              <a:gd name="connsiteX339" fmla="*/ 47902 w 1932172"/>
              <a:gd name="connsiteY339" fmla="*/ 730756 h 1394451"/>
              <a:gd name="connsiteX340" fmla="*/ 38990 w 1932172"/>
              <a:gd name="connsiteY340" fmla="*/ 718502 h 1394451"/>
              <a:gd name="connsiteX341" fmla="*/ 28964 w 1932172"/>
              <a:gd name="connsiteY341" fmla="*/ 708477 h 1394451"/>
              <a:gd name="connsiteX342" fmla="*/ 38990 w 1932172"/>
              <a:gd name="connsiteY342" fmla="*/ 690654 h 1394451"/>
              <a:gd name="connsiteX343" fmla="*/ 45674 w 1932172"/>
              <a:gd name="connsiteY343" fmla="*/ 673944 h 1394451"/>
              <a:gd name="connsiteX344" fmla="*/ 62384 w 1932172"/>
              <a:gd name="connsiteY344" fmla="*/ 655007 h 1394451"/>
              <a:gd name="connsiteX345" fmla="*/ 59042 w 1932172"/>
              <a:gd name="connsiteY345" fmla="*/ 641639 h 1394451"/>
              <a:gd name="connsiteX346" fmla="*/ 52358 w 1932172"/>
              <a:gd name="connsiteY346" fmla="*/ 623816 h 1394451"/>
              <a:gd name="connsiteX347" fmla="*/ 64612 w 1932172"/>
              <a:gd name="connsiteY347" fmla="*/ 611563 h 1394451"/>
              <a:gd name="connsiteX348" fmla="*/ 71296 w 1932172"/>
              <a:gd name="connsiteY348" fmla="*/ 605993 h 1394451"/>
              <a:gd name="connsiteX349" fmla="*/ 64612 w 1932172"/>
              <a:gd name="connsiteY349" fmla="*/ 592625 h 1394451"/>
              <a:gd name="connsiteX350" fmla="*/ 55700 w 1932172"/>
              <a:gd name="connsiteY350" fmla="*/ 574802 h 1394451"/>
              <a:gd name="connsiteX351" fmla="*/ 57928 w 1932172"/>
              <a:gd name="connsiteY351" fmla="*/ 562548 h 1394451"/>
              <a:gd name="connsiteX352" fmla="*/ 69068 w 1932172"/>
              <a:gd name="connsiteY352" fmla="*/ 549181 h 1394451"/>
              <a:gd name="connsiteX353" fmla="*/ 81322 w 1932172"/>
              <a:gd name="connsiteY353" fmla="*/ 544725 h 1394451"/>
              <a:gd name="connsiteX354" fmla="*/ 93577 w 1932172"/>
              <a:gd name="connsiteY354" fmla="*/ 549181 h 1394451"/>
              <a:gd name="connsiteX355" fmla="*/ 102489 w 1932172"/>
              <a:gd name="connsiteY355" fmla="*/ 555865 h 1394451"/>
              <a:gd name="connsiteX356" fmla="*/ 113629 w 1932172"/>
              <a:gd name="connsiteY356" fmla="*/ 544725 h 1394451"/>
              <a:gd name="connsiteX357" fmla="*/ 129225 w 1932172"/>
              <a:gd name="connsiteY357" fmla="*/ 529130 h 1394451"/>
              <a:gd name="connsiteX358" fmla="*/ 137023 w 1932172"/>
              <a:gd name="connsiteY358" fmla="*/ 542497 h 1394451"/>
              <a:gd name="connsiteX359" fmla="*/ 137023 w 1932172"/>
              <a:gd name="connsiteY359" fmla="*/ 558093 h 1394451"/>
              <a:gd name="connsiteX360" fmla="*/ 148163 w 1932172"/>
              <a:gd name="connsiteY360" fmla="*/ 567004 h 1394451"/>
              <a:gd name="connsiteX361" fmla="*/ 155125 w 1932172"/>
              <a:gd name="connsiteY361" fmla="*/ 568954 h 1394451"/>
              <a:gd name="connsiteX362" fmla="*/ 156796 w 1932172"/>
              <a:gd name="connsiteY362" fmla="*/ 568675 h 1394451"/>
              <a:gd name="connsiteX363" fmla="*/ 168215 w 1932172"/>
              <a:gd name="connsiteY363" fmla="*/ 562548 h 1394451"/>
              <a:gd name="connsiteX364" fmla="*/ 163759 w 1932172"/>
              <a:gd name="connsiteY364" fmla="*/ 553637 h 1394451"/>
              <a:gd name="connsiteX365" fmla="*/ 160417 w 1932172"/>
              <a:gd name="connsiteY365" fmla="*/ 543611 h 1394451"/>
              <a:gd name="connsiteX366" fmla="*/ 167101 w 1932172"/>
              <a:gd name="connsiteY366" fmla="*/ 530244 h 1394451"/>
              <a:gd name="connsiteX367" fmla="*/ 162645 w 1932172"/>
              <a:gd name="connsiteY367" fmla="*/ 517990 h 1394451"/>
              <a:gd name="connsiteX368" fmla="*/ 173785 w 1932172"/>
              <a:gd name="connsiteY368" fmla="*/ 509357 h 1394451"/>
              <a:gd name="connsiteX369" fmla="*/ 184925 w 1932172"/>
              <a:gd name="connsiteY369" fmla="*/ 522446 h 1394451"/>
              <a:gd name="connsiteX370" fmla="*/ 200521 w 1932172"/>
              <a:gd name="connsiteY370" fmla="*/ 531358 h 1394451"/>
              <a:gd name="connsiteX371" fmla="*/ 212775 w 1932172"/>
              <a:gd name="connsiteY371" fmla="*/ 521332 h 1394451"/>
              <a:gd name="connsiteX372" fmla="*/ 226143 w 1932172"/>
              <a:gd name="connsiteY372" fmla="*/ 505737 h 1394451"/>
              <a:gd name="connsiteX373" fmla="*/ 232827 w 1932172"/>
              <a:gd name="connsiteY373" fmla="*/ 513534 h 1394451"/>
              <a:gd name="connsiteX374" fmla="*/ 240625 w 1932172"/>
              <a:gd name="connsiteY374" fmla="*/ 524674 h 1394451"/>
              <a:gd name="connsiteX375" fmla="*/ 259563 w 1932172"/>
              <a:gd name="connsiteY375" fmla="*/ 516876 h 1394451"/>
              <a:gd name="connsiteX376" fmla="*/ 279616 w 1932172"/>
              <a:gd name="connsiteY376" fmla="*/ 514648 h 1394451"/>
              <a:gd name="connsiteX377" fmla="*/ 295212 w 1932172"/>
              <a:gd name="connsiteY377" fmla="*/ 515762 h 1394451"/>
              <a:gd name="connsiteX378" fmla="*/ 304124 w 1932172"/>
              <a:gd name="connsiteY378" fmla="*/ 502395 h 1394451"/>
              <a:gd name="connsiteX379" fmla="*/ 315264 w 1932172"/>
              <a:gd name="connsiteY379" fmla="*/ 492369 h 1394451"/>
              <a:gd name="connsiteX380" fmla="*/ 334202 w 1932172"/>
              <a:gd name="connsiteY380" fmla="*/ 487913 h 1394451"/>
              <a:gd name="connsiteX381" fmla="*/ 364280 w 1932172"/>
              <a:gd name="connsiteY381" fmla="*/ 480116 h 1394451"/>
              <a:gd name="connsiteX382" fmla="*/ 376534 w 1932172"/>
              <a:gd name="connsiteY382" fmla="*/ 493483 h 1394451"/>
              <a:gd name="connsiteX383" fmla="*/ 387674 w 1932172"/>
              <a:gd name="connsiteY383" fmla="*/ 507965 h 1394451"/>
              <a:gd name="connsiteX384" fmla="*/ 408840 w 1932172"/>
              <a:gd name="connsiteY384" fmla="*/ 500167 h 1394451"/>
              <a:gd name="connsiteX385" fmla="*/ 413296 w 1932172"/>
              <a:gd name="connsiteY385" fmla="*/ 485685 h 1394451"/>
              <a:gd name="connsiteX386" fmla="*/ 414410 w 1932172"/>
              <a:gd name="connsiteY386" fmla="*/ 472318 h 1394451"/>
              <a:gd name="connsiteX387" fmla="*/ 425550 w 1932172"/>
              <a:gd name="connsiteY387" fmla="*/ 464520 h 1394451"/>
              <a:gd name="connsiteX388" fmla="*/ 440032 w 1932172"/>
              <a:gd name="connsiteY388" fmla="*/ 464520 h 1394451"/>
              <a:gd name="connsiteX389" fmla="*/ 453400 w 1932172"/>
              <a:gd name="connsiteY389" fmla="*/ 462292 h 1394451"/>
              <a:gd name="connsiteX390" fmla="*/ 470946 w 1932172"/>
              <a:gd name="connsiteY390" fmla="*/ 461178 h 1394451"/>
              <a:gd name="connsiteX391" fmla="*/ 471224 w 1932172"/>
              <a:gd name="connsiteY391" fmla="*/ 461178 h 1394451"/>
              <a:gd name="connsiteX392" fmla="*/ 466768 w 1932172"/>
              <a:gd name="connsiteY392" fmla="*/ 451153 h 1394451"/>
              <a:gd name="connsiteX393" fmla="*/ 462312 w 1932172"/>
              <a:gd name="connsiteY393" fmla="*/ 438899 h 1394451"/>
              <a:gd name="connsiteX394" fmla="*/ 473452 w 1932172"/>
              <a:gd name="connsiteY394" fmla="*/ 428874 h 1394451"/>
              <a:gd name="connsiteX395" fmla="*/ 476794 w 1932172"/>
              <a:gd name="connsiteY395" fmla="*/ 415506 h 1394451"/>
              <a:gd name="connsiteX396" fmla="*/ 481251 w 1932172"/>
              <a:gd name="connsiteY396" fmla="*/ 397683 h 1394451"/>
              <a:gd name="connsiteX397" fmla="*/ 477908 w 1932172"/>
              <a:gd name="connsiteY397" fmla="*/ 384315 h 1394451"/>
              <a:gd name="connsiteX398" fmla="*/ 470110 w 1932172"/>
              <a:gd name="connsiteY398" fmla="*/ 380973 h 1394451"/>
              <a:gd name="connsiteX399" fmla="*/ 464540 w 1932172"/>
              <a:gd name="connsiteY399" fmla="*/ 370948 h 1394451"/>
              <a:gd name="connsiteX400" fmla="*/ 467882 w 1932172"/>
              <a:gd name="connsiteY400" fmla="*/ 357580 h 1394451"/>
              <a:gd name="connsiteX401" fmla="*/ 471224 w 1932172"/>
              <a:gd name="connsiteY401" fmla="*/ 343099 h 1394451"/>
              <a:gd name="connsiteX402" fmla="*/ 476794 w 1932172"/>
              <a:gd name="connsiteY402" fmla="*/ 327504 h 1394451"/>
              <a:gd name="connsiteX403" fmla="*/ 489049 w 1932172"/>
              <a:gd name="connsiteY403" fmla="*/ 337529 h 1394451"/>
              <a:gd name="connsiteX404" fmla="*/ 501303 w 1932172"/>
              <a:gd name="connsiteY404" fmla="*/ 346441 h 1394451"/>
              <a:gd name="connsiteX405" fmla="*/ 513557 w 1932172"/>
              <a:gd name="connsiteY405" fmla="*/ 343099 h 1394451"/>
              <a:gd name="connsiteX406" fmla="*/ 529153 w 1932172"/>
              <a:gd name="connsiteY406" fmla="*/ 340871 h 1394451"/>
              <a:gd name="connsiteX407" fmla="*/ 540571 w 1932172"/>
              <a:gd name="connsiteY407" fmla="*/ 336415 h 1394451"/>
              <a:gd name="connsiteX408" fmla="*/ 540293 w 1932172"/>
              <a:gd name="connsiteY408" fmla="*/ 336415 h 1394451"/>
              <a:gd name="connsiteX409" fmla="*/ 533609 w 1932172"/>
              <a:gd name="connsiteY409" fmla="*/ 323048 h 1394451"/>
              <a:gd name="connsiteX410" fmla="*/ 528039 w 1932172"/>
              <a:gd name="connsiteY410" fmla="*/ 309680 h 1394451"/>
              <a:gd name="connsiteX411" fmla="*/ 523583 w 1932172"/>
              <a:gd name="connsiteY411" fmla="*/ 297427 h 1394451"/>
              <a:gd name="connsiteX412" fmla="*/ 521355 w 1932172"/>
              <a:gd name="connsiteY412" fmla="*/ 280717 h 1394451"/>
              <a:gd name="connsiteX413" fmla="*/ 513557 w 1932172"/>
              <a:gd name="connsiteY413" fmla="*/ 270692 h 1394451"/>
              <a:gd name="connsiteX414" fmla="*/ 511329 w 1932172"/>
              <a:gd name="connsiteY414" fmla="*/ 259552 h 1394451"/>
              <a:gd name="connsiteX415" fmla="*/ 512443 w 1932172"/>
              <a:gd name="connsiteY415" fmla="*/ 246185 h 1394451"/>
              <a:gd name="connsiteX416" fmla="*/ 526925 w 1932172"/>
              <a:gd name="connsiteY416" fmla="*/ 247299 h 1394451"/>
              <a:gd name="connsiteX417" fmla="*/ 543635 w 1932172"/>
              <a:gd name="connsiteY417" fmla="*/ 250641 h 1394451"/>
              <a:gd name="connsiteX418" fmla="*/ 544749 w 1932172"/>
              <a:gd name="connsiteY418" fmla="*/ 238387 h 1394451"/>
              <a:gd name="connsiteX419" fmla="*/ 551433 w 1932172"/>
              <a:gd name="connsiteY419" fmla="*/ 226412 h 1394451"/>
              <a:gd name="connsiteX420" fmla="*/ 562573 w 1932172"/>
              <a:gd name="connsiteY420" fmla="*/ 216108 h 1394451"/>
              <a:gd name="connsiteX421" fmla="*/ 571485 w 1932172"/>
              <a:gd name="connsiteY421" fmla="*/ 204968 h 1394451"/>
              <a:gd name="connsiteX422" fmla="*/ 569257 w 1932172"/>
              <a:gd name="connsiteY422" fmla="*/ 192715 h 1394451"/>
              <a:gd name="connsiteX423" fmla="*/ 570371 w 1932172"/>
              <a:gd name="connsiteY423" fmla="*/ 180461 h 1394451"/>
              <a:gd name="connsiteX424" fmla="*/ 585967 w 1932172"/>
              <a:gd name="connsiteY424" fmla="*/ 181575 h 1394451"/>
              <a:gd name="connsiteX425" fmla="*/ 601563 w 1932172"/>
              <a:gd name="connsiteY425" fmla="*/ 180461 h 1394451"/>
              <a:gd name="connsiteX426" fmla="*/ 613817 w 1932172"/>
              <a:gd name="connsiteY426" fmla="*/ 169322 h 1394451"/>
              <a:gd name="connsiteX427" fmla="*/ 621615 w 1932172"/>
              <a:gd name="connsiteY427" fmla="*/ 160410 h 1394451"/>
              <a:gd name="connsiteX428" fmla="*/ 631641 w 1932172"/>
              <a:gd name="connsiteY428" fmla="*/ 148157 h 1394451"/>
              <a:gd name="connsiteX429" fmla="*/ 623843 w 1932172"/>
              <a:gd name="connsiteY429" fmla="*/ 140359 h 1394451"/>
              <a:gd name="connsiteX430" fmla="*/ 620501 w 1932172"/>
              <a:gd name="connsiteY430" fmla="*/ 124763 h 1394451"/>
              <a:gd name="connsiteX431" fmla="*/ 631641 w 1932172"/>
              <a:gd name="connsiteY431" fmla="*/ 119194 h 1394451"/>
              <a:gd name="connsiteX432" fmla="*/ 649465 w 1932172"/>
              <a:gd name="connsiteY432" fmla="*/ 120308 h 1394451"/>
              <a:gd name="connsiteX433" fmla="*/ 649465 w 1932172"/>
              <a:gd name="connsiteY433" fmla="*/ 106940 h 1394451"/>
              <a:gd name="connsiteX434" fmla="*/ 661719 w 1932172"/>
              <a:gd name="connsiteY434" fmla="*/ 94687 h 1394451"/>
              <a:gd name="connsiteX435" fmla="*/ 670631 w 1932172"/>
              <a:gd name="connsiteY435" fmla="*/ 81319 h 1394451"/>
              <a:gd name="connsiteX436" fmla="*/ 682886 w 1932172"/>
              <a:gd name="connsiteY436" fmla="*/ 66838 h 1394451"/>
              <a:gd name="connsiteX437" fmla="*/ 675087 w 1932172"/>
              <a:gd name="connsiteY437" fmla="*/ 59040 h 1394451"/>
              <a:gd name="connsiteX438" fmla="*/ 667289 w 1932172"/>
              <a:gd name="connsiteY438" fmla="*/ 50128 h 1394451"/>
              <a:gd name="connsiteX439" fmla="*/ 666175 w 1932172"/>
              <a:gd name="connsiteY439" fmla="*/ 40103 h 1394451"/>
              <a:gd name="connsiteX440" fmla="*/ 668403 w 1932172"/>
              <a:gd name="connsiteY440" fmla="*/ 24507 h 1394451"/>
              <a:gd name="connsiteX441" fmla="*/ 680658 w 1932172"/>
              <a:gd name="connsiteY441" fmla="*/ 15596 h 1394451"/>
              <a:gd name="connsiteX442" fmla="*/ 700710 w 1932172"/>
              <a:gd name="connsiteY442" fmla="*/ 8912 h 1394451"/>
              <a:gd name="connsiteX443" fmla="*/ 711850 w 1932172"/>
              <a:gd name="connsiteY443" fmla="*/ 0 h 1394451"/>
              <a:gd name="connsiteX0" fmla="*/ 711850 w 1932172"/>
              <a:gd name="connsiteY0" fmla="*/ 0 h 1394451"/>
              <a:gd name="connsiteX1" fmla="*/ 726332 w 1932172"/>
              <a:gd name="connsiteY1" fmla="*/ 0 h 1394451"/>
              <a:gd name="connsiteX2" fmla="*/ 747498 w 1932172"/>
              <a:gd name="connsiteY2" fmla="*/ 7798 h 1394451"/>
              <a:gd name="connsiteX3" fmla="*/ 767550 w 1932172"/>
              <a:gd name="connsiteY3" fmla="*/ 18938 h 1394451"/>
              <a:gd name="connsiteX4" fmla="*/ 775348 w 1932172"/>
              <a:gd name="connsiteY4" fmla="*/ 33419 h 1394451"/>
              <a:gd name="connsiteX5" fmla="*/ 787602 w 1932172"/>
              <a:gd name="connsiteY5" fmla="*/ 47900 h 1394451"/>
              <a:gd name="connsiteX6" fmla="*/ 795400 w 1932172"/>
              <a:gd name="connsiteY6" fmla="*/ 59040 h 1394451"/>
              <a:gd name="connsiteX7" fmla="*/ 804312 w 1932172"/>
              <a:gd name="connsiteY7" fmla="*/ 66838 h 1394451"/>
              <a:gd name="connsiteX8" fmla="*/ 819908 w 1932172"/>
              <a:gd name="connsiteY8" fmla="*/ 65724 h 1394451"/>
              <a:gd name="connsiteX9" fmla="*/ 827706 w 1932172"/>
              <a:gd name="connsiteY9" fmla="*/ 54584 h 1394451"/>
              <a:gd name="connsiteX10" fmla="*/ 836618 w 1932172"/>
              <a:gd name="connsiteY10" fmla="*/ 45672 h 1394451"/>
              <a:gd name="connsiteX11" fmla="*/ 852214 w 1932172"/>
              <a:gd name="connsiteY11" fmla="*/ 35647 h 1394451"/>
              <a:gd name="connsiteX12" fmla="*/ 861126 w 1932172"/>
              <a:gd name="connsiteY12" fmla="*/ 51242 h 1394451"/>
              <a:gd name="connsiteX13" fmla="*/ 868924 w 1932172"/>
              <a:gd name="connsiteY13" fmla="*/ 43445 h 1394451"/>
              <a:gd name="connsiteX14" fmla="*/ 874494 w 1932172"/>
              <a:gd name="connsiteY14" fmla="*/ 36761 h 1394451"/>
              <a:gd name="connsiteX15" fmla="*/ 882293 w 1932172"/>
              <a:gd name="connsiteY15" fmla="*/ 33419 h 1394451"/>
              <a:gd name="connsiteX16" fmla="*/ 897889 w 1932172"/>
              <a:gd name="connsiteY16" fmla="*/ 33419 h 1394451"/>
              <a:gd name="connsiteX17" fmla="*/ 910143 w 1932172"/>
              <a:gd name="connsiteY17" fmla="*/ 44559 h 1394451"/>
              <a:gd name="connsiteX18" fmla="*/ 910143 w 1932172"/>
              <a:gd name="connsiteY18" fmla="*/ 66838 h 1394451"/>
              <a:gd name="connsiteX19" fmla="*/ 912371 w 1932172"/>
              <a:gd name="connsiteY19" fmla="*/ 83547 h 1394451"/>
              <a:gd name="connsiteX20" fmla="*/ 914599 w 1932172"/>
              <a:gd name="connsiteY20" fmla="*/ 96914 h 1394451"/>
              <a:gd name="connsiteX21" fmla="*/ 923511 w 1932172"/>
              <a:gd name="connsiteY21" fmla="*/ 104712 h 1394451"/>
              <a:gd name="connsiteX22" fmla="*/ 933537 w 1932172"/>
              <a:gd name="connsiteY22" fmla="*/ 112510 h 1394451"/>
              <a:gd name="connsiteX23" fmla="*/ 944677 w 1932172"/>
              <a:gd name="connsiteY23" fmla="*/ 124763 h 1394451"/>
              <a:gd name="connsiteX24" fmla="*/ 943563 w 1932172"/>
              <a:gd name="connsiteY24" fmla="*/ 135903 h 1394451"/>
              <a:gd name="connsiteX25" fmla="*/ 939107 w 1932172"/>
              <a:gd name="connsiteY25" fmla="*/ 147043 h 1394451"/>
              <a:gd name="connsiteX26" fmla="*/ 931309 w 1932172"/>
              <a:gd name="connsiteY26" fmla="*/ 159296 h 1394451"/>
              <a:gd name="connsiteX27" fmla="*/ 923511 w 1932172"/>
              <a:gd name="connsiteY27" fmla="*/ 172664 h 1394451"/>
              <a:gd name="connsiteX28" fmla="*/ 934651 w 1932172"/>
              <a:gd name="connsiteY28" fmla="*/ 179347 h 1394451"/>
              <a:gd name="connsiteX29" fmla="*/ 946905 w 1932172"/>
              <a:gd name="connsiteY29" fmla="*/ 187145 h 1394451"/>
              <a:gd name="connsiteX30" fmla="*/ 943563 w 1932172"/>
              <a:gd name="connsiteY30" fmla="*/ 200512 h 1394451"/>
              <a:gd name="connsiteX31" fmla="*/ 940221 w 1932172"/>
              <a:gd name="connsiteY31" fmla="*/ 213880 h 1394451"/>
              <a:gd name="connsiteX32" fmla="*/ 952475 w 1932172"/>
              <a:gd name="connsiteY32" fmla="*/ 225020 h 1394451"/>
              <a:gd name="connsiteX33" fmla="*/ 960273 w 1932172"/>
              <a:gd name="connsiteY33" fmla="*/ 208310 h 1394451"/>
              <a:gd name="connsiteX34" fmla="*/ 969185 w 1932172"/>
              <a:gd name="connsiteY34" fmla="*/ 194943 h 1394451"/>
              <a:gd name="connsiteX35" fmla="*/ 981439 w 1932172"/>
              <a:gd name="connsiteY35" fmla="*/ 193829 h 1394451"/>
              <a:gd name="connsiteX36" fmla="*/ 995921 w 1932172"/>
              <a:gd name="connsiteY36" fmla="*/ 192715 h 1394451"/>
              <a:gd name="connsiteX37" fmla="*/ 1001491 w 1932172"/>
              <a:gd name="connsiteY37" fmla="*/ 200512 h 1394451"/>
              <a:gd name="connsiteX38" fmla="*/ 1019315 w 1932172"/>
              <a:gd name="connsiteY38" fmla="*/ 201626 h 1394451"/>
              <a:gd name="connsiteX39" fmla="*/ 1036025 w 1932172"/>
              <a:gd name="connsiteY39" fmla="*/ 203854 h 1394451"/>
              <a:gd name="connsiteX40" fmla="*/ 1052735 w 1932172"/>
              <a:gd name="connsiteY40" fmla="*/ 203854 h 1394451"/>
              <a:gd name="connsiteX41" fmla="*/ 1059419 w 1932172"/>
              <a:gd name="connsiteY41" fmla="*/ 190487 h 1394451"/>
              <a:gd name="connsiteX42" fmla="*/ 1067217 w 1932172"/>
              <a:gd name="connsiteY42" fmla="*/ 177119 h 1394451"/>
              <a:gd name="connsiteX43" fmla="*/ 1078358 w 1932172"/>
              <a:gd name="connsiteY43" fmla="*/ 167094 h 1394451"/>
              <a:gd name="connsiteX44" fmla="*/ 1079472 w 1932172"/>
              <a:gd name="connsiteY44" fmla="*/ 152612 h 1394451"/>
              <a:gd name="connsiteX45" fmla="*/ 1079472 w 1932172"/>
              <a:gd name="connsiteY45" fmla="*/ 138131 h 1394451"/>
              <a:gd name="connsiteX46" fmla="*/ 1089498 w 1932172"/>
              <a:gd name="connsiteY46" fmla="*/ 129219 h 1394451"/>
              <a:gd name="connsiteX47" fmla="*/ 1088384 w 1932172"/>
              <a:gd name="connsiteY47" fmla="*/ 111396 h 1394451"/>
              <a:gd name="connsiteX48" fmla="*/ 1088384 w 1932172"/>
              <a:gd name="connsiteY48" fmla="*/ 94687 h 1394451"/>
              <a:gd name="connsiteX49" fmla="*/ 1102866 w 1932172"/>
              <a:gd name="connsiteY49" fmla="*/ 85775 h 1394451"/>
              <a:gd name="connsiteX50" fmla="*/ 1115120 w 1932172"/>
              <a:gd name="connsiteY50" fmla="*/ 72407 h 1394451"/>
              <a:gd name="connsiteX51" fmla="*/ 1128488 w 1932172"/>
              <a:gd name="connsiteY51" fmla="*/ 62382 h 1394451"/>
              <a:gd name="connsiteX52" fmla="*/ 1141856 w 1932172"/>
              <a:gd name="connsiteY52" fmla="*/ 47900 h 1394451"/>
              <a:gd name="connsiteX53" fmla="*/ 1149654 w 1932172"/>
              <a:gd name="connsiteY53" fmla="*/ 60154 h 1394451"/>
              <a:gd name="connsiteX54" fmla="*/ 1152996 w 1932172"/>
              <a:gd name="connsiteY54" fmla="*/ 77977 h 1394451"/>
              <a:gd name="connsiteX55" fmla="*/ 1155224 w 1932172"/>
              <a:gd name="connsiteY55" fmla="*/ 86889 h 1394451"/>
              <a:gd name="connsiteX56" fmla="*/ 1168592 w 1932172"/>
              <a:gd name="connsiteY56" fmla="*/ 86889 h 1394451"/>
              <a:gd name="connsiteX57" fmla="*/ 1180846 w 1932172"/>
              <a:gd name="connsiteY57" fmla="*/ 80205 h 1394451"/>
              <a:gd name="connsiteX58" fmla="*/ 1190872 w 1932172"/>
              <a:gd name="connsiteY58" fmla="*/ 86889 h 1394451"/>
              <a:gd name="connsiteX59" fmla="*/ 1193100 w 1932172"/>
              <a:gd name="connsiteY59" fmla="*/ 105826 h 1394451"/>
              <a:gd name="connsiteX60" fmla="*/ 1194214 w 1932172"/>
              <a:gd name="connsiteY60" fmla="*/ 129219 h 1394451"/>
              <a:gd name="connsiteX61" fmla="*/ 1206468 w 1932172"/>
              <a:gd name="connsiteY61" fmla="*/ 131447 h 1394451"/>
              <a:gd name="connsiteX62" fmla="*/ 1215380 w 1932172"/>
              <a:gd name="connsiteY62" fmla="*/ 135903 h 1394451"/>
              <a:gd name="connsiteX63" fmla="*/ 1217608 w 1932172"/>
              <a:gd name="connsiteY63" fmla="*/ 153726 h 1394451"/>
              <a:gd name="connsiteX64" fmla="*/ 1217608 w 1932172"/>
              <a:gd name="connsiteY64" fmla="*/ 171550 h 1394451"/>
              <a:gd name="connsiteX65" fmla="*/ 1220950 w 1932172"/>
              <a:gd name="connsiteY65" fmla="*/ 189373 h 1394451"/>
              <a:gd name="connsiteX66" fmla="*/ 1234318 w 1932172"/>
              <a:gd name="connsiteY66" fmla="*/ 196057 h 1394451"/>
              <a:gd name="connsiteX67" fmla="*/ 1234529 w 1932172"/>
              <a:gd name="connsiteY67" fmla="*/ 195927 h 1394451"/>
              <a:gd name="connsiteX68" fmla="*/ 1243444 w 1932172"/>
              <a:gd name="connsiteY68" fmla="*/ 181434 h 1394451"/>
              <a:gd name="connsiteX69" fmla="*/ 1252360 w 1932172"/>
              <a:gd name="connsiteY69" fmla="*/ 162480 h 1394451"/>
              <a:gd name="connsiteX70" fmla="*/ 1261275 w 1932172"/>
              <a:gd name="connsiteY70" fmla="*/ 142412 h 1394451"/>
              <a:gd name="connsiteX71" fmla="*/ 1267962 w 1932172"/>
              <a:gd name="connsiteY71" fmla="*/ 125688 h 1394451"/>
              <a:gd name="connsiteX72" fmla="*/ 1271305 w 1932172"/>
              <a:gd name="connsiteY72" fmla="*/ 110080 h 1394451"/>
              <a:gd name="connsiteX73" fmla="*/ 1276877 w 1932172"/>
              <a:gd name="connsiteY73" fmla="*/ 93356 h 1394451"/>
              <a:gd name="connsiteX74" fmla="*/ 1285793 w 1932172"/>
              <a:gd name="connsiteY74" fmla="*/ 68828 h 1394451"/>
              <a:gd name="connsiteX75" fmla="*/ 1298052 w 1932172"/>
              <a:gd name="connsiteY75" fmla="*/ 78862 h 1394451"/>
              <a:gd name="connsiteX76" fmla="*/ 1315883 w 1932172"/>
              <a:gd name="connsiteY76" fmla="*/ 88896 h 1394451"/>
              <a:gd name="connsiteX77" fmla="*/ 1320341 w 1932172"/>
              <a:gd name="connsiteY77" fmla="*/ 77747 h 1394451"/>
              <a:gd name="connsiteX78" fmla="*/ 1324799 w 1932172"/>
              <a:gd name="connsiteY78" fmla="*/ 67713 h 1394451"/>
              <a:gd name="connsiteX79" fmla="*/ 1330371 w 1932172"/>
              <a:gd name="connsiteY79" fmla="*/ 57679 h 1394451"/>
              <a:gd name="connsiteX80" fmla="*/ 1343744 w 1932172"/>
              <a:gd name="connsiteY80" fmla="*/ 49875 h 1394451"/>
              <a:gd name="connsiteX81" fmla="*/ 1358232 w 1932172"/>
              <a:gd name="connsiteY81" fmla="*/ 53219 h 1394451"/>
              <a:gd name="connsiteX82" fmla="*/ 1374949 w 1932172"/>
              <a:gd name="connsiteY82" fmla="*/ 43185 h 1394451"/>
              <a:gd name="connsiteX83" fmla="*/ 1388322 w 1932172"/>
              <a:gd name="connsiteY83" fmla="*/ 68828 h 1394451"/>
              <a:gd name="connsiteX84" fmla="*/ 1398352 w 1932172"/>
              <a:gd name="connsiteY84" fmla="*/ 90011 h 1394451"/>
              <a:gd name="connsiteX85" fmla="*/ 1407268 w 1932172"/>
              <a:gd name="connsiteY85" fmla="*/ 121229 h 1394451"/>
              <a:gd name="connsiteX86" fmla="*/ 1427328 w 1932172"/>
              <a:gd name="connsiteY86" fmla="*/ 115654 h 1394451"/>
              <a:gd name="connsiteX87" fmla="*/ 1452960 w 1932172"/>
              <a:gd name="connsiteY87" fmla="*/ 108965 h 1394451"/>
              <a:gd name="connsiteX88" fmla="*/ 1454075 w 1932172"/>
              <a:gd name="connsiteY88" fmla="*/ 94471 h 1394451"/>
              <a:gd name="connsiteX89" fmla="*/ 1461876 w 1932172"/>
              <a:gd name="connsiteY89" fmla="*/ 85552 h 1394451"/>
              <a:gd name="connsiteX90" fmla="*/ 1473020 w 1932172"/>
              <a:gd name="connsiteY90" fmla="*/ 86667 h 1394451"/>
              <a:gd name="connsiteX91" fmla="*/ 1483050 w 1932172"/>
              <a:gd name="connsiteY91" fmla="*/ 110080 h 1394451"/>
              <a:gd name="connsiteX92" fmla="*/ 1499767 w 1932172"/>
              <a:gd name="connsiteY92" fmla="*/ 103390 h 1394451"/>
              <a:gd name="connsiteX93" fmla="*/ 1514255 w 1932172"/>
              <a:gd name="connsiteY93" fmla="*/ 105620 h 1394451"/>
              <a:gd name="connsiteX94" fmla="*/ 1528742 w 1932172"/>
              <a:gd name="connsiteY94" fmla="*/ 118999 h 1394451"/>
              <a:gd name="connsiteX95" fmla="*/ 1539887 w 1932172"/>
              <a:gd name="connsiteY95" fmla="*/ 137952 h 1394451"/>
              <a:gd name="connsiteX96" fmla="*/ 1551589 w 1932172"/>
              <a:gd name="connsiteY96" fmla="*/ 152725 h 1394451"/>
              <a:gd name="connsiteX97" fmla="*/ 1561061 w 1932172"/>
              <a:gd name="connsiteY97" fmla="*/ 163595 h 1394451"/>
              <a:gd name="connsiteX98" fmla="*/ 1563290 w 1932172"/>
              <a:gd name="connsiteY98" fmla="*/ 179204 h 1394451"/>
              <a:gd name="connsiteX99" fmla="*/ 1564405 w 1932172"/>
              <a:gd name="connsiteY99" fmla="*/ 193698 h 1394451"/>
              <a:gd name="connsiteX100" fmla="*/ 1569977 w 1932172"/>
              <a:gd name="connsiteY100" fmla="*/ 208191 h 1394451"/>
              <a:gd name="connsiteX101" fmla="*/ 1571091 w 1932172"/>
              <a:gd name="connsiteY101" fmla="*/ 227145 h 1394451"/>
              <a:gd name="connsiteX102" fmla="*/ 1580007 w 1932172"/>
              <a:gd name="connsiteY102" fmla="*/ 233834 h 1394451"/>
              <a:gd name="connsiteX103" fmla="*/ 1588923 w 1932172"/>
              <a:gd name="connsiteY103" fmla="*/ 241638 h 1394451"/>
              <a:gd name="connsiteX104" fmla="*/ 1597838 w 1932172"/>
              <a:gd name="connsiteY104" fmla="*/ 253902 h 1394451"/>
              <a:gd name="connsiteX105" fmla="*/ 1603410 w 1932172"/>
              <a:gd name="connsiteY105" fmla="*/ 267281 h 1394451"/>
              <a:gd name="connsiteX106" fmla="*/ 1595609 w 1932172"/>
              <a:gd name="connsiteY106" fmla="*/ 276201 h 1394451"/>
              <a:gd name="connsiteX107" fmla="*/ 1591151 w 1932172"/>
              <a:gd name="connsiteY107" fmla="*/ 288465 h 1394451"/>
              <a:gd name="connsiteX108" fmla="*/ 1598953 w 1932172"/>
              <a:gd name="connsiteY108" fmla="*/ 296269 h 1394451"/>
              <a:gd name="connsiteX109" fmla="*/ 1606754 w 1932172"/>
              <a:gd name="connsiteY109" fmla="*/ 303516 h 1394451"/>
              <a:gd name="connsiteX110" fmla="*/ 1607868 w 1932172"/>
              <a:gd name="connsiteY110" fmla="*/ 304073 h 1394451"/>
              <a:gd name="connsiteX111" fmla="*/ 1627928 w 1932172"/>
              <a:gd name="connsiteY111" fmla="*/ 309648 h 1394451"/>
              <a:gd name="connsiteX112" fmla="*/ 1634615 w 1932172"/>
              <a:gd name="connsiteY112" fmla="*/ 318567 h 1394451"/>
              <a:gd name="connsiteX113" fmla="*/ 1634615 w 1932172"/>
              <a:gd name="connsiteY113" fmla="*/ 335291 h 1394451"/>
              <a:gd name="connsiteX114" fmla="*/ 1633500 w 1932172"/>
              <a:gd name="connsiteY114" fmla="*/ 348669 h 1394451"/>
              <a:gd name="connsiteX115" fmla="*/ 1633500 w 1932172"/>
              <a:gd name="connsiteY115" fmla="*/ 368738 h 1394451"/>
              <a:gd name="connsiteX116" fmla="*/ 1651332 w 1932172"/>
              <a:gd name="connsiteY116" fmla="*/ 357589 h 1394451"/>
              <a:gd name="connsiteX117" fmla="*/ 1668048 w 1932172"/>
              <a:gd name="connsiteY117" fmla="*/ 365393 h 1394451"/>
              <a:gd name="connsiteX118" fmla="*/ 1682536 w 1932172"/>
              <a:gd name="connsiteY118" fmla="*/ 375427 h 1394451"/>
              <a:gd name="connsiteX119" fmla="*/ 1693681 w 1932172"/>
              <a:gd name="connsiteY119" fmla="*/ 383232 h 1394451"/>
              <a:gd name="connsiteX120" fmla="*/ 1708168 w 1932172"/>
              <a:gd name="connsiteY120" fmla="*/ 392151 h 1394451"/>
              <a:gd name="connsiteX121" fmla="*/ 1714855 w 1932172"/>
              <a:gd name="connsiteY121" fmla="*/ 392151 h 1394451"/>
              <a:gd name="connsiteX122" fmla="*/ 1718198 w 1932172"/>
              <a:gd name="connsiteY122" fmla="*/ 375427 h 1394451"/>
              <a:gd name="connsiteX123" fmla="*/ 1715969 w 1932172"/>
              <a:gd name="connsiteY123" fmla="*/ 358704 h 1394451"/>
              <a:gd name="connsiteX124" fmla="*/ 1728228 w 1932172"/>
              <a:gd name="connsiteY124" fmla="*/ 353129 h 1394451"/>
              <a:gd name="connsiteX125" fmla="*/ 1741602 w 1932172"/>
              <a:gd name="connsiteY125" fmla="*/ 347555 h 1394451"/>
              <a:gd name="connsiteX126" fmla="*/ 1749403 w 1932172"/>
              <a:gd name="connsiteY126" fmla="*/ 360933 h 1394451"/>
              <a:gd name="connsiteX127" fmla="*/ 1754975 w 1932172"/>
              <a:gd name="connsiteY127" fmla="*/ 376542 h 1394451"/>
              <a:gd name="connsiteX128" fmla="*/ 1769463 w 1932172"/>
              <a:gd name="connsiteY128" fmla="*/ 378772 h 1394451"/>
              <a:gd name="connsiteX129" fmla="*/ 1778379 w 1932172"/>
              <a:gd name="connsiteY129" fmla="*/ 370968 h 1394451"/>
              <a:gd name="connsiteX130" fmla="*/ 1782836 w 1932172"/>
              <a:gd name="connsiteY130" fmla="*/ 348669 h 1394451"/>
              <a:gd name="connsiteX131" fmla="*/ 1796210 w 1932172"/>
              <a:gd name="connsiteY131" fmla="*/ 355359 h 1394451"/>
              <a:gd name="connsiteX132" fmla="*/ 1811812 w 1932172"/>
              <a:gd name="connsiteY132" fmla="*/ 364278 h 1394451"/>
              <a:gd name="connsiteX133" fmla="*/ 1826300 w 1932172"/>
              <a:gd name="connsiteY133" fmla="*/ 374312 h 1394451"/>
              <a:gd name="connsiteX134" fmla="*/ 1843016 w 1932172"/>
              <a:gd name="connsiteY134" fmla="*/ 381002 h 1394451"/>
              <a:gd name="connsiteX135" fmla="*/ 1855275 w 1932172"/>
              <a:gd name="connsiteY135" fmla="*/ 396610 h 1394451"/>
              <a:gd name="connsiteX136" fmla="*/ 1865305 w 1932172"/>
              <a:gd name="connsiteY136" fmla="*/ 413334 h 1394451"/>
              <a:gd name="connsiteX137" fmla="*/ 1873107 w 1932172"/>
              <a:gd name="connsiteY137" fmla="*/ 427828 h 1394451"/>
              <a:gd name="connsiteX138" fmla="*/ 1875335 w 1932172"/>
              <a:gd name="connsiteY138" fmla="*/ 446781 h 1394451"/>
              <a:gd name="connsiteX139" fmla="*/ 1871992 w 1932172"/>
              <a:gd name="connsiteY139" fmla="*/ 470194 h 1394451"/>
              <a:gd name="connsiteX140" fmla="*/ 1887594 w 1932172"/>
              <a:gd name="connsiteY140" fmla="*/ 480228 h 1394451"/>
              <a:gd name="connsiteX141" fmla="*/ 1899853 w 1932172"/>
              <a:gd name="connsiteY141" fmla="*/ 493607 h 1394451"/>
              <a:gd name="connsiteX142" fmla="*/ 1916570 w 1932172"/>
              <a:gd name="connsiteY142" fmla="*/ 510331 h 1394451"/>
              <a:gd name="connsiteX143" fmla="*/ 1924371 w 1932172"/>
              <a:gd name="connsiteY143" fmla="*/ 522595 h 1394451"/>
              <a:gd name="connsiteX144" fmla="*/ 1932172 w 1932172"/>
              <a:gd name="connsiteY144" fmla="*/ 532629 h 1394451"/>
              <a:gd name="connsiteX145" fmla="*/ 1923257 w 1932172"/>
              <a:gd name="connsiteY145" fmla="*/ 547123 h 1394451"/>
              <a:gd name="connsiteX146" fmla="*/ 1905425 w 1932172"/>
              <a:gd name="connsiteY146" fmla="*/ 542663 h 1394451"/>
              <a:gd name="connsiteX147" fmla="*/ 1887594 w 1932172"/>
              <a:gd name="connsiteY147" fmla="*/ 546008 h 1394451"/>
              <a:gd name="connsiteX148" fmla="*/ 1886480 w 1932172"/>
              <a:gd name="connsiteY148" fmla="*/ 558272 h 1394451"/>
              <a:gd name="connsiteX149" fmla="*/ 1883694 w 1932172"/>
              <a:gd name="connsiteY149" fmla="*/ 573880 h 1394451"/>
              <a:gd name="connsiteX150" fmla="*/ 1865305 w 1932172"/>
              <a:gd name="connsiteY150" fmla="*/ 578340 h 1394451"/>
              <a:gd name="connsiteX151" fmla="*/ 1858619 w 1932172"/>
              <a:gd name="connsiteY151" fmla="*/ 587259 h 1394451"/>
              <a:gd name="connsiteX152" fmla="*/ 1856390 w 1932172"/>
              <a:gd name="connsiteY152" fmla="*/ 597293 h 1394451"/>
              <a:gd name="connsiteX153" fmla="*/ 1856390 w 1932172"/>
              <a:gd name="connsiteY153" fmla="*/ 609557 h 1394451"/>
              <a:gd name="connsiteX154" fmla="*/ 1854161 w 1932172"/>
              <a:gd name="connsiteY154" fmla="*/ 622936 h 1394451"/>
              <a:gd name="connsiteX155" fmla="*/ 1849703 w 1932172"/>
              <a:gd name="connsiteY155" fmla="*/ 637430 h 1394451"/>
              <a:gd name="connsiteX156" fmla="*/ 1845245 w 1932172"/>
              <a:gd name="connsiteY156" fmla="*/ 651924 h 1394451"/>
              <a:gd name="connsiteX157" fmla="*/ 1844131 w 1932172"/>
              <a:gd name="connsiteY157" fmla="*/ 669762 h 1394451"/>
              <a:gd name="connsiteX158" fmla="*/ 1841902 w 1932172"/>
              <a:gd name="connsiteY158" fmla="*/ 682026 h 1394451"/>
              <a:gd name="connsiteX159" fmla="*/ 1827414 w 1932172"/>
              <a:gd name="connsiteY159" fmla="*/ 679796 h 1394451"/>
              <a:gd name="connsiteX160" fmla="*/ 1816270 w 1932172"/>
              <a:gd name="connsiteY160" fmla="*/ 674222 h 1394451"/>
              <a:gd name="connsiteX161" fmla="*/ 1805125 w 1932172"/>
              <a:gd name="connsiteY161" fmla="*/ 676452 h 1394451"/>
              <a:gd name="connsiteX162" fmla="*/ 1790637 w 1932172"/>
              <a:gd name="connsiteY162" fmla="*/ 676452 h 1394451"/>
              <a:gd name="connsiteX163" fmla="*/ 1785065 w 1932172"/>
              <a:gd name="connsiteY163" fmla="*/ 698750 h 1394451"/>
              <a:gd name="connsiteX164" fmla="*/ 1781722 w 1932172"/>
              <a:gd name="connsiteY164" fmla="*/ 709899 h 1394451"/>
              <a:gd name="connsiteX165" fmla="*/ 1783951 w 1932172"/>
              <a:gd name="connsiteY165" fmla="*/ 722163 h 1394451"/>
              <a:gd name="connsiteX166" fmla="*/ 1788409 w 1932172"/>
              <a:gd name="connsiteY166" fmla="*/ 732197 h 1394451"/>
              <a:gd name="connsiteX167" fmla="*/ 1773921 w 1932172"/>
              <a:gd name="connsiteY167" fmla="*/ 741116 h 1394451"/>
              <a:gd name="connsiteX168" fmla="*/ 1760547 w 1932172"/>
              <a:gd name="connsiteY168" fmla="*/ 747806 h 1394451"/>
              <a:gd name="connsiteX169" fmla="*/ 1746060 w 1932172"/>
              <a:gd name="connsiteY169" fmla="*/ 755610 h 1394451"/>
              <a:gd name="connsiteX170" fmla="*/ 1733801 w 1932172"/>
              <a:gd name="connsiteY170" fmla="*/ 764529 h 1394451"/>
              <a:gd name="connsiteX171" fmla="*/ 1724885 w 1932172"/>
              <a:gd name="connsiteY171" fmla="*/ 782368 h 1394451"/>
              <a:gd name="connsiteX172" fmla="*/ 1720427 w 1932172"/>
              <a:gd name="connsiteY172" fmla="*/ 800206 h 1394451"/>
              <a:gd name="connsiteX173" fmla="*/ 1698138 w 1932172"/>
              <a:gd name="connsiteY173" fmla="*/ 804666 h 1394451"/>
              <a:gd name="connsiteX174" fmla="*/ 1680307 w 1932172"/>
              <a:gd name="connsiteY174" fmla="*/ 804666 h 1394451"/>
              <a:gd name="connsiteX175" fmla="*/ 1663591 w 1932172"/>
              <a:gd name="connsiteY175" fmla="*/ 805781 h 1394451"/>
              <a:gd name="connsiteX176" fmla="*/ 1655789 w 1932172"/>
              <a:gd name="connsiteY176" fmla="*/ 794632 h 1394451"/>
              <a:gd name="connsiteX177" fmla="*/ 1655789 w 1932172"/>
              <a:gd name="connsiteY177" fmla="*/ 776793 h 1394451"/>
              <a:gd name="connsiteX178" fmla="*/ 1656904 w 1932172"/>
              <a:gd name="connsiteY178" fmla="*/ 762300 h 1394451"/>
              <a:gd name="connsiteX179" fmla="*/ 1649103 w 1932172"/>
              <a:gd name="connsiteY179" fmla="*/ 754495 h 1394451"/>
              <a:gd name="connsiteX180" fmla="*/ 1641302 w 1932172"/>
              <a:gd name="connsiteY180" fmla="*/ 751150 h 1394451"/>
              <a:gd name="connsiteX181" fmla="*/ 1636287 w 1932172"/>
              <a:gd name="connsiteY181" fmla="*/ 764529 h 1394451"/>
              <a:gd name="connsiteX182" fmla="*/ 1624585 w 1932172"/>
              <a:gd name="connsiteY182" fmla="*/ 760070 h 1394451"/>
              <a:gd name="connsiteX183" fmla="*/ 1605639 w 1932172"/>
              <a:gd name="connsiteY183" fmla="*/ 760070 h 1394451"/>
              <a:gd name="connsiteX184" fmla="*/ 1592266 w 1932172"/>
              <a:gd name="connsiteY184" fmla="*/ 768989 h 1394451"/>
              <a:gd name="connsiteX185" fmla="*/ 1577778 w 1932172"/>
              <a:gd name="connsiteY185" fmla="*/ 782368 h 1394451"/>
              <a:gd name="connsiteX186" fmla="*/ 1544345 w 1932172"/>
              <a:gd name="connsiteY186" fmla="*/ 805781 h 1394451"/>
              <a:gd name="connsiteX187" fmla="*/ 1500881 w 1932172"/>
              <a:gd name="connsiteY187" fmla="*/ 839228 h 1394451"/>
              <a:gd name="connsiteX188" fmla="*/ 1464105 w 1932172"/>
              <a:gd name="connsiteY188" fmla="*/ 869330 h 1394451"/>
              <a:gd name="connsiteX189" fmla="*/ 1444045 w 1932172"/>
              <a:gd name="connsiteY189" fmla="*/ 889399 h 1394451"/>
              <a:gd name="connsiteX190" fmla="*/ 1438472 w 1932172"/>
              <a:gd name="connsiteY190" fmla="*/ 906122 h 1394451"/>
              <a:gd name="connsiteX191" fmla="*/ 1411726 w 1932172"/>
              <a:gd name="connsiteY191" fmla="*/ 901663 h 1394451"/>
              <a:gd name="connsiteX192" fmla="*/ 1390551 w 1932172"/>
              <a:gd name="connsiteY192" fmla="*/ 900548 h 1394451"/>
              <a:gd name="connsiteX193" fmla="*/ 1382750 w 1932172"/>
              <a:gd name="connsiteY193" fmla="*/ 917271 h 1394451"/>
              <a:gd name="connsiteX194" fmla="*/ 1363804 w 1932172"/>
              <a:gd name="connsiteY194" fmla="*/ 925076 h 1394451"/>
              <a:gd name="connsiteX195" fmla="*/ 1341515 w 1932172"/>
              <a:gd name="connsiteY195" fmla="*/ 927306 h 1394451"/>
              <a:gd name="connsiteX196" fmla="*/ 1322570 w 1932172"/>
              <a:gd name="connsiteY196" fmla="*/ 931765 h 1394451"/>
              <a:gd name="connsiteX197" fmla="*/ 1310311 w 1932172"/>
              <a:gd name="connsiteY197" fmla="*/ 945144 h 1394451"/>
              <a:gd name="connsiteX198" fmla="*/ 1316998 w 1932172"/>
              <a:gd name="connsiteY198" fmla="*/ 961868 h 1394451"/>
              <a:gd name="connsiteX199" fmla="*/ 1306968 w 1932172"/>
              <a:gd name="connsiteY199" fmla="*/ 971902 h 1394451"/>
              <a:gd name="connsiteX200" fmla="*/ 1282450 w 1932172"/>
              <a:gd name="connsiteY200" fmla="*/ 990855 h 1394451"/>
              <a:gd name="connsiteX201" fmla="*/ 1265733 w 1932172"/>
              <a:gd name="connsiteY201" fmla="*/ 1007579 h 1394451"/>
              <a:gd name="connsiteX202" fmla="*/ 1255703 w 1932172"/>
              <a:gd name="connsiteY202" fmla="*/ 987511 h 1394451"/>
              <a:gd name="connsiteX203" fmla="*/ 1240101 w 1932172"/>
              <a:gd name="connsiteY203" fmla="*/ 974132 h 1394451"/>
              <a:gd name="connsiteX204" fmla="*/ 1224499 w 1932172"/>
              <a:gd name="connsiteY204" fmla="*/ 998660 h 1394451"/>
              <a:gd name="connsiteX205" fmla="*/ 1233414 w 1932172"/>
              <a:gd name="connsiteY205" fmla="*/ 1013153 h 1394451"/>
              <a:gd name="connsiteX206" fmla="*/ 1245673 w 1932172"/>
              <a:gd name="connsiteY206" fmla="*/ 1025417 h 1394451"/>
              <a:gd name="connsiteX207" fmla="*/ 1266847 w 1932172"/>
              <a:gd name="connsiteY207" fmla="*/ 1020958 h 1394451"/>
              <a:gd name="connsiteX208" fmla="*/ 1265733 w 1932172"/>
              <a:gd name="connsiteY208" fmla="*/ 1043256 h 1394451"/>
              <a:gd name="connsiteX209" fmla="*/ 1265733 w 1932172"/>
              <a:gd name="connsiteY209" fmla="*/ 1064439 h 1394451"/>
              <a:gd name="connsiteX210" fmla="*/ 1264619 w 1932172"/>
              <a:gd name="connsiteY210" fmla="*/ 1088967 h 1394451"/>
              <a:gd name="connsiteX211" fmla="*/ 1264619 w 1932172"/>
              <a:gd name="connsiteY211" fmla="*/ 1110150 h 1394451"/>
              <a:gd name="connsiteX212" fmla="*/ 1264619 w 1932172"/>
              <a:gd name="connsiteY212" fmla="*/ 1134678 h 1394451"/>
              <a:gd name="connsiteX213" fmla="*/ 1264619 w 1932172"/>
              <a:gd name="connsiteY213" fmla="*/ 1279616 h 1394451"/>
              <a:gd name="connsiteX214" fmla="*/ 1279106 w 1932172"/>
              <a:gd name="connsiteY214" fmla="*/ 1287420 h 1394451"/>
              <a:gd name="connsiteX215" fmla="*/ 1296938 w 1932172"/>
              <a:gd name="connsiteY215" fmla="*/ 1296339 h 1394451"/>
              <a:gd name="connsiteX216" fmla="*/ 1308082 w 1932172"/>
              <a:gd name="connsiteY216" fmla="*/ 1307488 h 1394451"/>
              <a:gd name="connsiteX217" fmla="*/ 1306968 w 1932172"/>
              <a:gd name="connsiteY217" fmla="*/ 1324212 h 1394451"/>
              <a:gd name="connsiteX218" fmla="*/ 1311425 w 1932172"/>
              <a:gd name="connsiteY218" fmla="*/ 1340936 h 1394451"/>
              <a:gd name="connsiteX219" fmla="*/ 1289136 w 1932172"/>
              <a:gd name="connsiteY219" fmla="*/ 1337591 h 1394451"/>
              <a:gd name="connsiteX220" fmla="*/ 1271305 w 1932172"/>
              <a:gd name="connsiteY220" fmla="*/ 1339821 h 1394451"/>
              <a:gd name="connsiteX221" fmla="*/ 1265733 w 1932172"/>
              <a:gd name="connsiteY221" fmla="*/ 1324212 h 1394451"/>
              <a:gd name="connsiteX222" fmla="*/ 1256817 w 1932172"/>
              <a:gd name="connsiteY222" fmla="*/ 1310833 h 1394451"/>
              <a:gd name="connsiteX223" fmla="*/ 1236757 w 1932172"/>
              <a:gd name="connsiteY223" fmla="*/ 1308603 h 1394451"/>
              <a:gd name="connsiteX224" fmla="*/ 1217812 w 1932172"/>
              <a:gd name="connsiteY224" fmla="*/ 1315293 h 1394451"/>
              <a:gd name="connsiteX225" fmla="*/ 1198866 w 1932172"/>
              <a:gd name="connsiteY225" fmla="*/ 1321982 h 1394451"/>
              <a:gd name="connsiteX226" fmla="*/ 1184378 w 1932172"/>
              <a:gd name="connsiteY226" fmla="*/ 1333131 h 1394451"/>
              <a:gd name="connsiteX227" fmla="*/ 1173234 w 1932172"/>
              <a:gd name="connsiteY227" fmla="*/ 1349855 h 1394451"/>
              <a:gd name="connsiteX228" fmla="*/ 1137572 w 1932172"/>
              <a:gd name="connsiteY228" fmla="*/ 1352085 h 1394451"/>
              <a:gd name="connsiteX229" fmla="*/ 1119741 w 1932172"/>
              <a:gd name="connsiteY229" fmla="*/ 1359889 h 1394451"/>
              <a:gd name="connsiteX230" fmla="*/ 1125313 w 1932172"/>
              <a:gd name="connsiteY230" fmla="*/ 1377728 h 1394451"/>
              <a:gd name="connsiteX231" fmla="*/ 1111939 w 1932172"/>
              <a:gd name="connsiteY231" fmla="*/ 1392221 h 1394451"/>
              <a:gd name="connsiteX232" fmla="*/ 1092994 w 1932172"/>
              <a:gd name="connsiteY232" fmla="*/ 1372153 h 1394451"/>
              <a:gd name="connsiteX233" fmla="*/ 1072934 w 1932172"/>
              <a:gd name="connsiteY233" fmla="*/ 1394451 h 1394451"/>
              <a:gd name="connsiteX234" fmla="*/ 1058446 w 1932172"/>
              <a:gd name="connsiteY234" fmla="*/ 1383302 h 1394451"/>
              <a:gd name="connsiteX235" fmla="*/ 1046187 w 1932172"/>
              <a:gd name="connsiteY235" fmla="*/ 1368808 h 1394451"/>
              <a:gd name="connsiteX236" fmla="*/ 1026127 w 1932172"/>
              <a:gd name="connsiteY236" fmla="*/ 1355429 h 1394451"/>
              <a:gd name="connsiteX237" fmla="*/ 1000495 w 1932172"/>
              <a:gd name="connsiteY237" fmla="*/ 1345395 h 1394451"/>
              <a:gd name="connsiteX238" fmla="*/ 980435 w 1932172"/>
              <a:gd name="connsiteY238" fmla="*/ 1339821 h 1394451"/>
              <a:gd name="connsiteX239" fmla="*/ 958146 w 1932172"/>
              <a:gd name="connsiteY239" fmla="*/ 1334246 h 1394451"/>
              <a:gd name="connsiteX240" fmla="*/ 945608 w 1932172"/>
              <a:gd name="connsiteY240" fmla="*/ 1336197 h 1394451"/>
              <a:gd name="connsiteX241" fmla="*/ 926663 w 1932172"/>
              <a:gd name="connsiteY241" fmla="*/ 1344280 h 1394451"/>
              <a:gd name="connsiteX242" fmla="*/ 916911 w 1932172"/>
              <a:gd name="connsiteY242" fmla="*/ 1355429 h 1394451"/>
              <a:gd name="connsiteX243" fmla="*/ 903538 w 1932172"/>
              <a:gd name="connsiteY243" fmla="*/ 1371038 h 1394451"/>
              <a:gd name="connsiteX244" fmla="*/ 886821 w 1932172"/>
              <a:gd name="connsiteY244" fmla="*/ 1381072 h 1394451"/>
              <a:gd name="connsiteX245" fmla="*/ 871219 w 1932172"/>
              <a:gd name="connsiteY245" fmla="*/ 1378842 h 1394451"/>
              <a:gd name="connsiteX246" fmla="*/ 856731 w 1932172"/>
              <a:gd name="connsiteY246" fmla="*/ 1364349 h 1394451"/>
              <a:gd name="connsiteX247" fmla="*/ 847816 w 1932172"/>
              <a:gd name="connsiteY247" fmla="*/ 1347625 h 1394451"/>
              <a:gd name="connsiteX248" fmla="*/ 847816 w 1932172"/>
              <a:gd name="connsiteY248" fmla="*/ 1325327 h 1394451"/>
              <a:gd name="connsiteX249" fmla="*/ 837786 w 1932172"/>
              <a:gd name="connsiteY249" fmla="*/ 1317523 h 1394451"/>
              <a:gd name="connsiteX250" fmla="*/ 808810 w 1932172"/>
              <a:gd name="connsiteY250" fmla="*/ 1317523 h 1394451"/>
              <a:gd name="connsiteX251" fmla="*/ 785407 w 1932172"/>
              <a:gd name="connsiteY251" fmla="*/ 1308603 h 1394451"/>
              <a:gd name="connsiteX252" fmla="*/ 770919 w 1932172"/>
              <a:gd name="connsiteY252" fmla="*/ 1290765 h 1394451"/>
              <a:gd name="connsiteX253" fmla="*/ 766461 w 1932172"/>
              <a:gd name="connsiteY253" fmla="*/ 1267909 h 1394451"/>
              <a:gd name="connsiteX254" fmla="*/ 785407 w 1932172"/>
              <a:gd name="connsiteY254" fmla="*/ 1264007 h 1394451"/>
              <a:gd name="connsiteX255" fmla="*/ 794621 w 1932172"/>
              <a:gd name="connsiteY255" fmla="*/ 1264007 h 1394451"/>
              <a:gd name="connsiteX256" fmla="*/ 766714 w 1932172"/>
              <a:gd name="connsiteY256" fmla="*/ 1267683 h 1394451"/>
              <a:gd name="connsiteX257" fmla="*/ 764208 w 1932172"/>
              <a:gd name="connsiteY257" fmla="*/ 1249860 h 1394451"/>
              <a:gd name="connsiteX258" fmla="*/ 761980 w 1932172"/>
              <a:gd name="connsiteY258" fmla="*/ 1233150 h 1394451"/>
              <a:gd name="connsiteX259" fmla="*/ 750840 w 1932172"/>
              <a:gd name="connsiteY259" fmla="*/ 1233150 h 1394451"/>
              <a:gd name="connsiteX260" fmla="*/ 733016 w 1932172"/>
              <a:gd name="connsiteY260" fmla="*/ 1232037 h 1394451"/>
              <a:gd name="connsiteX261" fmla="*/ 712964 w 1932172"/>
              <a:gd name="connsiteY261" fmla="*/ 1225353 h 1394451"/>
              <a:gd name="connsiteX262" fmla="*/ 694026 w 1932172"/>
              <a:gd name="connsiteY262" fmla="*/ 1224239 h 1394451"/>
              <a:gd name="connsiteX263" fmla="*/ 676201 w 1932172"/>
              <a:gd name="connsiteY263" fmla="*/ 1224239 h 1394451"/>
              <a:gd name="connsiteX264" fmla="*/ 659491 w 1932172"/>
              <a:gd name="connsiteY264" fmla="*/ 1239834 h 1394451"/>
              <a:gd name="connsiteX265" fmla="*/ 645009 w 1932172"/>
              <a:gd name="connsiteY265" fmla="*/ 1216441 h 1394451"/>
              <a:gd name="connsiteX266" fmla="*/ 638325 w 1932172"/>
              <a:gd name="connsiteY266" fmla="*/ 1204188 h 1394451"/>
              <a:gd name="connsiteX267" fmla="*/ 626071 w 1932172"/>
              <a:gd name="connsiteY267" fmla="*/ 1185250 h 1394451"/>
              <a:gd name="connsiteX268" fmla="*/ 602677 w 1932172"/>
              <a:gd name="connsiteY268" fmla="*/ 1189706 h 1394451"/>
              <a:gd name="connsiteX269" fmla="*/ 572599 w 1932172"/>
              <a:gd name="connsiteY269" fmla="*/ 1190820 h 1394451"/>
              <a:gd name="connsiteX270" fmla="*/ 546977 w 1932172"/>
              <a:gd name="connsiteY270" fmla="*/ 1190820 h 1394451"/>
              <a:gd name="connsiteX271" fmla="*/ 544749 w 1932172"/>
              <a:gd name="connsiteY271" fmla="*/ 1184136 h 1394451"/>
              <a:gd name="connsiteX272" fmla="*/ 533609 w 1932172"/>
              <a:gd name="connsiteY272" fmla="*/ 1166313 h 1394451"/>
              <a:gd name="connsiteX273" fmla="*/ 516899 w 1932172"/>
              <a:gd name="connsiteY273" fmla="*/ 1149604 h 1394451"/>
              <a:gd name="connsiteX274" fmla="*/ 496847 w 1932172"/>
              <a:gd name="connsiteY274" fmla="*/ 1156287 h 1394451"/>
              <a:gd name="connsiteX275" fmla="*/ 474566 w 1932172"/>
              <a:gd name="connsiteY275" fmla="*/ 1149604 h 1394451"/>
              <a:gd name="connsiteX276" fmla="*/ 450615 w 1932172"/>
              <a:gd name="connsiteY276" fmla="*/ 1144034 h 1394451"/>
              <a:gd name="connsiteX277" fmla="*/ 443374 w 1932172"/>
              <a:gd name="connsiteY277" fmla="*/ 1147376 h 1394451"/>
              <a:gd name="connsiteX278" fmla="*/ 422208 w 1932172"/>
              <a:gd name="connsiteY278" fmla="*/ 1128439 h 1394451"/>
              <a:gd name="connsiteX279" fmla="*/ 409954 w 1932172"/>
              <a:gd name="connsiteY279" fmla="*/ 1121755 h 1394451"/>
              <a:gd name="connsiteX280" fmla="*/ 393244 w 1932172"/>
              <a:gd name="connsiteY280" fmla="*/ 1115071 h 1394451"/>
              <a:gd name="connsiteX281" fmla="*/ 375420 w 1932172"/>
              <a:gd name="connsiteY281" fmla="*/ 1111729 h 1394451"/>
              <a:gd name="connsiteX282" fmla="*/ 369850 w 1932172"/>
              <a:gd name="connsiteY282" fmla="*/ 1128439 h 1394451"/>
              <a:gd name="connsiteX283" fmla="*/ 373192 w 1932172"/>
              <a:gd name="connsiteY283" fmla="*/ 1154060 h 1394451"/>
              <a:gd name="connsiteX284" fmla="*/ 375420 w 1932172"/>
              <a:gd name="connsiteY284" fmla="*/ 1178567 h 1394451"/>
              <a:gd name="connsiteX285" fmla="*/ 372078 w 1932172"/>
              <a:gd name="connsiteY285" fmla="*/ 1198618 h 1394451"/>
              <a:gd name="connsiteX286" fmla="*/ 349798 w 1932172"/>
              <a:gd name="connsiteY286" fmla="*/ 1198618 h 1394451"/>
              <a:gd name="connsiteX287" fmla="*/ 325290 w 1932172"/>
              <a:gd name="connsiteY287" fmla="*/ 1196390 h 1394451"/>
              <a:gd name="connsiteX288" fmla="*/ 298554 w 1932172"/>
              <a:gd name="connsiteY288" fmla="*/ 1195276 h 1394451"/>
              <a:gd name="connsiteX289" fmla="*/ 298275 w 1932172"/>
              <a:gd name="connsiteY289" fmla="*/ 1195276 h 1394451"/>
              <a:gd name="connsiteX290" fmla="*/ 271817 w 1932172"/>
              <a:gd name="connsiteY290" fmla="*/ 1195276 h 1394451"/>
              <a:gd name="connsiteX291" fmla="*/ 250651 w 1932172"/>
              <a:gd name="connsiteY291" fmla="*/ 1183022 h 1394451"/>
              <a:gd name="connsiteX292" fmla="*/ 243967 w 1932172"/>
              <a:gd name="connsiteY292" fmla="*/ 1197504 h 1394451"/>
              <a:gd name="connsiteX293" fmla="*/ 238397 w 1932172"/>
              <a:gd name="connsiteY293" fmla="*/ 1207529 h 1394451"/>
              <a:gd name="connsiteX294" fmla="*/ 218345 w 1932172"/>
              <a:gd name="connsiteY294" fmla="*/ 1200846 h 1394451"/>
              <a:gd name="connsiteX295" fmla="*/ 203863 w 1932172"/>
              <a:gd name="connsiteY295" fmla="*/ 1199732 h 1394451"/>
              <a:gd name="connsiteX296" fmla="*/ 196065 w 1932172"/>
              <a:gd name="connsiteY296" fmla="*/ 1183022 h 1394451"/>
              <a:gd name="connsiteX297" fmla="*/ 181583 w 1932172"/>
              <a:gd name="connsiteY297" fmla="*/ 1169655 h 1394451"/>
              <a:gd name="connsiteX298" fmla="*/ 160417 w 1932172"/>
              <a:gd name="connsiteY298" fmla="*/ 1177453 h 1394451"/>
              <a:gd name="connsiteX299" fmla="*/ 137023 w 1932172"/>
              <a:gd name="connsiteY299" fmla="*/ 1188592 h 1394451"/>
              <a:gd name="connsiteX300" fmla="*/ 116971 w 1932172"/>
              <a:gd name="connsiteY300" fmla="*/ 1198618 h 1394451"/>
              <a:gd name="connsiteX301" fmla="*/ 99147 w 1932172"/>
              <a:gd name="connsiteY301" fmla="*/ 1197504 h 1394451"/>
              <a:gd name="connsiteX302" fmla="*/ 84664 w 1932172"/>
              <a:gd name="connsiteY302" fmla="*/ 1183022 h 1394451"/>
              <a:gd name="connsiteX303" fmla="*/ 69068 w 1932172"/>
              <a:gd name="connsiteY303" fmla="*/ 1171883 h 1394451"/>
              <a:gd name="connsiteX304" fmla="*/ 69068 w 1932172"/>
              <a:gd name="connsiteY304" fmla="*/ 1157401 h 1394451"/>
              <a:gd name="connsiteX305" fmla="*/ 59042 w 1932172"/>
              <a:gd name="connsiteY305" fmla="*/ 1144034 h 1394451"/>
              <a:gd name="connsiteX306" fmla="*/ 47902 w 1932172"/>
              <a:gd name="connsiteY306" fmla="*/ 1132894 h 1394451"/>
              <a:gd name="connsiteX307" fmla="*/ 26736 w 1932172"/>
              <a:gd name="connsiteY307" fmla="*/ 1120641 h 1394451"/>
              <a:gd name="connsiteX308" fmla="*/ 3621 w 1932172"/>
              <a:gd name="connsiteY308" fmla="*/ 1111172 h 1394451"/>
              <a:gd name="connsiteX309" fmla="*/ 0 w 1932172"/>
              <a:gd name="connsiteY309" fmla="*/ 1092792 h 1394451"/>
              <a:gd name="connsiteX310" fmla="*/ 1114 w 1932172"/>
              <a:gd name="connsiteY310" fmla="*/ 1081652 h 1394451"/>
              <a:gd name="connsiteX311" fmla="*/ 6684 w 1932172"/>
              <a:gd name="connsiteY311" fmla="*/ 1068285 h 1394451"/>
              <a:gd name="connsiteX312" fmla="*/ 17824 w 1932172"/>
              <a:gd name="connsiteY312" fmla="*/ 1058259 h 1394451"/>
              <a:gd name="connsiteX313" fmla="*/ 18938 w 1932172"/>
              <a:gd name="connsiteY313" fmla="*/ 1040436 h 1394451"/>
              <a:gd name="connsiteX314" fmla="*/ 20052 w 1932172"/>
              <a:gd name="connsiteY314" fmla="*/ 1021499 h 1394451"/>
              <a:gd name="connsiteX315" fmla="*/ 24508 w 1932172"/>
              <a:gd name="connsiteY315" fmla="*/ 1008131 h 1394451"/>
              <a:gd name="connsiteX316" fmla="*/ 35648 w 1932172"/>
              <a:gd name="connsiteY316" fmla="*/ 1009245 h 1394451"/>
              <a:gd name="connsiteX317" fmla="*/ 55700 w 1932172"/>
              <a:gd name="connsiteY317" fmla="*/ 1010359 h 1394451"/>
              <a:gd name="connsiteX318" fmla="*/ 63498 w 1932172"/>
              <a:gd name="connsiteY318" fmla="*/ 1003675 h 1394451"/>
              <a:gd name="connsiteX319" fmla="*/ 55700 w 1932172"/>
              <a:gd name="connsiteY319" fmla="*/ 994764 h 1394451"/>
              <a:gd name="connsiteX320" fmla="*/ 46788 w 1932172"/>
              <a:gd name="connsiteY320" fmla="*/ 979168 h 1394451"/>
              <a:gd name="connsiteX321" fmla="*/ 61270 w 1932172"/>
              <a:gd name="connsiteY321" fmla="*/ 968029 h 1394451"/>
              <a:gd name="connsiteX322" fmla="*/ 74638 w 1932172"/>
              <a:gd name="connsiteY322" fmla="*/ 955775 h 1394451"/>
              <a:gd name="connsiteX323" fmla="*/ 94691 w 1932172"/>
              <a:gd name="connsiteY323" fmla="*/ 942408 h 1394451"/>
              <a:gd name="connsiteX324" fmla="*/ 101375 w 1932172"/>
              <a:gd name="connsiteY324" fmla="*/ 920129 h 1394451"/>
              <a:gd name="connsiteX325" fmla="*/ 109173 w 1932172"/>
              <a:gd name="connsiteY325" fmla="*/ 902305 h 1394451"/>
              <a:gd name="connsiteX326" fmla="*/ 118085 w 1932172"/>
              <a:gd name="connsiteY326" fmla="*/ 884482 h 1394451"/>
              <a:gd name="connsiteX327" fmla="*/ 125883 w 1932172"/>
              <a:gd name="connsiteY327" fmla="*/ 870001 h 1394451"/>
              <a:gd name="connsiteX328" fmla="*/ 143707 w 1932172"/>
              <a:gd name="connsiteY328" fmla="*/ 853291 h 1394451"/>
              <a:gd name="connsiteX329" fmla="*/ 133681 w 1932172"/>
              <a:gd name="connsiteY329" fmla="*/ 842152 h 1394451"/>
              <a:gd name="connsiteX330" fmla="*/ 124769 w 1932172"/>
              <a:gd name="connsiteY330" fmla="*/ 825442 h 1394451"/>
              <a:gd name="connsiteX331" fmla="*/ 109173 w 1932172"/>
              <a:gd name="connsiteY331" fmla="*/ 800935 h 1394451"/>
              <a:gd name="connsiteX332" fmla="*/ 119199 w 1932172"/>
              <a:gd name="connsiteY332" fmla="*/ 787568 h 1394451"/>
              <a:gd name="connsiteX333" fmla="*/ 125883 w 1932172"/>
              <a:gd name="connsiteY333" fmla="*/ 780884 h 1394451"/>
              <a:gd name="connsiteX334" fmla="*/ 103046 w 1932172"/>
              <a:gd name="connsiteY334" fmla="*/ 741896 h 1394451"/>
              <a:gd name="connsiteX335" fmla="*/ 98033 w 1932172"/>
              <a:gd name="connsiteY335" fmla="*/ 734098 h 1394451"/>
              <a:gd name="connsiteX336" fmla="*/ 81322 w 1932172"/>
              <a:gd name="connsiteY336" fmla="*/ 731870 h 1394451"/>
              <a:gd name="connsiteX337" fmla="*/ 66840 w 1932172"/>
              <a:gd name="connsiteY337" fmla="*/ 732984 h 1394451"/>
              <a:gd name="connsiteX338" fmla="*/ 47902 w 1932172"/>
              <a:gd name="connsiteY338" fmla="*/ 730756 h 1394451"/>
              <a:gd name="connsiteX339" fmla="*/ 38990 w 1932172"/>
              <a:gd name="connsiteY339" fmla="*/ 718502 h 1394451"/>
              <a:gd name="connsiteX340" fmla="*/ 28964 w 1932172"/>
              <a:gd name="connsiteY340" fmla="*/ 708477 h 1394451"/>
              <a:gd name="connsiteX341" fmla="*/ 38990 w 1932172"/>
              <a:gd name="connsiteY341" fmla="*/ 690654 h 1394451"/>
              <a:gd name="connsiteX342" fmla="*/ 45674 w 1932172"/>
              <a:gd name="connsiteY342" fmla="*/ 673944 h 1394451"/>
              <a:gd name="connsiteX343" fmla="*/ 62384 w 1932172"/>
              <a:gd name="connsiteY343" fmla="*/ 655007 h 1394451"/>
              <a:gd name="connsiteX344" fmla="*/ 59042 w 1932172"/>
              <a:gd name="connsiteY344" fmla="*/ 641639 h 1394451"/>
              <a:gd name="connsiteX345" fmla="*/ 52358 w 1932172"/>
              <a:gd name="connsiteY345" fmla="*/ 623816 h 1394451"/>
              <a:gd name="connsiteX346" fmla="*/ 64612 w 1932172"/>
              <a:gd name="connsiteY346" fmla="*/ 611563 h 1394451"/>
              <a:gd name="connsiteX347" fmla="*/ 71296 w 1932172"/>
              <a:gd name="connsiteY347" fmla="*/ 605993 h 1394451"/>
              <a:gd name="connsiteX348" fmla="*/ 64612 w 1932172"/>
              <a:gd name="connsiteY348" fmla="*/ 592625 h 1394451"/>
              <a:gd name="connsiteX349" fmla="*/ 55700 w 1932172"/>
              <a:gd name="connsiteY349" fmla="*/ 574802 h 1394451"/>
              <a:gd name="connsiteX350" fmla="*/ 57928 w 1932172"/>
              <a:gd name="connsiteY350" fmla="*/ 562548 h 1394451"/>
              <a:gd name="connsiteX351" fmla="*/ 69068 w 1932172"/>
              <a:gd name="connsiteY351" fmla="*/ 549181 h 1394451"/>
              <a:gd name="connsiteX352" fmla="*/ 81322 w 1932172"/>
              <a:gd name="connsiteY352" fmla="*/ 544725 h 1394451"/>
              <a:gd name="connsiteX353" fmla="*/ 93577 w 1932172"/>
              <a:gd name="connsiteY353" fmla="*/ 549181 h 1394451"/>
              <a:gd name="connsiteX354" fmla="*/ 102489 w 1932172"/>
              <a:gd name="connsiteY354" fmla="*/ 555865 h 1394451"/>
              <a:gd name="connsiteX355" fmla="*/ 113629 w 1932172"/>
              <a:gd name="connsiteY355" fmla="*/ 544725 h 1394451"/>
              <a:gd name="connsiteX356" fmla="*/ 129225 w 1932172"/>
              <a:gd name="connsiteY356" fmla="*/ 529130 h 1394451"/>
              <a:gd name="connsiteX357" fmla="*/ 137023 w 1932172"/>
              <a:gd name="connsiteY357" fmla="*/ 542497 h 1394451"/>
              <a:gd name="connsiteX358" fmla="*/ 137023 w 1932172"/>
              <a:gd name="connsiteY358" fmla="*/ 558093 h 1394451"/>
              <a:gd name="connsiteX359" fmla="*/ 148163 w 1932172"/>
              <a:gd name="connsiteY359" fmla="*/ 567004 h 1394451"/>
              <a:gd name="connsiteX360" fmla="*/ 155125 w 1932172"/>
              <a:gd name="connsiteY360" fmla="*/ 568954 h 1394451"/>
              <a:gd name="connsiteX361" fmla="*/ 156796 w 1932172"/>
              <a:gd name="connsiteY361" fmla="*/ 568675 h 1394451"/>
              <a:gd name="connsiteX362" fmla="*/ 168215 w 1932172"/>
              <a:gd name="connsiteY362" fmla="*/ 562548 h 1394451"/>
              <a:gd name="connsiteX363" fmla="*/ 163759 w 1932172"/>
              <a:gd name="connsiteY363" fmla="*/ 553637 h 1394451"/>
              <a:gd name="connsiteX364" fmla="*/ 160417 w 1932172"/>
              <a:gd name="connsiteY364" fmla="*/ 543611 h 1394451"/>
              <a:gd name="connsiteX365" fmla="*/ 167101 w 1932172"/>
              <a:gd name="connsiteY365" fmla="*/ 530244 h 1394451"/>
              <a:gd name="connsiteX366" fmla="*/ 162645 w 1932172"/>
              <a:gd name="connsiteY366" fmla="*/ 517990 h 1394451"/>
              <a:gd name="connsiteX367" fmla="*/ 173785 w 1932172"/>
              <a:gd name="connsiteY367" fmla="*/ 509357 h 1394451"/>
              <a:gd name="connsiteX368" fmla="*/ 184925 w 1932172"/>
              <a:gd name="connsiteY368" fmla="*/ 522446 h 1394451"/>
              <a:gd name="connsiteX369" fmla="*/ 200521 w 1932172"/>
              <a:gd name="connsiteY369" fmla="*/ 531358 h 1394451"/>
              <a:gd name="connsiteX370" fmla="*/ 212775 w 1932172"/>
              <a:gd name="connsiteY370" fmla="*/ 521332 h 1394451"/>
              <a:gd name="connsiteX371" fmla="*/ 226143 w 1932172"/>
              <a:gd name="connsiteY371" fmla="*/ 505737 h 1394451"/>
              <a:gd name="connsiteX372" fmla="*/ 232827 w 1932172"/>
              <a:gd name="connsiteY372" fmla="*/ 513534 h 1394451"/>
              <a:gd name="connsiteX373" fmla="*/ 240625 w 1932172"/>
              <a:gd name="connsiteY373" fmla="*/ 524674 h 1394451"/>
              <a:gd name="connsiteX374" fmla="*/ 259563 w 1932172"/>
              <a:gd name="connsiteY374" fmla="*/ 516876 h 1394451"/>
              <a:gd name="connsiteX375" fmla="*/ 279616 w 1932172"/>
              <a:gd name="connsiteY375" fmla="*/ 514648 h 1394451"/>
              <a:gd name="connsiteX376" fmla="*/ 295212 w 1932172"/>
              <a:gd name="connsiteY376" fmla="*/ 515762 h 1394451"/>
              <a:gd name="connsiteX377" fmla="*/ 304124 w 1932172"/>
              <a:gd name="connsiteY377" fmla="*/ 502395 h 1394451"/>
              <a:gd name="connsiteX378" fmla="*/ 315264 w 1932172"/>
              <a:gd name="connsiteY378" fmla="*/ 492369 h 1394451"/>
              <a:gd name="connsiteX379" fmla="*/ 334202 w 1932172"/>
              <a:gd name="connsiteY379" fmla="*/ 487913 h 1394451"/>
              <a:gd name="connsiteX380" fmla="*/ 364280 w 1932172"/>
              <a:gd name="connsiteY380" fmla="*/ 480116 h 1394451"/>
              <a:gd name="connsiteX381" fmla="*/ 376534 w 1932172"/>
              <a:gd name="connsiteY381" fmla="*/ 493483 h 1394451"/>
              <a:gd name="connsiteX382" fmla="*/ 387674 w 1932172"/>
              <a:gd name="connsiteY382" fmla="*/ 507965 h 1394451"/>
              <a:gd name="connsiteX383" fmla="*/ 408840 w 1932172"/>
              <a:gd name="connsiteY383" fmla="*/ 500167 h 1394451"/>
              <a:gd name="connsiteX384" fmla="*/ 413296 w 1932172"/>
              <a:gd name="connsiteY384" fmla="*/ 485685 h 1394451"/>
              <a:gd name="connsiteX385" fmla="*/ 414410 w 1932172"/>
              <a:gd name="connsiteY385" fmla="*/ 472318 h 1394451"/>
              <a:gd name="connsiteX386" fmla="*/ 425550 w 1932172"/>
              <a:gd name="connsiteY386" fmla="*/ 464520 h 1394451"/>
              <a:gd name="connsiteX387" fmla="*/ 440032 w 1932172"/>
              <a:gd name="connsiteY387" fmla="*/ 464520 h 1394451"/>
              <a:gd name="connsiteX388" fmla="*/ 453400 w 1932172"/>
              <a:gd name="connsiteY388" fmla="*/ 462292 h 1394451"/>
              <a:gd name="connsiteX389" fmla="*/ 470946 w 1932172"/>
              <a:gd name="connsiteY389" fmla="*/ 461178 h 1394451"/>
              <a:gd name="connsiteX390" fmla="*/ 471224 w 1932172"/>
              <a:gd name="connsiteY390" fmla="*/ 461178 h 1394451"/>
              <a:gd name="connsiteX391" fmla="*/ 466768 w 1932172"/>
              <a:gd name="connsiteY391" fmla="*/ 451153 h 1394451"/>
              <a:gd name="connsiteX392" fmla="*/ 462312 w 1932172"/>
              <a:gd name="connsiteY392" fmla="*/ 438899 h 1394451"/>
              <a:gd name="connsiteX393" fmla="*/ 473452 w 1932172"/>
              <a:gd name="connsiteY393" fmla="*/ 428874 h 1394451"/>
              <a:gd name="connsiteX394" fmla="*/ 476794 w 1932172"/>
              <a:gd name="connsiteY394" fmla="*/ 415506 h 1394451"/>
              <a:gd name="connsiteX395" fmla="*/ 481251 w 1932172"/>
              <a:gd name="connsiteY395" fmla="*/ 397683 h 1394451"/>
              <a:gd name="connsiteX396" fmla="*/ 477908 w 1932172"/>
              <a:gd name="connsiteY396" fmla="*/ 384315 h 1394451"/>
              <a:gd name="connsiteX397" fmla="*/ 470110 w 1932172"/>
              <a:gd name="connsiteY397" fmla="*/ 380973 h 1394451"/>
              <a:gd name="connsiteX398" fmla="*/ 464540 w 1932172"/>
              <a:gd name="connsiteY398" fmla="*/ 370948 h 1394451"/>
              <a:gd name="connsiteX399" fmla="*/ 467882 w 1932172"/>
              <a:gd name="connsiteY399" fmla="*/ 357580 h 1394451"/>
              <a:gd name="connsiteX400" fmla="*/ 471224 w 1932172"/>
              <a:gd name="connsiteY400" fmla="*/ 343099 h 1394451"/>
              <a:gd name="connsiteX401" fmla="*/ 476794 w 1932172"/>
              <a:gd name="connsiteY401" fmla="*/ 327504 h 1394451"/>
              <a:gd name="connsiteX402" fmla="*/ 489049 w 1932172"/>
              <a:gd name="connsiteY402" fmla="*/ 337529 h 1394451"/>
              <a:gd name="connsiteX403" fmla="*/ 501303 w 1932172"/>
              <a:gd name="connsiteY403" fmla="*/ 346441 h 1394451"/>
              <a:gd name="connsiteX404" fmla="*/ 513557 w 1932172"/>
              <a:gd name="connsiteY404" fmla="*/ 343099 h 1394451"/>
              <a:gd name="connsiteX405" fmla="*/ 529153 w 1932172"/>
              <a:gd name="connsiteY405" fmla="*/ 340871 h 1394451"/>
              <a:gd name="connsiteX406" fmla="*/ 540571 w 1932172"/>
              <a:gd name="connsiteY406" fmla="*/ 336415 h 1394451"/>
              <a:gd name="connsiteX407" fmla="*/ 540293 w 1932172"/>
              <a:gd name="connsiteY407" fmla="*/ 336415 h 1394451"/>
              <a:gd name="connsiteX408" fmla="*/ 533609 w 1932172"/>
              <a:gd name="connsiteY408" fmla="*/ 323048 h 1394451"/>
              <a:gd name="connsiteX409" fmla="*/ 528039 w 1932172"/>
              <a:gd name="connsiteY409" fmla="*/ 309680 h 1394451"/>
              <a:gd name="connsiteX410" fmla="*/ 523583 w 1932172"/>
              <a:gd name="connsiteY410" fmla="*/ 297427 h 1394451"/>
              <a:gd name="connsiteX411" fmla="*/ 521355 w 1932172"/>
              <a:gd name="connsiteY411" fmla="*/ 280717 h 1394451"/>
              <a:gd name="connsiteX412" fmla="*/ 513557 w 1932172"/>
              <a:gd name="connsiteY412" fmla="*/ 270692 h 1394451"/>
              <a:gd name="connsiteX413" fmla="*/ 511329 w 1932172"/>
              <a:gd name="connsiteY413" fmla="*/ 259552 h 1394451"/>
              <a:gd name="connsiteX414" fmla="*/ 512443 w 1932172"/>
              <a:gd name="connsiteY414" fmla="*/ 246185 h 1394451"/>
              <a:gd name="connsiteX415" fmla="*/ 526925 w 1932172"/>
              <a:gd name="connsiteY415" fmla="*/ 247299 h 1394451"/>
              <a:gd name="connsiteX416" fmla="*/ 543635 w 1932172"/>
              <a:gd name="connsiteY416" fmla="*/ 250641 h 1394451"/>
              <a:gd name="connsiteX417" fmla="*/ 544749 w 1932172"/>
              <a:gd name="connsiteY417" fmla="*/ 238387 h 1394451"/>
              <a:gd name="connsiteX418" fmla="*/ 551433 w 1932172"/>
              <a:gd name="connsiteY418" fmla="*/ 226412 h 1394451"/>
              <a:gd name="connsiteX419" fmla="*/ 562573 w 1932172"/>
              <a:gd name="connsiteY419" fmla="*/ 216108 h 1394451"/>
              <a:gd name="connsiteX420" fmla="*/ 571485 w 1932172"/>
              <a:gd name="connsiteY420" fmla="*/ 204968 h 1394451"/>
              <a:gd name="connsiteX421" fmla="*/ 569257 w 1932172"/>
              <a:gd name="connsiteY421" fmla="*/ 192715 h 1394451"/>
              <a:gd name="connsiteX422" fmla="*/ 570371 w 1932172"/>
              <a:gd name="connsiteY422" fmla="*/ 180461 h 1394451"/>
              <a:gd name="connsiteX423" fmla="*/ 585967 w 1932172"/>
              <a:gd name="connsiteY423" fmla="*/ 181575 h 1394451"/>
              <a:gd name="connsiteX424" fmla="*/ 601563 w 1932172"/>
              <a:gd name="connsiteY424" fmla="*/ 180461 h 1394451"/>
              <a:gd name="connsiteX425" fmla="*/ 613817 w 1932172"/>
              <a:gd name="connsiteY425" fmla="*/ 169322 h 1394451"/>
              <a:gd name="connsiteX426" fmla="*/ 621615 w 1932172"/>
              <a:gd name="connsiteY426" fmla="*/ 160410 h 1394451"/>
              <a:gd name="connsiteX427" fmla="*/ 631641 w 1932172"/>
              <a:gd name="connsiteY427" fmla="*/ 148157 h 1394451"/>
              <a:gd name="connsiteX428" fmla="*/ 623843 w 1932172"/>
              <a:gd name="connsiteY428" fmla="*/ 140359 h 1394451"/>
              <a:gd name="connsiteX429" fmla="*/ 620501 w 1932172"/>
              <a:gd name="connsiteY429" fmla="*/ 124763 h 1394451"/>
              <a:gd name="connsiteX430" fmla="*/ 631641 w 1932172"/>
              <a:gd name="connsiteY430" fmla="*/ 119194 h 1394451"/>
              <a:gd name="connsiteX431" fmla="*/ 649465 w 1932172"/>
              <a:gd name="connsiteY431" fmla="*/ 120308 h 1394451"/>
              <a:gd name="connsiteX432" fmla="*/ 649465 w 1932172"/>
              <a:gd name="connsiteY432" fmla="*/ 106940 h 1394451"/>
              <a:gd name="connsiteX433" fmla="*/ 661719 w 1932172"/>
              <a:gd name="connsiteY433" fmla="*/ 94687 h 1394451"/>
              <a:gd name="connsiteX434" fmla="*/ 670631 w 1932172"/>
              <a:gd name="connsiteY434" fmla="*/ 81319 h 1394451"/>
              <a:gd name="connsiteX435" fmla="*/ 682886 w 1932172"/>
              <a:gd name="connsiteY435" fmla="*/ 66838 h 1394451"/>
              <a:gd name="connsiteX436" fmla="*/ 675087 w 1932172"/>
              <a:gd name="connsiteY436" fmla="*/ 59040 h 1394451"/>
              <a:gd name="connsiteX437" fmla="*/ 667289 w 1932172"/>
              <a:gd name="connsiteY437" fmla="*/ 50128 h 1394451"/>
              <a:gd name="connsiteX438" fmla="*/ 666175 w 1932172"/>
              <a:gd name="connsiteY438" fmla="*/ 40103 h 1394451"/>
              <a:gd name="connsiteX439" fmla="*/ 668403 w 1932172"/>
              <a:gd name="connsiteY439" fmla="*/ 24507 h 1394451"/>
              <a:gd name="connsiteX440" fmla="*/ 680658 w 1932172"/>
              <a:gd name="connsiteY440" fmla="*/ 15596 h 1394451"/>
              <a:gd name="connsiteX441" fmla="*/ 700710 w 1932172"/>
              <a:gd name="connsiteY441" fmla="*/ 8912 h 1394451"/>
              <a:gd name="connsiteX442" fmla="*/ 711850 w 1932172"/>
              <a:gd name="connsiteY442" fmla="*/ 0 h 1394451"/>
              <a:gd name="connsiteX0" fmla="*/ 711850 w 1932172"/>
              <a:gd name="connsiteY0" fmla="*/ 0 h 1394451"/>
              <a:gd name="connsiteX1" fmla="*/ 726332 w 1932172"/>
              <a:gd name="connsiteY1" fmla="*/ 0 h 1394451"/>
              <a:gd name="connsiteX2" fmla="*/ 747498 w 1932172"/>
              <a:gd name="connsiteY2" fmla="*/ 7798 h 1394451"/>
              <a:gd name="connsiteX3" fmla="*/ 767550 w 1932172"/>
              <a:gd name="connsiteY3" fmla="*/ 18938 h 1394451"/>
              <a:gd name="connsiteX4" fmla="*/ 775348 w 1932172"/>
              <a:gd name="connsiteY4" fmla="*/ 33419 h 1394451"/>
              <a:gd name="connsiteX5" fmla="*/ 787602 w 1932172"/>
              <a:gd name="connsiteY5" fmla="*/ 47900 h 1394451"/>
              <a:gd name="connsiteX6" fmla="*/ 795400 w 1932172"/>
              <a:gd name="connsiteY6" fmla="*/ 59040 h 1394451"/>
              <a:gd name="connsiteX7" fmla="*/ 804312 w 1932172"/>
              <a:gd name="connsiteY7" fmla="*/ 66838 h 1394451"/>
              <a:gd name="connsiteX8" fmla="*/ 819908 w 1932172"/>
              <a:gd name="connsiteY8" fmla="*/ 65724 h 1394451"/>
              <a:gd name="connsiteX9" fmla="*/ 827706 w 1932172"/>
              <a:gd name="connsiteY9" fmla="*/ 54584 h 1394451"/>
              <a:gd name="connsiteX10" fmla="*/ 836618 w 1932172"/>
              <a:gd name="connsiteY10" fmla="*/ 45672 h 1394451"/>
              <a:gd name="connsiteX11" fmla="*/ 852214 w 1932172"/>
              <a:gd name="connsiteY11" fmla="*/ 35647 h 1394451"/>
              <a:gd name="connsiteX12" fmla="*/ 861126 w 1932172"/>
              <a:gd name="connsiteY12" fmla="*/ 51242 h 1394451"/>
              <a:gd name="connsiteX13" fmla="*/ 868924 w 1932172"/>
              <a:gd name="connsiteY13" fmla="*/ 43445 h 1394451"/>
              <a:gd name="connsiteX14" fmla="*/ 874494 w 1932172"/>
              <a:gd name="connsiteY14" fmla="*/ 36761 h 1394451"/>
              <a:gd name="connsiteX15" fmla="*/ 882293 w 1932172"/>
              <a:gd name="connsiteY15" fmla="*/ 33419 h 1394451"/>
              <a:gd name="connsiteX16" fmla="*/ 897889 w 1932172"/>
              <a:gd name="connsiteY16" fmla="*/ 33419 h 1394451"/>
              <a:gd name="connsiteX17" fmla="*/ 910143 w 1932172"/>
              <a:gd name="connsiteY17" fmla="*/ 44559 h 1394451"/>
              <a:gd name="connsiteX18" fmla="*/ 910143 w 1932172"/>
              <a:gd name="connsiteY18" fmla="*/ 66838 h 1394451"/>
              <a:gd name="connsiteX19" fmla="*/ 912371 w 1932172"/>
              <a:gd name="connsiteY19" fmla="*/ 83547 h 1394451"/>
              <a:gd name="connsiteX20" fmla="*/ 914599 w 1932172"/>
              <a:gd name="connsiteY20" fmla="*/ 96914 h 1394451"/>
              <a:gd name="connsiteX21" fmla="*/ 923511 w 1932172"/>
              <a:gd name="connsiteY21" fmla="*/ 104712 h 1394451"/>
              <a:gd name="connsiteX22" fmla="*/ 933537 w 1932172"/>
              <a:gd name="connsiteY22" fmla="*/ 112510 h 1394451"/>
              <a:gd name="connsiteX23" fmla="*/ 944677 w 1932172"/>
              <a:gd name="connsiteY23" fmla="*/ 124763 h 1394451"/>
              <a:gd name="connsiteX24" fmla="*/ 943563 w 1932172"/>
              <a:gd name="connsiteY24" fmla="*/ 135903 h 1394451"/>
              <a:gd name="connsiteX25" fmla="*/ 939107 w 1932172"/>
              <a:gd name="connsiteY25" fmla="*/ 147043 h 1394451"/>
              <a:gd name="connsiteX26" fmla="*/ 931309 w 1932172"/>
              <a:gd name="connsiteY26" fmla="*/ 159296 h 1394451"/>
              <a:gd name="connsiteX27" fmla="*/ 923511 w 1932172"/>
              <a:gd name="connsiteY27" fmla="*/ 172664 h 1394451"/>
              <a:gd name="connsiteX28" fmla="*/ 934651 w 1932172"/>
              <a:gd name="connsiteY28" fmla="*/ 179347 h 1394451"/>
              <a:gd name="connsiteX29" fmla="*/ 946905 w 1932172"/>
              <a:gd name="connsiteY29" fmla="*/ 187145 h 1394451"/>
              <a:gd name="connsiteX30" fmla="*/ 943563 w 1932172"/>
              <a:gd name="connsiteY30" fmla="*/ 200512 h 1394451"/>
              <a:gd name="connsiteX31" fmla="*/ 940221 w 1932172"/>
              <a:gd name="connsiteY31" fmla="*/ 213880 h 1394451"/>
              <a:gd name="connsiteX32" fmla="*/ 952475 w 1932172"/>
              <a:gd name="connsiteY32" fmla="*/ 225020 h 1394451"/>
              <a:gd name="connsiteX33" fmla="*/ 960273 w 1932172"/>
              <a:gd name="connsiteY33" fmla="*/ 208310 h 1394451"/>
              <a:gd name="connsiteX34" fmla="*/ 969185 w 1932172"/>
              <a:gd name="connsiteY34" fmla="*/ 194943 h 1394451"/>
              <a:gd name="connsiteX35" fmla="*/ 981439 w 1932172"/>
              <a:gd name="connsiteY35" fmla="*/ 193829 h 1394451"/>
              <a:gd name="connsiteX36" fmla="*/ 995921 w 1932172"/>
              <a:gd name="connsiteY36" fmla="*/ 192715 h 1394451"/>
              <a:gd name="connsiteX37" fmla="*/ 1001491 w 1932172"/>
              <a:gd name="connsiteY37" fmla="*/ 200512 h 1394451"/>
              <a:gd name="connsiteX38" fmla="*/ 1019315 w 1932172"/>
              <a:gd name="connsiteY38" fmla="*/ 201626 h 1394451"/>
              <a:gd name="connsiteX39" fmla="*/ 1036025 w 1932172"/>
              <a:gd name="connsiteY39" fmla="*/ 203854 h 1394451"/>
              <a:gd name="connsiteX40" fmla="*/ 1052735 w 1932172"/>
              <a:gd name="connsiteY40" fmla="*/ 203854 h 1394451"/>
              <a:gd name="connsiteX41" fmla="*/ 1059419 w 1932172"/>
              <a:gd name="connsiteY41" fmla="*/ 190487 h 1394451"/>
              <a:gd name="connsiteX42" fmla="*/ 1067217 w 1932172"/>
              <a:gd name="connsiteY42" fmla="*/ 177119 h 1394451"/>
              <a:gd name="connsiteX43" fmla="*/ 1078358 w 1932172"/>
              <a:gd name="connsiteY43" fmla="*/ 167094 h 1394451"/>
              <a:gd name="connsiteX44" fmla="*/ 1079472 w 1932172"/>
              <a:gd name="connsiteY44" fmla="*/ 152612 h 1394451"/>
              <a:gd name="connsiteX45" fmla="*/ 1079472 w 1932172"/>
              <a:gd name="connsiteY45" fmla="*/ 138131 h 1394451"/>
              <a:gd name="connsiteX46" fmla="*/ 1089498 w 1932172"/>
              <a:gd name="connsiteY46" fmla="*/ 129219 h 1394451"/>
              <a:gd name="connsiteX47" fmla="*/ 1088384 w 1932172"/>
              <a:gd name="connsiteY47" fmla="*/ 111396 h 1394451"/>
              <a:gd name="connsiteX48" fmla="*/ 1088384 w 1932172"/>
              <a:gd name="connsiteY48" fmla="*/ 94687 h 1394451"/>
              <a:gd name="connsiteX49" fmla="*/ 1102866 w 1932172"/>
              <a:gd name="connsiteY49" fmla="*/ 85775 h 1394451"/>
              <a:gd name="connsiteX50" fmla="*/ 1115120 w 1932172"/>
              <a:gd name="connsiteY50" fmla="*/ 72407 h 1394451"/>
              <a:gd name="connsiteX51" fmla="*/ 1128488 w 1932172"/>
              <a:gd name="connsiteY51" fmla="*/ 62382 h 1394451"/>
              <a:gd name="connsiteX52" fmla="*/ 1141856 w 1932172"/>
              <a:gd name="connsiteY52" fmla="*/ 47900 h 1394451"/>
              <a:gd name="connsiteX53" fmla="*/ 1149654 w 1932172"/>
              <a:gd name="connsiteY53" fmla="*/ 60154 h 1394451"/>
              <a:gd name="connsiteX54" fmla="*/ 1152996 w 1932172"/>
              <a:gd name="connsiteY54" fmla="*/ 77977 h 1394451"/>
              <a:gd name="connsiteX55" fmla="*/ 1155224 w 1932172"/>
              <a:gd name="connsiteY55" fmla="*/ 86889 h 1394451"/>
              <a:gd name="connsiteX56" fmla="*/ 1168592 w 1932172"/>
              <a:gd name="connsiteY56" fmla="*/ 86889 h 1394451"/>
              <a:gd name="connsiteX57" fmla="*/ 1180846 w 1932172"/>
              <a:gd name="connsiteY57" fmla="*/ 80205 h 1394451"/>
              <a:gd name="connsiteX58" fmla="*/ 1190872 w 1932172"/>
              <a:gd name="connsiteY58" fmla="*/ 86889 h 1394451"/>
              <a:gd name="connsiteX59" fmla="*/ 1193100 w 1932172"/>
              <a:gd name="connsiteY59" fmla="*/ 105826 h 1394451"/>
              <a:gd name="connsiteX60" fmla="*/ 1194214 w 1932172"/>
              <a:gd name="connsiteY60" fmla="*/ 129219 h 1394451"/>
              <a:gd name="connsiteX61" fmla="*/ 1206468 w 1932172"/>
              <a:gd name="connsiteY61" fmla="*/ 131447 h 1394451"/>
              <a:gd name="connsiteX62" fmla="*/ 1215380 w 1932172"/>
              <a:gd name="connsiteY62" fmla="*/ 135903 h 1394451"/>
              <a:gd name="connsiteX63" fmla="*/ 1217608 w 1932172"/>
              <a:gd name="connsiteY63" fmla="*/ 153726 h 1394451"/>
              <a:gd name="connsiteX64" fmla="*/ 1217608 w 1932172"/>
              <a:gd name="connsiteY64" fmla="*/ 171550 h 1394451"/>
              <a:gd name="connsiteX65" fmla="*/ 1220950 w 1932172"/>
              <a:gd name="connsiteY65" fmla="*/ 189373 h 1394451"/>
              <a:gd name="connsiteX66" fmla="*/ 1234318 w 1932172"/>
              <a:gd name="connsiteY66" fmla="*/ 196057 h 1394451"/>
              <a:gd name="connsiteX67" fmla="*/ 1234529 w 1932172"/>
              <a:gd name="connsiteY67" fmla="*/ 195927 h 1394451"/>
              <a:gd name="connsiteX68" fmla="*/ 1243444 w 1932172"/>
              <a:gd name="connsiteY68" fmla="*/ 181434 h 1394451"/>
              <a:gd name="connsiteX69" fmla="*/ 1252360 w 1932172"/>
              <a:gd name="connsiteY69" fmla="*/ 162480 h 1394451"/>
              <a:gd name="connsiteX70" fmla="*/ 1261275 w 1932172"/>
              <a:gd name="connsiteY70" fmla="*/ 142412 h 1394451"/>
              <a:gd name="connsiteX71" fmla="*/ 1267962 w 1932172"/>
              <a:gd name="connsiteY71" fmla="*/ 125688 h 1394451"/>
              <a:gd name="connsiteX72" fmla="*/ 1271305 w 1932172"/>
              <a:gd name="connsiteY72" fmla="*/ 110080 h 1394451"/>
              <a:gd name="connsiteX73" fmla="*/ 1276877 w 1932172"/>
              <a:gd name="connsiteY73" fmla="*/ 93356 h 1394451"/>
              <a:gd name="connsiteX74" fmla="*/ 1285793 w 1932172"/>
              <a:gd name="connsiteY74" fmla="*/ 68828 h 1394451"/>
              <a:gd name="connsiteX75" fmla="*/ 1298052 w 1932172"/>
              <a:gd name="connsiteY75" fmla="*/ 78862 h 1394451"/>
              <a:gd name="connsiteX76" fmla="*/ 1315883 w 1932172"/>
              <a:gd name="connsiteY76" fmla="*/ 88896 h 1394451"/>
              <a:gd name="connsiteX77" fmla="*/ 1320341 w 1932172"/>
              <a:gd name="connsiteY77" fmla="*/ 77747 h 1394451"/>
              <a:gd name="connsiteX78" fmla="*/ 1324799 w 1932172"/>
              <a:gd name="connsiteY78" fmla="*/ 67713 h 1394451"/>
              <a:gd name="connsiteX79" fmla="*/ 1330371 w 1932172"/>
              <a:gd name="connsiteY79" fmla="*/ 57679 h 1394451"/>
              <a:gd name="connsiteX80" fmla="*/ 1343744 w 1932172"/>
              <a:gd name="connsiteY80" fmla="*/ 49875 h 1394451"/>
              <a:gd name="connsiteX81" fmla="*/ 1358232 w 1932172"/>
              <a:gd name="connsiteY81" fmla="*/ 53219 h 1394451"/>
              <a:gd name="connsiteX82" fmla="*/ 1374949 w 1932172"/>
              <a:gd name="connsiteY82" fmla="*/ 43185 h 1394451"/>
              <a:gd name="connsiteX83" fmla="*/ 1388322 w 1932172"/>
              <a:gd name="connsiteY83" fmla="*/ 68828 h 1394451"/>
              <a:gd name="connsiteX84" fmla="*/ 1398352 w 1932172"/>
              <a:gd name="connsiteY84" fmla="*/ 90011 h 1394451"/>
              <a:gd name="connsiteX85" fmla="*/ 1407268 w 1932172"/>
              <a:gd name="connsiteY85" fmla="*/ 121229 h 1394451"/>
              <a:gd name="connsiteX86" fmla="*/ 1427328 w 1932172"/>
              <a:gd name="connsiteY86" fmla="*/ 115654 h 1394451"/>
              <a:gd name="connsiteX87" fmla="*/ 1452960 w 1932172"/>
              <a:gd name="connsiteY87" fmla="*/ 108965 h 1394451"/>
              <a:gd name="connsiteX88" fmla="*/ 1454075 w 1932172"/>
              <a:gd name="connsiteY88" fmla="*/ 94471 h 1394451"/>
              <a:gd name="connsiteX89" fmla="*/ 1461876 w 1932172"/>
              <a:gd name="connsiteY89" fmla="*/ 85552 h 1394451"/>
              <a:gd name="connsiteX90" fmla="*/ 1473020 w 1932172"/>
              <a:gd name="connsiteY90" fmla="*/ 86667 h 1394451"/>
              <a:gd name="connsiteX91" fmla="*/ 1483050 w 1932172"/>
              <a:gd name="connsiteY91" fmla="*/ 110080 h 1394451"/>
              <a:gd name="connsiteX92" fmla="*/ 1499767 w 1932172"/>
              <a:gd name="connsiteY92" fmla="*/ 103390 h 1394451"/>
              <a:gd name="connsiteX93" fmla="*/ 1514255 w 1932172"/>
              <a:gd name="connsiteY93" fmla="*/ 105620 h 1394451"/>
              <a:gd name="connsiteX94" fmla="*/ 1528742 w 1932172"/>
              <a:gd name="connsiteY94" fmla="*/ 118999 h 1394451"/>
              <a:gd name="connsiteX95" fmla="*/ 1539887 w 1932172"/>
              <a:gd name="connsiteY95" fmla="*/ 137952 h 1394451"/>
              <a:gd name="connsiteX96" fmla="*/ 1551589 w 1932172"/>
              <a:gd name="connsiteY96" fmla="*/ 152725 h 1394451"/>
              <a:gd name="connsiteX97" fmla="*/ 1561061 w 1932172"/>
              <a:gd name="connsiteY97" fmla="*/ 163595 h 1394451"/>
              <a:gd name="connsiteX98" fmla="*/ 1563290 w 1932172"/>
              <a:gd name="connsiteY98" fmla="*/ 179204 h 1394451"/>
              <a:gd name="connsiteX99" fmla="*/ 1564405 w 1932172"/>
              <a:gd name="connsiteY99" fmla="*/ 193698 h 1394451"/>
              <a:gd name="connsiteX100" fmla="*/ 1569977 w 1932172"/>
              <a:gd name="connsiteY100" fmla="*/ 208191 h 1394451"/>
              <a:gd name="connsiteX101" fmla="*/ 1571091 w 1932172"/>
              <a:gd name="connsiteY101" fmla="*/ 227145 h 1394451"/>
              <a:gd name="connsiteX102" fmla="*/ 1580007 w 1932172"/>
              <a:gd name="connsiteY102" fmla="*/ 233834 h 1394451"/>
              <a:gd name="connsiteX103" fmla="*/ 1588923 w 1932172"/>
              <a:gd name="connsiteY103" fmla="*/ 241638 h 1394451"/>
              <a:gd name="connsiteX104" fmla="*/ 1597838 w 1932172"/>
              <a:gd name="connsiteY104" fmla="*/ 253902 h 1394451"/>
              <a:gd name="connsiteX105" fmla="*/ 1603410 w 1932172"/>
              <a:gd name="connsiteY105" fmla="*/ 267281 h 1394451"/>
              <a:gd name="connsiteX106" fmla="*/ 1595609 w 1932172"/>
              <a:gd name="connsiteY106" fmla="*/ 276201 h 1394451"/>
              <a:gd name="connsiteX107" fmla="*/ 1591151 w 1932172"/>
              <a:gd name="connsiteY107" fmla="*/ 288465 h 1394451"/>
              <a:gd name="connsiteX108" fmla="*/ 1598953 w 1932172"/>
              <a:gd name="connsiteY108" fmla="*/ 296269 h 1394451"/>
              <a:gd name="connsiteX109" fmla="*/ 1606754 w 1932172"/>
              <a:gd name="connsiteY109" fmla="*/ 303516 h 1394451"/>
              <a:gd name="connsiteX110" fmla="*/ 1607868 w 1932172"/>
              <a:gd name="connsiteY110" fmla="*/ 304073 h 1394451"/>
              <a:gd name="connsiteX111" fmla="*/ 1627928 w 1932172"/>
              <a:gd name="connsiteY111" fmla="*/ 309648 h 1394451"/>
              <a:gd name="connsiteX112" fmla="*/ 1634615 w 1932172"/>
              <a:gd name="connsiteY112" fmla="*/ 318567 h 1394451"/>
              <a:gd name="connsiteX113" fmla="*/ 1634615 w 1932172"/>
              <a:gd name="connsiteY113" fmla="*/ 335291 h 1394451"/>
              <a:gd name="connsiteX114" fmla="*/ 1633500 w 1932172"/>
              <a:gd name="connsiteY114" fmla="*/ 348669 h 1394451"/>
              <a:gd name="connsiteX115" fmla="*/ 1633500 w 1932172"/>
              <a:gd name="connsiteY115" fmla="*/ 368738 h 1394451"/>
              <a:gd name="connsiteX116" fmla="*/ 1651332 w 1932172"/>
              <a:gd name="connsiteY116" fmla="*/ 357589 h 1394451"/>
              <a:gd name="connsiteX117" fmla="*/ 1668048 w 1932172"/>
              <a:gd name="connsiteY117" fmla="*/ 365393 h 1394451"/>
              <a:gd name="connsiteX118" fmla="*/ 1682536 w 1932172"/>
              <a:gd name="connsiteY118" fmla="*/ 375427 h 1394451"/>
              <a:gd name="connsiteX119" fmla="*/ 1693681 w 1932172"/>
              <a:gd name="connsiteY119" fmla="*/ 383232 h 1394451"/>
              <a:gd name="connsiteX120" fmla="*/ 1708168 w 1932172"/>
              <a:gd name="connsiteY120" fmla="*/ 392151 h 1394451"/>
              <a:gd name="connsiteX121" fmla="*/ 1714855 w 1932172"/>
              <a:gd name="connsiteY121" fmla="*/ 392151 h 1394451"/>
              <a:gd name="connsiteX122" fmla="*/ 1718198 w 1932172"/>
              <a:gd name="connsiteY122" fmla="*/ 375427 h 1394451"/>
              <a:gd name="connsiteX123" fmla="*/ 1715969 w 1932172"/>
              <a:gd name="connsiteY123" fmla="*/ 358704 h 1394451"/>
              <a:gd name="connsiteX124" fmla="*/ 1728228 w 1932172"/>
              <a:gd name="connsiteY124" fmla="*/ 353129 h 1394451"/>
              <a:gd name="connsiteX125" fmla="*/ 1741602 w 1932172"/>
              <a:gd name="connsiteY125" fmla="*/ 347555 h 1394451"/>
              <a:gd name="connsiteX126" fmla="*/ 1749403 w 1932172"/>
              <a:gd name="connsiteY126" fmla="*/ 360933 h 1394451"/>
              <a:gd name="connsiteX127" fmla="*/ 1754975 w 1932172"/>
              <a:gd name="connsiteY127" fmla="*/ 376542 h 1394451"/>
              <a:gd name="connsiteX128" fmla="*/ 1769463 w 1932172"/>
              <a:gd name="connsiteY128" fmla="*/ 378772 h 1394451"/>
              <a:gd name="connsiteX129" fmla="*/ 1778379 w 1932172"/>
              <a:gd name="connsiteY129" fmla="*/ 370968 h 1394451"/>
              <a:gd name="connsiteX130" fmla="*/ 1782836 w 1932172"/>
              <a:gd name="connsiteY130" fmla="*/ 348669 h 1394451"/>
              <a:gd name="connsiteX131" fmla="*/ 1796210 w 1932172"/>
              <a:gd name="connsiteY131" fmla="*/ 355359 h 1394451"/>
              <a:gd name="connsiteX132" fmla="*/ 1811812 w 1932172"/>
              <a:gd name="connsiteY132" fmla="*/ 364278 h 1394451"/>
              <a:gd name="connsiteX133" fmla="*/ 1826300 w 1932172"/>
              <a:gd name="connsiteY133" fmla="*/ 374312 h 1394451"/>
              <a:gd name="connsiteX134" fmla="*/ 1843016 w 1932172"/>
              <a:gd name="connsiteY134" fmla="*/ 381002 h 1394451"/>
              <a:gd name="connsiteX135" fmla="*/ 1855275 w 1932172"/>
              <a:gd name="connsiteY135" fmla="*/ 396610 h 1394451"/>
              <a:gd name="connsiteX136" fmla="*/ 1865305 w 1932172"/>
              <a:gd name="connsiteY136" fmla="*/ 413334 h 1394451"/>
              <a:gd name="connsiteX137" fmla="*/ 1873107 w 1932172"/>
              <a:gd name="connsiteY137" fmla="*/ 427828 h 1394451"/>
              <a:gd name="connsiteX138" fmla="*/ 1875335 w 1932172"/>
              <a:gd name="connsiteY138" fmla="*/ 446781 h 1394451"/>
              <a:gd name="connsiteX139" fmla="*/ 1871992 w 1932172"/>
              <a:gd name="connsiteY139" fmla="*/ 470194 h 1394451"/>
              <a:gd name="connsiteX140" fmla="*/ 1887594 w 1932172"/>
              <a:gd name="connsiteY140" fmla="*/ 480228 h 1394451"/>
              <a:gd name="connsiteX141" fmla="*/ 1899853 w 1932172"/>
              <a:gd name="connsiteY141" fmla="*/ 493607 h 1394451"/>
              <a:gd name="connsiteX142" fmla="*/ 1916570 w 1932172"/>
              <a:gd name="connsiteY142" fmla="*/ 510331 h 1394451"/>
              <a:gd name="connsiteX143" fmla="*/ 1924371 w 1932172"/>
              <a:gd name="connsiteY143" fmla="*/ 522595 h 1394451"/>
              <a:gd name="connsiteX144" fmla="*/ 1932172 w 1932172"/>
              <a:gd name="connsiteY144" fmla="*/ 532629 h 1394451"/>
              <a:gd name="connsiteX145" fmla="*/ 1923257 w 1932172"/>
              <a:gd name="connsiteY145" fmla="*/ 547123 h 1394451"/>
              <a:gd name="connsiteX146" fmla="*/ 1905425 w 1932172"/>
              <a:gd name="connsiteY146" fmla="*/ 542663 h 1394451"/>
              <a:gd name="connsiteX147" fmla="*/ 1887594 w 1932172"/>
              <a:gd name="connsiteY147" fmla="*/ 546008 h 1394451"/>
              <a:gd name="connsiteX148" fmla="*/ 1886480 w 1932172"/>
              <a:gd name="connsiteY148" fmla="*/ 558272 h 1394451"/>
              <a:gd name="connsiteX149" fmla="*/ 1883694 w 1932172"/>
              <a:gd name="connsiteY149" fmla="*/ 573880 h 1394451"/>
              <a:gd name="connsiteX150" fmla="*/ 1865305 w 1932172"/>
              <a:gd name="connsiteY150" fmla="*/ 578340 h 1394451"/>
              <a:gd name="connsiteX151" fmla="*/ 1858619 w 1932172"/>
              <a:gd name="connsiteY151" fmla="*/ 587259 h 1394451"/>
              <a:gd name="connsiteX152" fmla="*/ 1856390 w 1932172"/>
              <a:gd name="connsiteY152" fmla="*/ 597293 h 1394451"/>
              <a:gd name="connsiteX153" fmla="*/ 1856390 w 1932172"/>
              <a:gd name="connsiteY153" fmla="*/ 609557 h 1394451"/>
              <a:gd name="connsiteX154" fmla="*/ 1854161 w 1932172"/>
              <a:gd name="connsiteY154" fmla="*/ 622936 h 1394451"/>
              <a:gd name="connsiteX155" fmla="*/ 1849703 w 1932172"/>
              <a:gd name="connsiteY155" fmla="*/ 637430 h 1394451"/>
              <a:gd name="connsiteX156" fmla="*/ 1845245 w 1932172"/>
              <a:gd name="connsiteY156" fmla="*/ 651924 h 1394451"/>
              <a:gd name="connsiteX157" fmla="*/ 1844131 w 1932172"/>
              <a:gd name="connsiteY157" fmla="*/ 669762 h 1394451"/>
              <a:gd name="connsiteX158" fmla="*/ 1841902 w 1932172"/>
              <a:gd name="connsiteY158" fmla="*/ 682026 h 1394451"/>
              <a:gd name="connsiteX159" fmla="*/ 1827414 w 1932172"/>
              <a:gd name="connsiteY159" fmla="*/ 679796 h 1394451"/>
              <a:gd name="connsiteX160" fmla="*/ 1816270 w 1932172"/>
              <a:gd name="connsiteY160" fmla="*/ 674222 h 1394451"/>
              <a:gd name="connsiteX161" fmla="*/ 1805125 w 1932172"/>
              <a:gd name="connsiteY161" fmla="*/ 676452 h 1394451"/>
              <a:gd name="connsiteX162" fmla="*/ 1790637 w 1932172"/>
              <a:gd name="connsiteY162" fmla="*/ 676452 h 1394451"/>
              <a:gd name="connsiteX163" fmla="*/ 1785065 w 1932172"/>
              <a:gd name="connsiteY163" fmla="*/ 698750 h 1394451"/>
              <a:gd name="connsiteX164" fmla="*/ 1781722 w 1932172"/>
              <a:gd name="connsiteY164" fmla="*/ 709899 h 1394451"/>
              <a:gd name="connsiteX165" fmla="*/ 1783951 w 1932172"/>
              <a:gd name="connsiteY165" fmla="*/ 722163 h 1394451"/>
              <a:gd name="connsiteX166" fmla="*/ 1788409 w 1932172"/>
              <a:gd name="connsiteY166" fmla="*/ 732197 h 1394451"/>
              <a:gd name="connsiteX167" fmla="*/ 1773921 w 1932172"/>
              <a:gd name="connsiteY167" fmla="*/ 741116 h 1394451"/>
              <a:gd name="connsiteX168" fmla="*/ 1760547 w 1932172"/>
              <a:gd name="connsiteY168" fmla="*/ 747806 h 1394451"/>
              <a:gd name="connsiteX169" fmla="*/ 1746060 w 1932172"/>
              <a:gd name="connsiteY169" fmla="*/ 755610 h 1394451"/>
              <a:gd name="connsiteX170" fmla="*/ 1733801 w 1932172"/>
              <a:gd name="connsiteY170" fmla="*/ 764529 h 1394451"/>
              <a:gd name="connsiteX171" fmla="*/ 1724885 w 1932172"/>
              <a:gd name="connsiteY171" fmla="*/ 782368 h 1394451"/>
              <a:gd name="connsiteX172" fmla="*/ 1720427 w 1932172"/>
              <a:gd name="connsiteY172" fmla="*/ 800206 h 1394451"/>
              <a:gd name="connsiteX173" fmla="*/ 1698138 w 1932172"/>
              <a:gd name="connsiteY173" fmla="*/ 804666 h 1394451"/>
              <a:gd name="connsiteX174" fmla="*/ 1680307 w 1932172"/>
              <a:gd name="connsiteY174" fmla="*/ 804666 h 1394451"/>
              <a:gd name="connsiteX175" fmla="*/ 1663591 w 1932172"/>
              <a:gd name="connsiteY175" fmla="*/ 805781 h 1394451"/>
              <a:gd name="connsiteX176" fmla="*/ 1655789 w 1932172"/>
              <a:gd name="connsiteY176" fmla="*/ 794632 h 1394451"/>
              <a:gd name="connsiteX177" fmla="*/ 1655789 w 1932172"/>
              <a:gd name="connsiteY177" fmla="*/ 776793 h 1394451"/>
              <a:gd name="connsiteX178" fmla="*/ 1656904 w 1932172"/>
              <a:gd name="connsiteY178" fmla="*/ 762300 h 1394451"/>
              <a:gd name="connsiteX179" fmla="*/ 1649103 w 1932172"/>
              <a:gd name="connsiteY179" fmla="*/ 754495 h 1394451"/>
              <a:gd name="connsiteX180" fmla="*/ 1641302 w 1932172"/>
              <a:gd name="connsiteY180" fmla="*/ 751150 h 1394451"/>
              <a:gd name="connsiteX181" fmla="*/ 1636287 w 1932172"/>
              <a:gd name="connsiteY181" fmla="*/ 764529 h 1394451"/>
              <a:gd name="connsiteX182" fmla="*/ 1624585 w 1932172"/>
              <a:gd name="connsiteY182" fmla="*/ 760070 h 1394451"/>
              <a:gd name="connsiteX183" fmla="*/ 1605639 w 1932172"/>
              <a:gd name="connsiteY183" fmla="*/ 760070 h 1394451"/>
              <a:gd name="connsiteX184" fmla="*/ 1592266 w 1932172"/>
              <a:gd name="connsiteY184" fmla="*/ 768989 h 1394451"/>
              <a:gd name="connsiteX185" fmla="*/ 1577778 w 1932172"/>
              <a:gd name="connsiteY185" fmla="*/ 782368 h 1394451"/>
              <a:gd name="connsiteX186" fmla="*/ 1544345 w 1932172"/>
              <a:gd name="connsiteY186" fmla="*/ 805781 h 1394451"/>
              <a:gd name="connsiteX187" fmla="*/ 1500881 w 1932172"/>
              <a:gd name="connsiteY187" fmla="*/ 839228 h 1394451"/>
              <a:gd name="connsiteX188" fmla="*/ 1464105 w 1932172"/>
              <a:gd name="connsiteY188" fmla="*/ 869330 h 1394451"/>
              <a:gd name="connsiteX189" fmla="*/ 1444045 w 1932172"/>
              <a:gd name="connsiteY189" fmla="*/ 889399 h 1394451"/>
              <a:gd name="connsiteX190" fmla="*/ 1438472 w 1932172"/>
              <a:gd name="connsiteY190" fmla="*/ 906122 h 1394451"/>
              <a:gd name="connsiteX191" fmla="*/ 1411726 w 1932172"/>
              <a:gd name="connsiteY191" fmla="*/ 901663 h 1394451"/>
              <a:gd name="connsiteX192" fmla="*/ 1390551 w 1932172"/>
              <a:gd name="connsiteY192" fmla="*/ 900548 h 1394451"/>
              <a:gd name="connsiteX193" fmla="*/ 1382750 w 1932172"/>
              <a:gd name="connsiteY193" fmla="*/ 917271 h 1394451"/>
              <a:gd name="connsiteX194" fmla="*/ 1363804 w 1932172"/>
              <a:gd name="connsiteY194" fmla="*/ 925076 h 1394451"/>
              <a:gd name="connsiteX195" fmla="*/ 1341515 w 1932172"/>
              <a:gd name="connsiteY195" fmla="*/ 927306 h 1394451"/>
              <a:gd name="connsiteX196" fmla="*/ 1322570 w 1932172"/>
              <a:gd name="connsiteY196" fmla="*/ 931765 h 1394451"/>
              <a:gd name="connsiteX197" fmla="*/ 1310311 w 1932172"/>
              <a:gd name="connsiteY197" fmla="*/ 945144 h 1394451"/>
              <a:gd name="connsiteX198" fmla="*/ 1316998 w 1932172"/>
              <a:gd name="connsiteY198" fmla="*/ 961868 h 1394451"/>
              <a:gd name="connsiteX199" fmla="*/ 1306968 w 1932172"/>
              <a:gd name="connsiteY199" fmla="*/ 971902 h 1394451"/>
              <a:gd name="connsiteX200" fmla="*/ 1282450 w 1932172"/>
              <a:gd name="connsiteY200" fmla="*/ 990855 h 1394451"/>
              <a:gd name="connsiteX201" fmla="*/ 1265733 w 1932172"/>
              <a:gd name="connsiteY201" fmla="*/ 1007579 h 1394451"/>
              <a:gd name="connsiteX202" fmla="*/ 1255703 w 1932172"/>
              <a:gd name="connsiteY202" fmla="*/ 987511 h 1394451"/>
              <a:gd name="connsiteX203" fmla="*/ 1240101 w 1932172"/>
              <a:gd name="connsiteY203" fmla="*/ 974132 h 1394451"/>
              <a:gd name="connsiteX204" fmla="*/ 1224499 w 1932172"/>
              <a:gd name="connsiteY204" fmla="*/ 998660 h 1394451"/>
              <a:gd name="connsiteX205" fmla="*/ 1233414 w 1932172"/>
              <a:gd name="connsiteY205" fmla="*/ 1013153 h 1394451"/>
              <a:gd name="connsiteX206" fmla="*/ 1245673 w 1932172"/>
              <a:gd name="connsiteY206" fmla="*/ 1025417 h 1394451"/>
              <a:gd name="connsiteX207" fmla="*/ 1266847 w 1932172"/>
              <a:gd name="connsiteY207" fmla="*/ 1020958 h 1394451"/>
              <a:gd name="connsiteX208" fmla="*/ 1265733 w 1932172"/>
              <a:gd name="connsiteY208" fmla="*/ 1043256 h 1394451"/>
              <a:gd name="connsiteX209" fmla="*/ 1265733 w 1932172"/>
              <a:gd name="connsiteY209" fmla="*/ 1064439 h 1394451"/>
              <a:gd name="connsiteX210" fmla="*/ 1264619 w 1932172"/>
              <a:gd name="connsiteY210" fmla="*/ 1088967 h 1394451"/>
              <a:gd name="connsiteX211" fmla="*/ 1264619 w 1932172"/>
              <a:gd name="connsiteY211" fmla="*/ 1110150 h 1394451"/>
              <a:gd name="connsiteX212" fmla="*/ 1264619 w 1932172"/>
              <a:gd name="connsiteY212" fmla="*/ 1134678 h 1394451"/>
              <a:gd name="connsiteX213" fmla="*/ 1264619 w 1932172"/>
              <a:gd name="connsiteY213" fmla="*/ 1279616 h 1394451"/>
              <a:gd name="connsiteX214" fmla="*/ 1279106 w 1932172"/>
              <a:gd name="connsiteY214" fmla="*/ 1287420 h 1394451"/>
              <a:gd name="connsiteX215" fmla="*/ 1296938 w 1932172"/>
              <a:gd name="connsiteY215" fmla="*/ 1296339 h 1394451"/>
              <a:gd name="connsiteX216" fmla="*/ 1308082 w 1932172"/>
              <a:gd name="connsiteY216" fmla="*/ 1307488 h 1394451"/>
              <a:gd name="connsiteX217" fmla="*/ 1306968 w 1932172"/>
              <a:gd name="connsiteY217" fmla="*/ 1324212 h 1394451"/>
              <a:gd name="connsiteX218" fmla="*/ 1311425 w 1932172"/>
              <a:gd name="connsiteY218" fmla="*/ 1340936 h 1394451"/>
              <a:gd name="connsiteX219" fmla="*/ 1289136 w 1932172"/>
              <a:gd name="connsiteY219" fmla="*/ 1337591 h 1394451"/>
              <a:gd name="connsiteX220" fmla="*/ 1271305 w 1932172"/>
              <a:gd name="connsiteY220" fmla="*/ 1339821 h 1394451"/>
              <a:gd name="connsiteX221" fmla="*/ 1265733 w 1932172"/>
              <a:gd name="connsiteY221" fmla="*/ 1324212 h 1394451"/>
              <a:gd name="connsiteX222" fmla="*/ 1256817 w 1932172"/>
              <a:gd name="connsiteY222" fmla="*/ 1310833 h 1394451"/>
              <a:gd name="connsiteX223" fmla="*/ 1236757 w 1932172"/>
              <a:gd name="connsiteY223" fmla="*/ 1308603 h 1394451"/>
              <a:gd name="connsiteX224" fmla="*/ 1217812 w 1932172"/>
              <a:gd name="connsiteY224" fmla="*/ 1315293 h 1394451"/>
              <a:gd name="connsiteX225" fmla="*/ 1198866 w 1932172"/>
              <a:gd name="connsiteY225" fmla="*/ 1321982 h 1394451"/>
              <a:gd name="connsiteX226" fmla="*/ 1184378 w 1932172"/>
              <a:gd name="connsiteY226" fmla="*/ 1333131 h 1394451"/>
              <a:gd name="connsiteX227" fmla="*/ 1173234 w 1932172"/>
              <a:gd name="connsiteY227" fmla="*/ 1349855 h 1394451"/>
              <a:gd name="connsiteX228" fmla="*/ 1137572 w 1932172"/>
              <a:gd name="connsiteY228" fmla="*/ 1352085 h 1394451"/>
              <a:gd name="connsiteX229" fmla="*/ 1119741 w 1932172"/>
              <a:gd name="connsiteY229" fmla="*/ 1359889 h 1394451"/>
              <a:gd name="connsiteX230" fmla="*/ 1125313 w 1932172"/>
              <a:gd name="connsiteY230" fmla="*/ 1377728 h 1394451"/>
              <a:gd name="connsiteX231" fmla="*/ 1111939 w 1932172"/>
              <a:gd name="connsiteY231" fmla="*/ 1392221 h 1394451"/>
              <a:gd name="connsiteX232" fmla="*/ 1092994 w 1932172"/>
              <a:gd name="connsiteY232" fmla="*/ 1372153 h 1394451"/>
              <a:gd name="connsiteX233" fmla="*/ 1072934 w 1932172"/>
              <a:gd name="connsiteY233" fmla="*/ 1394451 h 1394451"/>
              <a:gd name="connsiteX234" fmla="*/ 1058446 w 1932172"/>
              <a:gd name="connsiteY234" fmla="*/ 1383302 h 1394451"/>
              <a:gd name="connsiteX235" fmla="*/ 1046187 w 1932172"/>
              <a:gd name="connsiteY235" fmla="*/ 1368808 h 1394451"/>
              <a:gd name="connsiteX236" fmla="*/ 1026127 w 1932172"/>
              <a:gd name="connsiteY236" fmla="*/ 1355429 h 1394451"/>
              <a:gd name="connsiteX237" fmla="*/ 1000495 w 1932172"/>
              <a:gd name="connsiteY237" fmla="*/ 1345395 h 1394451"/>
              <a:gd name="connsiteX238" fmla="*/ 980435 w 1932172"/>
              <a:gd name="connsiteY238" fmla="*/ 1339821 h 1394451"/>
              <a:gd name="connsiteX239" fmla="*/ 958146 w 1932172"/>
              <a:gd name="connsiteY239" fmla="*/ 1334246 h 1394451"/>
              <a:gd name="connsiteX240" fmla="*/ 945608 w 1932172"/>
              <a:gd name="connsiteY240" fmla="*/ 1336197 h 1394451"/>
              <a:gd name="connsiteX241" fmla="*/ 926663 w 1932172"/>
              <a:gd name="connsiteY241" fmla="*/ 1344280 h 1394451"/>
              <a:gd name="connsiteX242" fmla="*/ 916911 w 1932172"/>
              <a:gd name="connsiteY242" fmla="*/ 1355429 h 1394451"/>
              <a:gd name="connsiteX243" fmla="*/ 903538 w 1932172"/>
              <a:gd name="connsiteY243" fmla="*/ 1371038 h 1394451"/>
              <a:gd name="connsiteX244" fmla="*/ 886821 w 1932172"/>
              <a:gd name="connsiteY244" fmla="*/ 1381072 h 1394451"/>
              <a:gd name="connsiteX245" fmla="*/ 871219 w 1932172"/>
              <a:gd name="connsiteY245" fmla="*/ 1378842 h 1394451"/>
              <a:gd name="connsiteX246" fmla="*/ 856731 w 1932172"/>
              <a:gd name="connsiteY246" fmla="*/ 1364349 h 1394451"/>
              <a:gd name="connsiteX247" fmla="*/ 847816 w 1932172"/>
              <a:gd name="connsiteY247" fmla="*/ 1347625 h 1394451"/>
              <a:gd name="connsiteX248" fmla="*/ 847816 w 1932172"/>
              <a:gd name="connsiteY248" fmla="*/ 1325327 h 1394451"/>
              <a:gd name="connsiteX249" fmla="*/ 837786 w 1932172"/>
              <a:gd name="connsiteY249" fmla="*/ 1317523 h 1394451"/>
              <a:gd name="connsiteX250" fmla="*/ 808810 w 1932172"/>
              <a:gd name="connsiteY250" fmla="*/ 1317523 h 1394451"/>
              <a:gd name="connsiteX251" fmla="*/ 785407 w 1932172"/>
              <a:gd name="connsiteY251" fmla="*/ 1308603 h 1394451"/>
              <a:gd name="connsiteX252" fmla="*/ 770919 w 1932172"/>
              <a:gd name="connsiteY252" fmla="*/ 1290765 h 1394451"/>
              <a:gd name="connsiteX253" fmla="*/ 766461 w 1932172"/>
              <a:gd name="connsiteY253" fmla="*/ 1267909 h 1394451"/>
              <a:gd name="connsiteX254" fmla="*/ 785407 w 1932172"/>
              <a:gd name="connsiteY254" fmla="*/ 1264007 h 1394451"/>
              <a:gd name="connsiteX255" fmla="*/ 766714 w 1932172"/>
              <a:gd name="connsiteY255" fmla="*/ 1267683 h 1394451"/>
              <a:gd name="connsiteX256" fmla="*/ 764208 w 1932172"/>
              <a:gd name="connsiteY256" fmla="*/ 1249860 h 1394451"/>
              <a:gd name="connsiteX257" fmla="*/ 761980 w 1932172"/>
              <a:gd name="connsiteY257" fmla="*/ 1233150 h 1394451"/>
              <a:gd name="connsiteX258" fmla="*/ 750840 w 1932172"/>
              <a:gd name="connsiteY258" fmla="*/ 1233150 h 1394451"/>
              <a:gd name="connsiteX259" fmla="*/ 733016 w 1932172"/>
              <a:gd name="connsiteY259" fmla="*/ 1232037 h 1394451"/>
              <a:gd name="connsiteX260" fmla="*/ 712964 w 1932172"/>
              <a:gd name="connsiteY260" fmla="*/ 1225353 h 1394451"/>
              <a:gd name="connsiteX261" fmla="*/ 694026 w 1932172"/>
              <a:gd name="connsiteY261" fmla="*/ 1224239 h 1394451"/>
              <a:gd name="connsiteX262" fmla="*/ 676201 w 1932172"/>
              <a:gd name="connsiteY262" fmla="*/ 1224239 h 1394451"/>
              <a:gd name="connsiteX263" fmla="*/ 659491 w 1932172"/>
              <a:gd name="connsiteY263" fmla="*/ 1239834 h 1394451"/>
              <a:gd name="connsiteX264" fmla="*/ 645009 w 1932172"/>
              <a:gd name="connsiteY264" fmla="*/ 1216441 h 1394451"/>
              <a:gd name="connsiteX265" fmla="*/ 638325 w 1932172"/>
              <a:gd name="connsiteY265" fmla="*/ 1204188 h 1394451"/>
              <a:gd name="connsiteX266" fmla="*/ 626071 w 1932172"/>
              <a:gd name="connsiteY266" fmla="*/ 1185250 h 1394451"/>
              <a:gd name="connsiteX267" fmla="*/ 602677 w 1932172"/>
              <a:gd name="connsiteY267" fmla="*/ 1189706 h 1394451"/>
              <a:gd name="connsiteX268" fmla="*/ 572599 w 1932172"/>
              <a:gd name="connsiteY268" fmla="*/ 1190820 h 1394451"/>
              <a:gd name="connsiteX269" fmla="*/ 546977 w 1932172"/>
              <a:gd name="connsiteY269" fmla="*/ 1190820 h 1394451"/>
              <a:gd name="connsiteX270" fmla="*/ 544749 w 1932172"/>
              <a:gd name="connsiteY270" fmla="*/ 1184136 h 1394451"/>
              <a:gd name="connsiteX271" fmla="*/ 533609 w 1932172"/>
              <a:gd name="connsiteY271" fmla="*/ 1166313 h 1394451"/>
              <a:gd name="connsiteX272" fmla="*/ 516899 w 1932172"/>
              <a:gd name="connsiteY272" fmla="*/ 1149604 h 1394451"/>
              <a:gd name="connsiteX273" fmla="*/ 496847 w 1932172"/>
              <a:gd name="connsiteY273" fmla="*/ 1156287 h 1394451"/>
              <a:gd name="connsiteX274" fmla="*/ 474566 w 1932172"/>
              <a:gd name="connsiteY274" fmla="*/ 1149604 h 1394451"/>
              <a:gd name="connsiteX275" fmla="*/ 450615 w 1932172"/>
              <a:gd name="connsiteY275" fmla="*/ 1144034 h 1394451"/>
              <a:gd name="connsiteX276" fmla="*/ 443374 w 1932172"/>
              <a:gd name="connsiteY276" fmla="*/ 1147376 h 1394451"/>
              <a:gd name="connsiteX277" fmla="*/ 422208 w 1932172"/>
              <a:gd name="connsiteY277" fmla="*/ 1128439 h 1394451"/>
              <a:gd name="connsiteX278" fmla="*/ 409954 w 1932172"/>
              <a:gd name="connsiteY278" fmla="*/ 1121755 h 1394451"/>
              <a:gd name="connsiteX279" fmla="*/ 393244 w 1932172"/>
              <a:gd name="connsiteY279" fmla="*/ 1115071 h 1394451"/>
              <a:gd name="connsiteX280" fmla="*/ 375420 w 1932172"/>
              <a:gd name="connsiteY280" fmla="*/ 1111729 h 1394451"/>
              <a:gd name="connsiteX281" fmla="*/ 369850 w 1932172"/>
              <a:gd name="connsiteY281" fmla="*/ 1128439 h 1394451"/>
              <a:gd name="connsiteX282" fmla="*/ 373192 w 1932172"/>
              <a:gd name="connsiteY282" fmla="*/ 1154060 h 1394451"/>
              <a:gd name="connsiteX283" fmla="*/ 375420 w 1932172"/>
              <a:gd name="connsiteY283" fmla="*/ 1178567 h 1394451"/>
              <a:gd name="connsiteX284" fmla="*/ 372078 w 1932172"/>
              <a:gd name="connsiteY284" fmla="*/ 1198618 h 1394451"/>
              <a:gd name="connsiteX285" fmla="*/ 349798 w 1932172"/>
              <a:gd name="connsiteY285" fmla="*/ 1198618 h 1394451"/>
              <a:gd name="connsiteX286" fmla="*/ 325290 w 1932172"/>
              <a:gd name="connsiteY286" fmla="*/ 1196390 h 1394451"/>
              <a:gd name="connsiteX287" fmla="*/ 298554 w 1932172"/>
              <a:gd name="connsiteY287" fmla="*/ 1195276 h 1394451"/>
              <a:gd name="connsiteX288" fmla="*/ 298275 w 1932172"/>
              <a:gd name="connsiteY288" fmla="*/ 1195276 h 1394451"/>
              <a:gd name="connsiteX289" fmla="*/ 271817 w 1932172"/>
              <a:gd name="connsiteY289" fmla="*/ 1195276 h 1394451"/>
              <a:gd name="connsiteX290" fmla="*/ 250651 w 1932172"/>
              <a:gd name="connsiteY290" fmla="*/ 1183022 h 1394451"/>
              <a:gd name="connsiteX291" fmla="*/ 243967 w 1932172"/>
              <a:gd name="connsiteY291" fmla="*/ 1197504 h 1394451"/>
              <a:gd name="connsiteX292" fmla="*/ 238397 w 1932172"/>
              <a:gd name="connsiteY292" fmla="*/ 1207529 h 1394451"/>
              <a:gd name="connsiteX293" fmla="*/ 218345 w 1932172"/>
              <a:gd name="connsiteY293" fmla="*/ 1200846 h 1394451"/>
              <a:gd name="connsiteX294" fmla="*/ 203863 w 1932172"/>
              <a:gd name="connsiteY294" fmla="*/ 1199732 h 1394451"/>
              <a:gd name="connsiteX295" fmla="*/ 196065 w 1932172"/>
              <a:gd name="connsiteY295" fmla="*/ 1183022 h 1394451"/>
              <a:gd name="connsiteX296" fmla="*/ 181583 w 1932172"/>
              <a:gd name="connsiteY296" fmla="*/ 1169655 h 1394451"/>
              <a:gd name="connsiteX297" fmla="*/ 160417 w 1932172"/>
              <a:gd name="connsiteY297" fmla="*/ 1177453 h 1394451"/>
              <a:gd name="connsiteX298" fmla="*/ 137023 w 1932172"/>
              <a:gd name="connsiteY298" fmla="*/ 1188592 h 1394451"/>
              <a:gd name="connsiteX299" fmla="*/ 116971 w 1932172"/>
              <a:gd name="connsiteY299" fmla="*/ 1198618 h 1394451"/>
              <a:gd name="connsiteX300" fmla="*/ 99147 w 1932172"/>
              <a:gd name="connsiteY300" fmla="*/ 1197504 h 1394451"/>
              <a:gd name="connsiteX301" fmla="*/ 84664 w 1932172"/>
              <a:gd name="connsiteY301" fmla="*/ 1183022 h 1394451"/>
              <a:gd name="connsiteX302" fmla="*/ 69068 w 1932172"/>
              <a:gd name="connsiteY302" fmla="*/ 1171883 h 1394451"/>
              <a:gd name="connsiteX303" fmla="*/ 69068 w 1932172"/>
              <a:gd name="connsiteY303" fmla="*/ 1157401 h 1394451"/>
              <a:gd name="connsiteX304" fmla="*/ 59042 w 1932172"/>
              <a:gd name="connsiteY304" fmla="*/ 1144034 h 1394451"/>
              <a:gd name="connsiteX305" fmla="*/ 47902 w 1932172"/>
              <a:gd name="connsiteY305" fmla="*/ 1132894 h 1394451"/>
              <a:gd name="connsiteX306" fmla="*/ 26736 w 1932172"/>
              <a:gd name="connsiteY306" fmla="*/ 1120641 h 1394451"/>
              <a:gd name="connsiteX307" fmla="*/ 3621 w 1932172"/>
              <a:gd name="connsiteY307" fmla="*/ 1111172 h 1394451"/>
              <a:gd name="connsiteX308" fmla="*/ 0 w 1932172"/>
              <a:gd name="connsiteY308" fmla="*/ 1092792 h 1394451"/>
              <a:gd name="connsiteX309" fmla="*/ 1114 w 1932172"/>
              <a:gd name="connsiteY309" fmla="*/ 1081652 h 1394451"/>
              <a:gd name="connsiteX310" fmla="*/ 6684 w 1932172"/>
              <a:gd name="connsiteY310" fmla="*/ 1068285 h 1394451"/>
              <a:gd name="connsiteX311" fmla="*/ 17824 w 1932172"/>
              <a:gd name="connsiteY311" fmla="*/ 1058259 h 1394451"/>
              <a:gd name="connsiteX312" fmla="*/ 18938 w 1932172"/>
              <a:gd name="connsiteY312" fmla="*/ 1040436 h 1394451"/>
              <a:gd name="connsiteX313" fmla="*/ 20052 w 1932172"/>
              <a:gd name="connsiteY313" fmla="*/ 1021499 h 1394451"/>
              <a:gd name="connsiteX314" fmla="*/ 24508 w 1932172"/>
              <a:gd name="connsiteY314" fmla="*/ 1008131 h 1394451"/>
              <a:gd name="connsiteX315" fmla="*/ 35648 w 1932172"/>
              <a:gd name="connsiteY315" fmla="*/ 1009245 h 1394451"/>
              <a:gd name="connsiteX316" fmla="*/ 55700 w 1932172"/>
              <a:gd name="connsiteY316" fmla="*/ 1010359 h 1394451"/>
              <a:gd name="connsiteX317" fmla="*/ 63498 w 1932172"/>
              <a:gd name="connsiteY317" fmla="*/ 1003675 h 1394451"/>
              <a:gd name="connsiteX318" fmla="*/ 55700 w 1932172"/>
              <a:gd name="connsiteY318" fmla="*/ 994764 h 1394451"/>
              <a:gd name="connsiteX319" fmla="*/ 46788 w 1932172"/>
              <a:gd name="connsiteY319" fmla="*/ 979168 h 1394451"/>
              <a:gd name="connsiteX320" fmla="*/ 61270 w 1932172"/>
              <a:gd name="connsiteY320" fmla="*/ 968029 h 1394451"/>
              <a:gd name="connsiteX321" fmla="*/ 74638 w 1932172"/>
              <a:gd name="connsiteY321" fmla="*/ 955775 h 1394451"/>
              <a:gd name="connsiteX322" fmla="*/ 94691 w 1932172"/>
              <a:gd name="connsiteY322" fmla="*/ 942408 h 1394451"/>
              <a:gd name="connsiteX323" fmla="*/ 101375 w 1932172"/>
              <a:gd name="connsiteY323" fmla="*/ 920129 h 1394451"/>
              <a:gd name="connsiteX324" fmla="*/ 109173 w 1932172"/>
              <a:gd name="connsiteY324" fmla="*/ 902305 h 1394451"/>
              <a:gd name="connsiteX325" fmla="*/ 118085 w 1932172"/>
              <a:gd name="connsiteY325" fmla="*/ 884482 h 1394451"/>
              <a:gd name="connsiteX326" fmla="*/ 125883 w 1932172"/>
              <a:gd name="connsiteY326" fmla="*/ 870001 h 1394451"/>
              <a:gd name="connsiteX327" fmla="*/ 143707 w 1932172"/>
              <a:gd name="connsiteY327" fmla="*/ 853291 h 1394451"/>
              <a:gd name="connsiteX328" fmla="*/ 133681 w 1932172"/>
              <a:gd name="connsiteY328" fmla="*/ 842152 h 1394451"/>
              <a:gd name="connsiteX329" fmla="*/ 124769 w 1932172"/>
              <a:gd name="connsiteY329" fmla="*/ 825442 h 1394451"/>
              <a:gd name="connsiteX330" fmla="*/ 109173 w 1932172"/>
              <a:gd name="connsiteY330" fmla="*/ 800935 h 1394451"/>
              <a:gd name="connsiteX331" fmla="*/ 119199 w 1932172"/>
              <a:gd name="connsiteY331" fmla="*/ 787568 h 1394451"/>
              <a:gd name="connsiteX332" fmla="*/ 125883 w 1932172"/>
              <a:gd name="connsiteY332" fmla="*/ 780884 h 1394451"/>
              <a:gd name="connsiteX333" fmla="*/ 103046 w 1932172"/>
              <a:gd name="connsiteY333" fmla="*/ 741896 h 1394451"/>
              <a:gd name="connsiteX334" fmla="*/ 98033 w 1932172"/>
              <a:gd name="connsiteY334" fmla="*/ 734098 h 1394451"/>
              <a:gd name="connsiteX335" fmla="*/ 81322 w 1932172"/>
              <a:gd name="connsiteY335" fmla="*/ 731870 h 1394451"/>
              <a:gd name="connsiteX336" fmla="*/ 66840 w 1932172"/>
              <a:gd name="connsiteY336" fmla="*/ 732984 h 1394451"/>
              <a:gd name="connsiteX337" fmla="*/ 47902 w 1932172"/>
              <a:gd name="connsiteY337" fmla="*/ 730756 h 1394451"/>
              <a:gd name="connsiteX338" fmla="*/ 38990 w 1932172"/>
              <a:gd name="connsiteY338" fmla="*/ 718502 h 1394451"/>
              <a:gd name="connsiteX339" fmla="*/ 28964 w 1932172"/>
              <a:gd name="connsiteY339" fmla="*/ 708477 h 1394451"/>
              <a:gd name="connsiteX340" fmla="*/ 38990 w 1932172"/>
              <a:gd name="connsiteY340" fmla="*/ 690654 h 1394451"/>
              <a:gd name="connsiteX341" fmla="*/ 45674 w 1932172"/>
              <a:gd name="connsiteY341" fmla="*/ 673944 h 1394451"/>
              <a:gd name="connsiteX342" fmla="*/ 62384 w 1932172"/>
              <a:gd name="connsiteY342" fmla="*/ 655007 h 1394451"/>
              <a:gd name="connsiteX343" fmla="*/ 59042 w 1932172"/>
              <a:gd name="connsiteY343" fmla="*/ 641639 h 1394451"/>
              <a:gd name="connsiteX344" fmla="*/ 52358 w 1932172"/>
              <a:gd name="connsiteY344" fmla="*/ 623816 h 1394451"/>
              <a:gd name="connsiteX345" fmla="*/ 64612 w 1932172"/>
              <a:gd name="connsiteY345" fmla="*/ 611563 h 1394451"/>
              <a:gd name="connsiteX346" fmla="*/ 71296 w 1932172"/>
              <a:gd name="connsiteY346" fmla="*/ 605993 h 1394451"/>
              <a:gd name="connsiteX347" fmla="*/ 64612 w 1932172"/>
              <a:gd name="connsiteY347" fmla="*/ 592625 h 1394451"/>
              <a:gd name="connsiteX348" fmla="*/ 55700 w 1932172"/>
              <a:gd name="connsiteY348" fmla="*/ 574802 h 1394451"/>
              <a:gd name="connsiteX349" fmla="*/ 57928 w 1932172"/>
              <a:gd name="connsiteY349" fmla="*/ 562548 h 1394451"/>
              <a:gd name="connsiteX350" fmla="*/ 69068 w 1932172"/>
              <a:gd name="connsiteY350" fmla="*/ 549181 h 1394451"/>
              <a:gd name="connsiteX351" fmla="*/ 81322 w 1932172"/>
              <a:gd name="connsiteY351" fmla="*/ 544725 h 1394451"/>
              <a:gd name="connsiteX352" fmla="*/ 93577 w 1932172"/>
              <a:gd name="connsiteY352" fmla="*/ 549181 h 1394451"/>
              <a:gd name="connsiteX353" fmla="*/ 102489 w 1932172"/>
              <a:gd name="connsiteY353" fmla="*/ 555865 h 1394451"/>
              <a:gd name="connsiteX354" fmla="*/ 113629 w 1932172"/>
              <a:gd name="connsiteY354" fmla="*/ 544725 h 1394451"/>
              <a:gd name="connsiteX355" fmla="*/ 129225 w 1932172"/>
              <a:gd name="connsiteY355" fmla="*/ 529130 h 1394451"/>
              <a:gd name="connsiteX356" fmla="*/ 137023 w 1932172"/>
              <a:gd name="connsiteY356" fmla="*/ 542497 h 1394451"/>
              <a:gd name="connsiteX357" fmla="*/ 137023 w 1932172"/>
              <a:gd name="connsiteY357" fmla="*/ 558093 h 1394451"/>
              <a:gd name="connsiteX358" fmla="*/ 148163 w 1932172"/>
              <a:gd name="connsiteY358" fmla="*/ 567004 h 1394451"/>
              <a:gd name="connsiteX359" fmla="*/ 155125 w 1932172"/>
              <a:gd name="connsiteY359" fmla="*/ 568954 h 1394451"/>
              <a:gd name="connsiteX360" fmla="*/ 156796 w 1932172"/>
              <a:gd name="connsiteY360" fmla="*/ 568675 h 1394451"/>
              <a:gd name="connsiteX361" fmla="*/ 168215 w 1932172"/>
              <a:gd name="connsiteY361" fmla="*/ 562548 h 1394451"/>
              <a:gd name="connsiteX362" fmla="*/ 163759 w 1932172"/>
              <a:gd name="connsiteY362" fmla="*/ 553637 h 1394451"/>
              <a:gd name="connsiteX363" fmla="*/ 160417 w 1932172"/>
              <a:gd name="connsiteY363" fmla="*/ 543611 h 1394451"/>
              <a:gd name="connsiteX364" fmla="*/ 167101 w 1932172"/>
              <a:gd name="connsiteY364" fmla="*/ 530244 h 1394451"/>
              <a:gd name="connsiteX365" fmla="*/ 162645 w 1932172"/>
              <a:gd name="connsiteY365" fmla="*/ 517990 h 1394451"/>
              <a:gd name="connsiteX366" fmla="*/ 173785 w 1932172"/>
              <a:gd name="connsiteY366" fmla="*/ 509357 h 1394451"/>
              <a:gd name="connsiteX367" fmla="*/ 184925 w 1932172"/>
              <a:gd name="connsiteY367" fmla="*/ 522446 h 1394451"/>
              <a:gd name="connsiteX368" fmla="*/ 200521 w 1932172"/>
              <a:gd name="connsiteY368" fmla="*/ 531358 h 1394451"/>
              <a:gd name="connsiteX369" fmla="*/ 212775 w 1932172"/>
              <a:gd name="connsiteY369" fmla="*/ 521332 h 1394451"/>
              <a:gd name="connsiteX370" fmla="*/ 226143 w 1932172"/>
              <a:gd name="connsiteY370" fmla="*/ 505737 h 1394451"/>
              <a:gd name="connsiteX371" fmla="*/ 232827 w 1932172"/>
              <a:gd name="connsiteY371" fmla="*/ 513534 h 1394451"/>
              <a:gd name="connsiteX372" fmla="*/ 240625 w 1932172"/>
              <a:gd name="connsiteY372" fmla="*/ 524674 h 1394451"/>
              <a:gd name="connsiteX373" fmla="*/ 259563 w 1932172"/>
              <a:gd name="connsiteY373" fmla="*/ 516876 h 1394451"/>
              <a:gd name="connsiteX374" fmla="*/ 279616 w 1932172"/>
              <a:gd name="connsiteY374" fmla="*/ 514648 h 1394451"/>
              <a:gd name="connsiteX375" fmla="*/ 295212 w 1932172"/>
              <a:gd name="connsiteY375" fmla="*/ 515762 h 1394451"/>
              <a:gd name="connsiteX376" fmla="*/ 304124 w 1932172"/>
              <a:gd name="connsiteY376" fmla="*/ 502395 h 1394451"/>
              <a:gd name="connsiteX377" fmla="*/ 315264 w 1932172"/>
              <a:gd name="connsiteY377" fmla="*/ 492369 h 1394451"/>
              <a:gd name="connsiteX378" fmla="*/ 334202 w 1932172"/>
              <a:gd name="connsiteY378" fmla="*/ 487913 h 1394451"/>
              <a:gd name="connsiteX379" fmla="*/ 364280 w 1932172"/>
              <a:gd name="connsiteY379" fmla="*/ 480116 h 1394451"/>
              <a:gd name="connsiteX380" fmla="*/ 376534 w 1932172"/>
              <a:gd name="connsiteY380" fmla="*/ 493483 h 1394451"/>
              <a:gd name="connsiteX381" fmla="*/ 387674 w 1932172"/>
              <a:gd name="connsiteY381" fmla="*/ 507965 h 1394451"/>
              <a:gd name="connsiteX382" fmla="*/ 408840 w 1932172"/>
              <a:gd name="connsiteY382" fmla="*/ 500167 h 1394451"/>
              <a:gd name="connsiteX383" fmla="*/ 413296 w 1932172"/>
              <a:gd name="connsiteY383" fmla="*/ 485685 h 1394451"/>
              <a:gd name="connsiteX384" fmla="*/ 414410 w 1932172"/>
              <a:gd name="connsiteY384" fmla="*/ 472318 h 1394451"/>
              <a:gd name="connsiteX385" fmla="*/ 425550 w 1932172"/>
              <a:gd name="connsiteY385" fmla="*/ 464520 h 1394451"/>
              <a:gd name="connsiteX386" fmla="*/ 440032 w 1932172"/>
              <a:gd name="connsiteY386" fmla="*/ 464520 h 1394451"/>
              <a:gd name="connsiteX387" fmla="*/ 453400 w 1932172"/>
              <a:gd name="connsiteY387" fmla="*/ 462292 h 1394451"/>
              <a:gd name="connsiteX388" fmla="*/ 470946 w 1932172"/>
              <a:gd name="connsiteY388" fmla="*/ 461178 h 1394451"/>
              <a:gd name="connsiteX389" fmla="*/ 471224 w 1932172"/>
              <a:gd name="connsiteY389" fmla="*/ 461178 h 1394451"/>
              <a:gd name="connsiteX390" fmla="*/ 466768 w 1932172"/>
              <a:gd name="connsiteY390" fmla="*/ 451153 h 1394451"/>
              <a:gd name="connsiteX391" fmla="*/ 462312 w 1932172"/>
              <a:gd name="connsiteY391" fmla="*/ 438899 h 1394451"/>
              <a:gd name="connsiteX392" fmla="*/ 473452 w 1932172"/>
              <a:gd name="connsiteY392" fmla="*/ 428874 h 1394451"/>
              <a:gd name="connsiteX393" fmla="*/ 476794 w 1932172"/>
              <a:gd name="connsiteY393" fmla="*/ 415506 h 1394451"/>
              <a:gd name="connsiteX394" fmla="*/ 481251 w 1932172"/>
              <a:gd name="connsiteY394" fmla="*/ 397683 h 1394451"/>
              <a:gd name="connsiteX395" fmla="*/ 477908 w 1932172"/>
              <a:gd name="connsiteY395" fmla="*/ 384315 h 1394451"/>
              <a:gd name="connsiteX396" fmla="*/ 470110 w 1932172"/>
              <a:gd name="connsiteY396" fmla="*/ 380973 h 1394451"/>
              <a:gd name="connsiteX397" fmla="*/ 464540 w 1932172"/>
              <a:gd name="connsiteY397" fmla="*/ 370948 h 1394451"/>
              <a:gd name="connsiteX398" fmla="*/ 467882 w 1932172"/>
              <a:gd name="connsiteY398" fmla="*/ 357580 h 1394451"/>
              <a:gd name="connsiteX399" fmla="*/ 471224 w 1932172"/>
              <a:gd name="connsiteY399" fmla="*/ 343099 h 1394451"/>
              <a:gd name="connsiteX400" fmla="*/ 476794 w 1932172"/>
              <a:gd name="connsiteY400" fmla="*/ 327504 h 1394451"/>
              <a:gd name="connsiteX401" fmla="*/ 489049 w 1932172"/>
              <a:gd name="connsiteY401" fmla="*/ 337529 h 1394451"/>
              <a:gd name="connsiteX402" fmla="*/ 501303 w 1932172"/>
              <a:gd name="connsiteY402" fmla="*/ 346441 h 1394451"/>
              <a:gd name="connsiteX403" fmla="*/ 513557 w 1932172"/>
              <a:gd name="connsiteY403" fmla="*/ 343099 h 1394451"/>
              <a:gd name="connsiteX404" fmla="*/ 529153 w 1932172"/>
              <a:gd name="connsiteY404" fmla="*/ 340871 h 1394451"/>
              <a:gd name="connsiteX405" fmla="*/ 540571 w 1932172"/>
              <a:gd name="connsiteY405" fmla="*/ 336415 h 1394451"/>
              <a:gd name="connsiteX406" fmla="*/ 540293 w 1932172"/>
              <a:gd name="connsiteY406" fmla="*/ 336415 h 1394451"/>
              <a:gd name="connsiteX407" fmla="*/ 533609 w 1932172"/>
              <a:gd name="connsiteY407" fmla="*/ 323048 h 1394451"/>
              <a:gd name="connsiteX408" fmla="*/ 528039 w 1932172"/>
              <a:gd name="connsiteY408" fmla="*/ 309680 h 1394451"/>
              <a:gd name="connsiteX409" fmla="*/ 523583 w 1932172"/>
              <a:gd name="connsiteY409" fmla="*/ 297427 h 1394451"/>
              <a:gd name="connsiteX410" fmla="*/ 521355 w 1932172"/>
              <a:gd name="connsiteY410" fmla="*/ 280717 h 1394451"/>
              <a:gd name="connsiteX411" fmla="*/ 513557 w 1932172"/>
              <a:gd name="connsiteY411" fmla="*/ 270692 h 1394451"/>
              <a:gd name="connsiteX412" fmla="*/ 511329 w 1932172"/>
              <a:gd name="connsiteY412" fmla="*/ 259552 h 1394451"/>
              <a:gd name="connsiteX413" fmla="*/ 512443 w 1932172"/>
              <a:gd name="connsiteY413" fmla="*/ 246185 h 1394451"/>
              <a:gd name="connsiteX414" fmla="*/ 526925 w 1932172"/>
              <a:gd name="connsiteY414" fmla="*/ 247299 h 1394451"/>
              <a:gd name="connsiteX415" fmla="*/ 543635 w 1932172"/>
              <a:gd name="connsiteY415" fmla="*/ 250641 h 1394451"/>
              <a:gd name="connsiteX416" fmla="*/ 544749 w 1932172"/>
              <a:gd name="connsiteY416" fmla="*/ 238387 h 1394451"/>
              <a:gd name="connsiteX417" fmla="*/ 551433 w 1932172"/>
              <a:gd name="connsiteY417" fmla="*/ 226412 h 1394451"/>
              <a:gd name="connsiteX418" fmla="*/ 562573 w 1932172"/>
              <a:gd name="connsiteY418" fmla="*/ 216108 h 1394451"/>
              <a:gd name="connsiteX419" fmla="*/ 571485 w 1932172"/>
              <a:gd name="connsiteY419" fmla="*/ 204968 h 1394451"/>
              <a:gd name="connsiteX420" fmla="*/ 569257 w 1932172"/>
              <a:gd name="connsiteY420" fmla="*/ 192715 h 1394451"/>
              <a:gd name="connsiteX421" fmla="*/ 570371 w 1932172"/>
              <a:gd name="connsiteY421" fmla="*/ 180461 h 1394451"/>
              <a:gd name="connsiteX422" fmla="*/ 585967 w 1932172"/>
              <a:gd name="connsiteY422" fmla="*/ 181575 h 1394451"/>
              <a:gd name="connsiteX423" fmla="*/ 601563 w 1932172"/>
              <a:gd name="connsiteY423" fmla="*/ 180461 h 1394451"/>
              <a:gd name="connsiteX424" fmla="*/ 613817 w 1932172"/>
              <a:gd name="connsiteY424" fmla="*/ 169322 h 1394451"/>
              <a:gd name="connsiteX425" fmla="*/ 621615 w 1932172"/>
              <a:gd name="connsiteY425" fmla="*/ 160410 h 1394451"/>
              <a:gd name="connsiteX426" fmla="*/ 631641 w 1932172"/>
              <a:gd name="connsiteY426" fmla="*/ 148157 h 1394451"/>
              <a:gd name="connsiteX427" fmla="*/ 623843 w 1932172"/>
              <a:gd name="connsiteY427" fmla="*/ 140359 h 1394451"/>
              <a:gd name="connsiteX428" fmla="*/ 620501 w 1932172"/>
              <a:gd name="connsiteY428" fmla="*/ 124763 h 1394451"/>
              <a:gd name="connsiteX429" fmla="*/ 631641 w 1932172"/>
              <a:gd name="connsiteY429" fmla="*/ 119194 h 1394451"/>
              <a:gd name="connsiteX430" fmla="*/ 649465 w 1932172"/>
              <a:gd name="connsiteY430" fmla="*/ 120308 h 1394451"/>
              <a:gd name="connsiteX431" fmla="*/ 649465 w 1932172"/>
              <a:gd name="connsiteY431" fmla="*/ 106940 h 1394451"/>
              <a:gd name="connsiteX432" fmla="*/ 661719 w 1932172"/>
              <a:gd name="connsiteY432" fmla="*/ 94687 h 1394451"/>
              <a:gd name="connsiteX433" fmla="*/ 670631 w 1932172"/>
              <a:gd name="connsiteY433" fmla="*/ 81319 h 1394451"/>
              <a:gd name="connsiteX434" fmla="*/ 682886 w 1932172"/>
              <a:gd name="connsiteY434" fmla="*/ 66838 h 1394451"/>
              <a:gd name="connsiteX435" fmla="*/ 675087 w 1932172"/>
              <a:gd name="connsiteY435" fmla="*/ 59040 h 1394451"/>
              <a:gd name="connsiteX436" fmla="*/ 667289 w 1932172"/>
              <a:gd name="connsiteY436" fmla="*/ 50128 h 1394451"/>
              <a:gd name="connsiteX437" fmla="*/ 666175 w 1932172"/>
              <a:gd name="connsiteY437" fmla="*/ 40103 h 1394451"/>
              <a:gd name="connsiteX438" fmla="*/ 668403 w 1932172"/>
              <a:gd name="connsiteY438" fmla="*/ 24507 h 1394451"/>
              <a:gd name="connsiteX439" fmla="*/ 680658 w 1932172"/>
              <a:gd name="connsiteY439" fmla="*/ 15596 h 1394451"/>
              <a:gd name="connsiteX440" fmla="*/ 700710 w 1932172"/>
              <a:gd name="connsiteY440" fmla="*/ 8912 h 1394451"/>
              <a:gd name="connsiteX441" fmla="*/ 711850 w 1932172"/>
              <a:gd name="connsiteY441" fmla="*/ 0 h 1394451"/>
              <a:gd name="connsiteX0" fmla="*/ 711850 w 1932172"/>
              <a:gd name="connsiteY0" fmla="*/ 0 h 1394451"/>
              <a:gd name="connsiteX1" fmla="*/ 726332 w 1932172"/>
              <a:gd name="connsiteY1" fmla="*/ 0 h 1394451"/>
              <a:gd name="connsiteX2" fmla="*/ 747498 w 1932172"/>
              <a:gd name="connsiteY2" fmla="*/ 7798 h 1394451"/>
              <a:gd name="connsiteX3" fmla="*/ 767550 w 1932172"/>
              <a:gd name="connsiteY3" fmla="*/ 18938 h 1394451"/>
              <a:gd name="connsiteX4" fmla="*/ 775348 w 1932172"/>
              <a:gd name="connsiteY4" fmla="*/ 33419 h 1394451"/>
              <a:gd name="connsiteX5" fmla="*/ 787602 w 1932172"/>
              <a:gd name="connsiteY5" fmla="*/ 47900 h 1394451"/>
              <a:gd name="connsiteX6" fmla="*/ 795400 w 1932172"/>
              <a:gd name="connsiteY6" fmla="*/ 59040 h 1394451"/>
              <a:gd name="connsiteX7" fmla="*/ 804312 w 1932172"/>
              <a:gd name="connsiteY7" fmla="*/ 66838 h 1394451"/>
              <a:gd name="connsiteX8" fmla="*/ 819908 w 1932172"/>
              <a:gd name="connsiteY8" fmla="*/ 65724 h 1394451"/>
              <a:gd name="connsiteX9" fmla="*/ 827706 w 1932172"/>
              <a:gd name="connsiteY9" fmla="*/ 54584 h 1394451"/>
              <a:gd name="connsiteX10" fmla="*/ 836618 w 1932172"/>
              <a:gd name="connsiteY10" fmla="*/ 45672 h 1394451"/>
              <a:gd name="connsiteX11" fmla="*/ 852214 w 1932172"/>
              <a:gd name="connsiteY11" fmla="*/ 35647 h 1394451"/>
              <a:gd name="connsiteX12" fmla="*/ 861126 w 1932172"/>
              <a:gd name="connsiteY12" fmla="*/ 51242 h 1394451"/>
              <a:gd name="connsiteX13" fmla="*/ 868924 w 1932172"/>
              <a:gd name="connsiteY13" fmla="*/ 43445 h 1394451"/>
              <a:gd name="connsiteX14" fmla="*/ 874494 w 1932172"/>
              <a:gd name="connsiteY14" fmla="*/ 36761 h 1394451"/>
              <a:gd name="connsiteX15" fmla="*/ 882293 w 1932172"/>
              <a:gd name="connsiteY15" fmla="*/ 33419 h 1394451"/>
              <a:gd name="connsiteX16" fmla="*/ 897889 w 1932172"/>
              <a:gd name="connsiteY16" fmla="*/ 33419 h 1394451"/>
              <a:gd name="connsiteX17" fmla="*/ 910143 w 1932172"/>
              <a:gd name="connsiteY17" fmla="*/ 44559 h 1394451"/>
              <a:gd name="connsiteX18" fmla="*/ 910143 w 1932172"/>
              <a:gd name="connsiteY18" fmla="*/ 66838 h 1394451"/>
              <a:gd name="connsiteX19" fmla="*/ 912371 w 1932172"/>
              <a:gd name="connsiteY19" fmla="*/ 83547 h 1394451"/>
              <a:gd name="connsiteX20" fmla="*/ 914599 w 1932172"/>
              <a:gd name="connsiteY20" fmla="*/ 96914 h 1394451"/>
              <a:gd name="connsiteX21" fmla="*/ 923511 w 1932172"/>
              <a:gd name="connsiteY21" fmla="*/ 104712 h 1394451"/>
              <a:gd name="connsiteX22" fmla="*/ 933537 w 1932172"/>
              <a:gd name="connsiteY22" fmla="*/ 112510 h 1394451"/>
              <a:gd name="connsiteX23" fmla="*/ 944677 w 1932172"/>
              <a:gd name="connsiteY23" fmla="*/ 124763 h 1394451"/>
              <a:gd name="connsiteX24" fmla="*/ 943563 w 1932172"/>
              <a:gd name="connsiteY24" fmla="*/ 135903 h 1394451"/>
              <a:gd name="connsiteX25" fmla="*/ 939107 w 1932172"/>
              <a:gd name="connsiteY25" fmla="*/ 147043 h 1394451"/>
              <a:gd name="connsiteX26" fmla="*/ 931309 w 1932172"/>
              <a:gd name="connsiteY26" fmla="*/ 159296 h 1394451"/>
              <a:gd name="connsiteX27" fmla="*/ 923511 w 1932172"/>
              <a:gd name="connsiteY27" fmla="*/ 172664 h 1394451"/>
              <a:gd name="connsiteX28" fmla="*/ 934651 w 1932172"/>
              <a:gd name="connsiteY28" fmla="*/ 179347 h 1394451"/>
              <a:gd name="connsiteX29" fmla="*/ 946905 w 1932172"/>
              <a:gd name="connsiteY29" fmla="*/ 187145 h 1394451"/>
              <a:gd name="connsiteX30" fmla="*/ 943563 w 1932172"/>
              <a:gd name="connsiteY30" fmla="*/ 200512 h 1394451"/>
              <a:gd name="connsiteX31" fmla="*/ 940221 w 1932172"/>
              <a:gd name="connsiteY31" fmla="*/ 213880 h 1394451"/>
              <a:gd name="connsiteX32" fmla="*/ 952475 w 1932172"/>
              <a:gd name="connsiteY32" fmla="*/ 225020 h 1394451"/>
              <a:gd name="connsiteX33" fmla="*/ 960273 w 1932172"/>
              <a:gd name="connsiteY33" fmla="*/ 208310 h 1394451"/>
              <a:gd name="connsiteX34" fmla="*/ 969185 w 1932172"/>
              <a:gd name="connsiteY34" fmla="*/ 194943 h 1394451"/>
              <a:gd name="connsiteX35" fmla="*/ 981439 w 1932172"/>
              <a:gd name="connsiteY35" fmla="*/ 193829 h 1394451"/>
              <a:gd name="connsiteX36" fmla="*/ 995921 w 1932172"/>
              <a:gd name="connsiteY36" fmla="*/ 192715 h 1394451"/>
              <a:gd name="connsiteX37" fmla="*/ 1001491 w 1932172"/>
              <a:gd name="connsiteY37" fmla="*/ 200512 h 1394451"/>
              <a:gd name="connsiteX38" fmla="*/ 1019315 w 1932172"/>
              <a:gd name="connsiteY38" fmla="*/ 201626 h 1394451"/>
              <a:gd name="connsiteX39" fmla="*/ 1036025 w 1932172"/>
              <a:gd name="connsiteY39" fmla="*/ 203854 h 1394451"/>
              <a:gd name="connsiteX40" fmla="*/ 1052735 w 1932172"/>
              <a:gd name="connsiteY40" fmla="*/ 203854 h 1394451"/>
              <a:gd name="connsiteX41" fmla="*/ 1059419 w 1932172"/>
              <a:gd name="connsiteY41" fmla="*/ 190487 h 1394451"/>
              <a:gd name="connsiteX42" fmla="*/ 1067217 w 1932172"/>
              <a:gd name="connsiteY42" fmla="*/ 177119 h 1394451"/>
              <a:gd name="connsiteX43" fmla="*/ 1078358 w 1932172"/>
              <a:gd name="connsiteY43" fmla="*/ 167094 h 1394451"/>
              <a:gd name="connsiteX44" fmla="*/ 1079472 w 1932172"/>
              <a:gd name="connsiteY44" fmla="*/ 152612 h 1394451"/>
              <a:gd name="connsiteX45" fmla="*/ 1079472 w 1932172"/>
              <a:gd name="connsiteY45" fmla="*/ 138131 h 1394451"/>
              <a:gd name="connsiteX46" fmla="*/ 1089498 w 1932172"/>
              <a:gd name="connsiteY46" fmla="*/ 129219 h 1394451"/>
              <a:gd name="connsiteX47" fmla="*/ 1088384 w 1932172"/>
              <a:gd name="connsiteY47" fmla="*/ 111396 h 1394451"/>
              <a:gd name="connsiteX48" fmla="*/ 1088384 w 1932172"/>
              <a:gd name="connsiteY48" fmla="*/ 94687 h 1394451"/>
              <a:gd name="connsiteX49" fmla="*/ 1102866 w 1932172"/>
              <a:gd name="connsiteY49" fmla="*/ 85775 h 1394451"/>
              <a:gd name="connsiteX50" fmla="*/ 1115120 w 1932172"/>
              <a:gd name="connsiteY50" fmla="*/ 72407 h 1394451"/>
              <a:gd name="connsiteX51" fmla="*/ 1128488 w 1932172"/>
              <a:gd name="connsiteY51" fmla="*/ 62382 h 1394451"/>
              <a:gd name="connsiteX52" fmla="*/ 1141856 w 1932172"/>
              <a:gd name="connsiteY52" fmla="*/ 47900 h 1394451"/>
              <a:gd name="connsiteX53" fmla="*/ 1149654 w 1932172"/>
              <a:gd name="connsiteY53" fmla="*/ 60154 h 1394451"/>
              <a:gd name="connsiteX54" fmla="*/ 1152996 w 1932172"/>
              <a:gd name="connsiteY54" fmla="*/ 77977 h 1394451"/>
              <a:gd name="connsiteX55" fmla="*/ 1155224 w 1932172"/>
              <a:gd name="connsiteY55" fmla="*/ 86889 h 1394451"/>
              <a:gd name="connsiteX56" fmla="*/ 1168592 w 1932172"/>
              <a:gd name="connsiteY56" fmla="*/ 86889 h 1394451"/>
              <a:gd name="connsiteX57" fmla="*/ 1180846 w 1932172"/>
              <a:gd name="connsiteY57" fmla="*/ 80205 h 1394451"/>
              <a:gd name="connsiteX58" fmla="*/ 1190872 w 1932172"/>
              <a:gd name="connsiteY58" fmla="*/ 86889 h 1394451"/>
              <a:gd name="connsiteX59" fmla="*/ 1193100 w 1932172"/>
              <a:gd name="connsiteY59" fmla="*/ 105826 h 1394451"/>
              <a:gd name="connsiteX60" fmla="*/ 1194214 w 1932172"/>
              <a:gd name="connsiteY60" fmla="*/ 129219 h 1394451"/>
              <a:gd name="connsiteX61" fmla="*/ 1206468 w 1932172"/>
              <a:gd name="connsiteY61" fmla="*/ 131447 h 1394451"/>
              <a:gd name="connsiteX62" fmla="*/ 1215380 w 1932172"/>
              <a:gd name="connsiteY62" fmla="*/ 135903 h 1394451"/>
              <a:gd name="connsiteX63" fmla="*/ 1217608 w 1932172"/>
              <a:gd name="connsiteY63" fmla="*/ 153726 h 1394451"/>
              <a:gd name="connsiteX64" fmla="*/ 1217608 w 1932172"/>
              <a:gd name="connsiteY64" fmla="*/ 171550 h 1394451"/>
              <a:gd name="connsiteX65" fmla="*/ 1220950 w 1932172"/>
              <a:gd name="connsiteY65" fmla="*/ 189373 h 1394451"/>
              <a:gd name="connsiteX66" fmla="*/ 1234318 w 1932172"/>
              <a:gd name="connsiteY66" fmla="*/ 196057 h 1394451"/>
              <a:gd name="connsiteX67" fmla="*/ 1234529 w 1932172"/>
              <a:gd name="connsiteY67" fmla="*/ 195927 h 1394451"/>
              <a:gd name="connsiteX68" fmla="*/ 1243444 w 1932172"/>
              <a:gd name="connsiteY68" fmla="*/ 181434 h 1394451"/>
              <a:gd name="connsiteX69" fmla="*/ 1252360 w 1932172"/>
              <a:gd name="connsiteY69" fmla="*/ 162480 h 1394451"/>
              <a:gd name="connsiteX70" fmla="*/ 1261275 w 1932172"/>
              <a:gd name="connsiteY70" fmla="*/ 142412 h 1394451"/>
              <a:gd name="connsiteX71" fmla="*/ 1267962 w 1932172"/>
              <a:gd name="connsiteY71" fmla="*/ 125688 h 1394451"/>
              <a:gd name="connsiteX72" fmla="*/ 1271305 w 1932172"/>
              <a:gd name="connsiteY72" fmla="*/ 110080 h 1394451"/>
              <a:gd name="connsiteX73" fmla="*/ 1276877 w 1932172"/>
              <a:gd name="connsiteY73" fmla="*/ 93356 h 1394451"/>
              <a:gd name="connsiteX74" fmla="*/ 1285793 w 1932172"/>
              <a:gd name="connsiteY74" fmla="*/ 68828 h 1394451"/>
              <a:gd name="connsiteX75" fmla="*/ 1298052 w 1932172"/>
              <a:gd name="connsiteY75" fmla="*/ 78862 h 1394451"/>
              <a:gd name="connsiteX76" fmla="*/ 1315883 w 1932172"/>
              <a:gd name="connsiteY76" fmla="*/ 88896 h 1394451"/>
              <a:gd name="connsiteX77" fmla="*/ 1320341 w 1932172"/>
              <a:gd name="connsiteY77" fmla="*/ 77747 h 1394451"/>
              <a:gd name="connsiteX78" fmla="*/ 1324799 w 1932172"/>
              <a:gd name="connsiteY78" fmla="*/ 67713 h 1394451"/>
              <a:gd name="connsiteX79" fmla="*/ 1330371 w 1932172"/>
              <a:gd name="connsiteY79" fmla="*/ 57679 h 1394451"/>
              <a:gd name="connsiteX80" fmla="*/ 1343744 w 1932172"/>
              <a:gd name="connsiteY80" fmla="*/ 49875 h 1394451"/>
              <a:gd name="connsiteX81" fmla="*/ 1358232 w 1932172"/>
              <a:gd name="connsiteY81" fmla="*/ 53219 h 1394451"/>
              <a:gd name="connsiteX82" fmla="*/ 1374949 w 1932172"/>
              <a:gd name="connsiteY82" fmla="*/ 43185 h 1394451"/>
              <a:gd name="connsiteX83" fmla="*/ 1388322 w 1932172"/>
              <a:gd name="connsiteY83" fmla="*/ 68828 h 1394451"/>
              <a:gd name="connsiteX84" fmla="*/ 1398352 w 1932172"/>
              <a:gd name="connsiteY84" fmla="*/ 90011 h 1394451"/>
              <a:gd name="connsiteX85" fmla="*/ 1407268 w 1932172"/>
              <a:gd name="connsiteY85" fmla="*/ 121229 h 1394451"/>
              <a:gd name="connsiteX86" fmla="*/ 1427328 w 1932172"/>
              <a:gd name="connsiteY86" fmla="*/ 115654 h 1394451"/>
              <a:gd name="connsiteX87" fmla="*/ 1452960 w 1932172"/>
              <a:gd name="connsiteY87" fmla="*/ 108965 h 1394451"/>
              <a:gd name="connsiteX88" fmla="*/ 1454075 w 1932172"/>
              <a:gd name="connsiteY88" fmla="*/ 94471 h 1394451"/>
              <a:gd name="connsiteX89" fmla="*/ 1461876 w 1932172"/>
              <a:gd name="connsiteY89" fmla="*/ 85552 h 1394451"/>
              <a:gd name="connsiteX90" fmla="*/ 1473020 w 1932172"/>
              <a:gd name="connsiteY90" fmla="*/ 86667 h 1394451"/>
              <a:gd name="connsiteX91" fmla="*/ 1483050 w 1932172"/>
              <a:gd name="connsiteY91" fmla="*/ 110080 h 1394451"/>
              <a:gd name="connsiteX92" fmla="*/ 1499767 w 1932172"/>
              <a:gd name="connsiteY92" fmla="*/ 103390 h 1394451"/>
              <a:gd name="connsiteX93" fmla="*/ 1514255 w 1932172"/>
              <a:gd name="connsiteY93" fmla="*/ 105620 h 1394451"/>
              <a:gd name="connsiteX94" fmla="*/ 1528742 w 1932172"/>
              <a:gd name="connsiteY94" fmla="*/ 118999 h 1394451"/>
              <a:gd name="connsiteX95" fmla="*/ 1539887 w 1932172"/>
              <a:gd name="connsiteY95" fmla="*/ 137952 h 1394451"/>
              <a:gd name="connsiteX96" fmla="*/ 1551589 w 1932172"/>
              <a:gd name="connsiteY96" fmla="*/ 152725 h 1394451"/>
              <a:gd name="connsiteX97" fmla="*/ 1561061 w 1932172"/>
              <a:gd name="connsiteY97" fmla="*/ 163595 h 1394451"/>
              <a:gd name="connsiteX98" fmla="*/ 1563290 w 1932172"/>
              <a:gd name="connsiteY98" fmla="*/ 179204 h 1394451"/>
              <a:gd name="connsiteX99" fmla="*/ 1564405 w 1932172"/>
              <a:gd name="connsiteY99" fmla="*/ 193698 h 1394451"/>
              <a:gd name="connsiteX100" fmla="*/ 1569977 w 1932172"/>
              <a:gd name="connsiteY100" fmla="*/ 208191 h 1394451"/>
              <a:gd name="connsiteX101" fmla="*/ 1571091 w 1932172"/>
              <a:gd name="connsiteY101" fmla="*/ 227145 h 1394451"/>
              <a:gd name="connsiteX102" fmla="*/ 1580007 w 1932172"/>
              <a:gd name="connsiteY102" fmla="*/ 233834 h 1394451"/>
              <a:gd name="connsiteX103" fmla="*/ 1588923 w 1932172"/>
              <a:gd name="connsiteY103" fmla="*/ 241638 h 1394451"/>
              <a:gd name="connsiteX104" fmla="*/ 1597838 w 1932172"/>
              <a:gd name="connsiteY104" fmla="*/ 253902 h 1394451"/>
              <a:gd name="connsiteX105" fmla="*/ 1603410 w 1932172"/>
              <a:gd name="connsiteY105" fmla="*/ 267281 h 1394451"/>
              <a:gd name="connsiteX106" fmla="*/ 1595609 w 1932172"/>
              <a:gd name="connsiteY106" fmla="*/ 276201 h 1394451"/>
              <a:gd name="connsiteX107" fmla="*/ 1591151 w 1932172"/>
              <a:gd name="connsiteY107" fmla="*/ 288465 h 1394451"/>
              <a:gd name="connsiteX108" fmla="*/ 1598953 w 1932172"/>
              <a:gd name="connsiteY108" fmla="*/ 296269 h 1394451"/>
              <a:gd name="connsiteX109" fmla="*/ 1606754 w 1932172"/>
              <a:gd name="connsiteY109" fmla="*/ 303516 h 1394451"/>
              <a:gd name="connsiteX110" fmla="*/ 1607868 w 1932172"/>
              <a:gd name="connsiteY110" fmla="*/ 304073 h 1394451"/>
              <a:gd name="connsiteX111" fmla="*/ 1627928 w 1932172"/>
              <a:gd name="connsiteY111" fmla="*/ 309648 h 1394451"/>
              <a:gd name="connsiteX112" fmla="*/ 1634615 w 1932172"/>
              <a:gd name="connsiteY112" fmla="*/ 318567 h 1394451"/>
              <a:gd name="connsiteX113" fmla="*/ 1634615 w 1932172"/>
              <a:gd name="connsiteY113" fmla="*/ 335291 h 1394451"/>
              <a:gd name="connsiteX114" fmla="*/ 1633500 w 1932172"/>
              <a:gd name="connsiteY114" fmla="*/ 348669 h 1394451"/>
              <a:gd name="connsiteX115" fmla="*/ 1633500 w 1932172"/>
              <a:gd name="connsiteY115" fmla="*/ 368738 h 1394451"/>
              <a:gd name="connsiteX116" fmla="*/ 1651332 w 1932172"/>
              <a:gd name="connsiteY116" fmla="*/ 357589 h 1394451"/>
              <a:gd name="connsiteX117" fmla="*/ 1668048 w 1932172"/>
              <a:gd name="connsiteY117" fmla="*/ 365393 h 1394451"/>
              <a:gd name="connsiteX118" fmla="*/ 1682536 w 1932172"/>
              <a:gd name="connsiteY118" fmla="*/ 375427 h 1394451"/>
              <a:gd name="connsiteX119" fmla="*/ 1693681 w 1932172"/>
              <a:gd name="connsiteY119" fmla="*/ 383232 h 1394451"/>
              <a:gd name="connsiteX120" fmla="*/ 1708168 w 1932172"/>
              <a:gd name="connsiteY120" fmla="*/ 392151 h 1394451"/>
              <a:gd name="connsiteX121" fmla="*/ 1714855 w 1932172"/>
              <a:gd name="connsiteY121" fmla="*/ 392151 h 1394451"/>
              <a:gd name="connsiteX122" fmla="*/ 1718198 w 1932172"/>
              <a:gd name="connsiteY122" fmla="*/ 375427 h 1394451"/>
              <a:gd name="connsiteX123" fmla="*/ 1715969 w 1932172"/>
              <a:gd name="connsiteY123" fmla="*/ 358704 h 1394451"/>
              <a:gd name="connsiteX124" fmla="*/ 1728228 w 1932172"/>
              <a:gd name="connsiteY124" fmla="*/ 353129 h 1394451"/>
              <a:gd name="connsiteX125" fmla="*/ 1741602 w 1932172"/>
              <a:gd name="connsiteY125" fmla="*/ 347555 h 1394451"/>
              <a:gd name="connsiteX126" fmla="*/ 1749403 w 1932172"/>
              <a:gd name="connsiteY126" fmla="*/ 360933 h 1394451"/>
              <a:gd name="connsiteX127" fmla="*/ 1754975 w 1932172"/>
              <a:gd name="connsiteY127" fmla="*/ 376542 h 1394451"/>
              <a:gd name="connsiteX128" fmla="*/ 1769463 w 1932172"/>
              <a:gd name="connsiteY128" fmla="*/ 378772 h 1394451"/>
              <a:gd name="connsiteX129" fmla="*/ 1778379 w 1932172"/>
              <a:gd name="connsiteY129" fmla="*/ 370968 h 1394451"/>
              <a:gd name="connsiteX130" fmla="*/ 1782836 w 1932172"/>
              <a:gd name="connsiteY130" fmla="*/ 348669 h 1394451"/>
              <a:gd name="connsiteX131" fmla="*/ 1796210 w 1932172"/>
              <a:gd name="connsiteY131" fmla="*/ 355359 h 1394451"/>
              <a:gd name="connsiteX132" fmla="*/ 1811812 w 1932172"/>
              <a:gd name="connsiteY132" fmla="*/ 364278 h 1394451"/>
              <a:gd name="connsiteX133" fmla="*/ 1826300 w 1932172"/>
              <a:gd name="connsiteY133" fmla="*/ 374312 h 1394451"/>
              <a:gd name="connsiteX134" fmla="*/ 1843016 w 1932172"/>
              <a:gd name="connsiteY134" fmla="*/ 381002 h 1394451"/>
              <a:gd name="connsiteX135" fmla="*/ 1855275 w 1932172"/>
              <a:gd name="connsiteY135" fmla="*/ 396610 h 1394451"/>
              <a:gd name="connsiteX136" fmla="*/ 1865305 w 1932172"/>
              <a:gd name="connsiteY136" fmla="*/ 413334 h 1394451"/>
              <a:gd name="connsiteX137" fmla="*/ 1873107 w 1932172"/>
              <a:gd name="connsiteY137" fmla="*/ 427828 h 1394451"/>
              <a:gd name="connsiteX138" fmla="*/ 1875335 w 1932172"/>
              <a:gd name="connsiteY138" fmla="*/ 446781 h 1394451"/>
              <a:gd name="connsiteX139" fmla="*/ 1871992 w 1932172"/>
              <a:gd name="connsiteY139" fmla="*/ 470194 h 1394451"/>
              <a:gd name="connsiteX140" fmla="*/ 1887594 w 1932172"/>
              <a:gd name="connsiteY140" fmla="*/ 480228 h 1394451"/>
              <a:gd name="connsiteX141" fmla="*/ 1899853 w 1932172"/>
              <a:gd name="connsiteY141" fmla="*/ 493607 h 1394451"/>
              <a:gd name="connsiteX142" fmla="*/ 1916570 w 1932172"/>
              <a:gd name="connsiteY142" fmla="*/ 510331 h 1394451"/>
              <a:gd name="connsiteX143" fmla="*/ 1924371 w 1932172"/>
              <a:gd name="connsiteY143" fmla="*/ 522595 h 1394451"/>
              <a:gd name="connsiteX144" fmla="*/ 1932172 w 1932172"/>
              <a:gd name="connsiteY144" fmla="*/ 532629 h 1394451"/>
              <a:gd name="connsiteX145" fmla="*/ 1923257 w 1932172"/>
              <a:gd name="connsiteY145" fmla="*/ 547123 h 1394451"/>
              <a:gd name="connsiteX146" fmla="*/ 1905425 w 1932172"/>
              <a:gd name="connsiteY146" fmla="*/ 542663 h 1394451"/>
              <a:gd name="connsiteX147" fmla="*/ 1887594 w 1932172"/>
              <a:gd name="connsiteY147" fmla="*/ 546008 h 1394451"/>
              <a:gd name="connsiteX148" fmla="*/ 1886480 w 1932172"/>
              <a:gd name="connsiteY148" fmla="*/ 558272 h 1394451"/>
              <a:gd name="connsiteX149" fmla="*/ 1883694 w 1932172"/>
              <a:gd name="connsiteY149" fmla="*/ 573880 h 1394451"/>
              <a:gd name="connsiteX150" fmla="*/ 1865305 w 1932172"/>
              <a:gd name="connsiteY150" fmla="*/ 578340 h 1394451"/>
              <a:gd name="connsiteX151" fmla="*/ 1858619 w 1932172"/>
              <a:gd name="connsiteY151" fmla="*/ 587259 h 1394451"/>
              <a:gd name="connsiteX152" fmla="*/ 1856390 w 1932172"/>
              <a:gd name="connsiteY152" fmla="*/ 597293 h 1394451"/>
              <a:gd name="connsiteX153" fmla="*/ 1856390 w 1932172"/>
              <a:gd name="connsiteY153" fmla="*/ 609557 h 1394451"/>
              <a:gd name="connsiteX154" fmla="*/ 1854161 w 1932172"/>
              <a:gd name="connsiteY154" fmla="*/ 622936 h 1394451"/>
              <a:gd name="connsiteX155" fmla="*/ 1849703 w 1932172"/>
              <a:gd name="connsiteY155" fmla="*/ 637430 h 1394451"/>
              <a:gd name="connsiteX156" fmla="*/ 1845245 w 1932172"/>
              <a:gd name="connsiteY156" fmla="*/ 651924 h 1394451"/>
              <a:gd name="connsiteX157" fmla="*/ 1844131 w 1932172"/>
              <a:gd name="connsiteY157" fmla="*/ 669762 h 1394451"/>
              <a:gd name="connsiteX158" fmla="*/ 1841902 w 1932172"/>
              <a:gd name="connsiteY158" fmla="*/ 682026 h 1394451"/>
              <a:gd name="connsiteX159" fmla="*/ 1827414 w 1932172"/>
              <a:gd name="connsiteY159" fmla="*/ 679796 h 1394451"/>
              <a:gd name="connsiteX160" fmla="*/ 1816270 w 1932172"/>
              <a:gd name="connsiteY160" fmla="*/ 674222 h 1394451"/>
              <a:gd name="connsiteX161" fmla="*/ 1805125 w 1932172"/>
              <a:gd name="connsiteY161" fmla="*/ 676452 h 1394451"/>
              <a:gd name="connsiteX162" fmla="*/ 1790637 w 1932172"/>
              <a:gd name="connsiteY162" fmla="*/ 676452 h 1394451"/>
              <a:gd name="connsiteX163" fmla="*/ 1785065 w 1932172"/>
              <a:gd name="connsiteY163" fmla="*/ 698750 h 1394451"/>
              <a:gd name="connsiteX164" fmla="*/ 1781722 w 1932172"/>
              <a:gd name="connsiteY164" fmla="*/ 709899 h 1394451"/>
              <a:gd name="connsiteX165" fmla="*/ 1783951 w 1932172"/>
              <a:gd name="connsiteY165" fmla="*/ 722163 h 1394451"/>
              <a:gd name="connsiteX166" fmla="*/ 1788409 w 1932172"/>
              <a:gd name="connsiteY166" fmla="*/ 732197 h 1394451"/>
              <a:gd name="connsiteX167" fmla="*/ 1773921 w 1932172"/>
              <a:gd name="connsiteY167" fmla="*/ 741116 h 1394451"/>
              <a:gd name="connsiteX168" fmla="*/ 1760547 w 1932172"/>
              <a:gd name="connsiteY168" fmla="*/ 747806 h 1394451"/>
              <a:gd name="connsiteX169" fmla="*/ 1746060 w 1932172"/>
              <a:gd name="connsiteY169" fmla="*/ 755610 h 1394451"/>
              <a:gd name="connsiteX170" fmla="*/ 1733801 w 1932172"/>
              <a:gd name="connsiteY170" fmla="*/ 764529 h 1394451"/>
              <a:gd name="connsiteX171" fmla="*/ 1724885 w 1932172"/>
              <a:gd name="connsiteY171" fmla="*/ 782368 h 1394451"/>
              <a:gd name="connsiteX172" fmla="*/ 1720427 w 1932172"/>
              <a:gd name="connsiteY172" fmla="*/ 800206 h 1394451"/>
              <a:gd name="connsiteX173" fmla="*/ 1698138 w 1932172"/>
              <a:gd name="connsiteY173" fmla="*/ 804666 h 1394451"/>
              <a:gd name="connsiteX174" fmla="*/ 1680307 w 1932172"/>
              <a:gd name="connsiteY174" fmla="*/ 804666 h 1394451"/>
              <a:gd name="connsiteX175" fmla="*/ 1663591 w 1932172"/>
              <a:gd name="connsiteY175" fmla="*/ 805781 h 1394451"/>
              <a:gd name="connsiteX176" fmla="*/ 1655789 w 1932172"/>
              <a:gd name="connsiteY176" fmla="*/ 794632 h 1394451"/>
              <a:gd name="connsiteX177" fmla="*/ 1655789 w 1932172"/>
              <a:gd name="connsiteY177" fmla="*/ 776793 h 1394451"/>
              <a:gd name="connsiteX178" fmla="*/ 1656904 w 1932172"/>
              <a:gd name="connsiteY178" fmla="*/ 762300 h 1394451"/>
              <a:gd name="connsiteX179" fmla="*/ 1649103 w 1932172"/>
              <a:gd name="connsiteY179" fmla="*/ 754495 h 1394451"/>
              <a:gd name="connsiteX180" fmla="*/ 1641302 w 1932172"/>
              <a:gd name="connsiteY180" fmla="*/ 751150 h 1394451"/>
              <a:gd name="connsiteX181" fmla="*/ 1636287 w 1932172"/>
              <a:gd name="connsiteY181" fmla="*/ 764529 h 1394451"/>
              <a:gd name="connsiteX182" fmla="*/ 1624585 w 1932172"/>
              <a:gd name="connsiteY182" fmla="*/ 760070 h 1394451"/>
              <a:gd name="connsiteX183" fmla="*/ 1605639 w 1932172"/>
              <a:gd name="connsiteY183" fmla="*/ 760070 h 1394451"/>
              <a:gd name="connsiteX184" fmla="*/ 1592266 w 1932172"/>
              <a:gd name="connsiteY184" fmla="*/ 768989 h 1394451"/>
              <a:gd name="connsiteX185" fmla="*/ 1577778 w 1932172"/>
              <a:gd name="connsiteY185" fmla="*/ 782368 h 1394451"/>
              <a:gd name="connsiteX186" fmla="*/ 1544345 w 1932172"/>
              <a:gd name="connsiteY186" fmla="*/ 805781 h 1394451"/>
              <a:gd name="connsiteX187" fmla="*/ 1500881 w 1932172"/>
              <a:gd name="connsiteY187" fmla="*/ 839228 h 1394451"/>
              <a:gd name="connsiteX188" fmla="*/ 1464105 w 1932172"/>
              <a:gd name="connsiteY188" fmla="*/ 869330 h 1394451"/>
              <a:gd name="connsiteX189" fmla="*/ 1444045 w 1932172"/>
              <a:gd name="connsiteY189" fmla="*/ 889399 h 1394451"/>
              <a:gd name="connsiteX190" fmla="*/ 1438472 w 1932172"/>
              <a:gd name="connsiteY190" fmla="*/ 906122 h 1394451"/>
              <a:gd name="connsiteX191" fmla="*/ 1411726 w 1932172"/>
              <a:gd name="connsiteY191" fmla="*/ 901663 h 1394451"/>
              <a:gd name="connsiteX192" fmla="*/ 1390551 w 1932172"/>
              <a:gd name="connsiteY192" fmla="*/ 900548 h 1394451"/>
              <a:gd name="connsiteX193" fmla="*/ 1382750 w 1932172"/>
              <a:gd name="connsiteY193" fmla="*/ 917271 h 1394451"/>
              <a:gd name="connsiteX194" fmla="*/ 1363804 w 1932172"/>
              <a:gd name="connsiteY194" fmla="*/ 925076 h 1394451"/>
              <a:gd name="connsiteX195" fmla="*/ 1341515 w 1932172"/>
              <a:gd name="connsiteY195" fmla="*/ 927306 h 1394451"/>
              <a:gd name="connsiteX196" fmla="*/ 1322570 w 1932172"/>
              <a:gd name="connsiteY196" fmla="*/ 931765 h 1394451"/>
              <a:gd name="connsiteX197" fmla="*/ 1310311 w 1932172"/>
              <a:gd name="connsiteY197" fmla="*/ 945144 h 1394451"/>
              <a:gd name="connsiteX198" fmla="*/ 1316998 w 1932172"/>
              <a:gd name="connsiteY198" fmla="*/ 961868 h 1394451"/>
              <a:gd name="connsiteX199" fmla="*/ 1306968 w 1932172"/>
              <a:gd name="connsiteY199" fmla="*/ 971902 h 1394451"/>
              <a:gd name="connsiteX200" fmla="*/ 1282450 w 1932172"/>
              <a:gd name="connsiteY200" fmla="*/ 990855 h 1394451"/>
              <a:gd name="connsiteX201" fmla="*/ 1265733 w 1932172"/>
              <a:gd name="connsiteY201" fmla="*/ 1007579 h 1394451"/>
              <a:gd name="connsiteX202" fmla="*/ 1255703 w 1932172"/>
              <a:gd name="connsiteY202" fmla="*/ 987511 h 1394451"/>
              <a:gd name="connsiteX203" fmla="*/ 1240101 w 1932172"/>
              <a:gd name="connsiteY203" fmla="*/ 974132 h 1394451"/>
              <a:gd name="connsiteX204" fmla="*/ 1224499 w 1932172"/>
              <a:gd name="connsiteY204" fmla="*/ 998660 h 1394451"/>
              <a:gd name="connsiteX205" fmla="*/ 1233414 w 1932172"/>
              <a:gd name="connsiteY205" fmla="*/ 1013153 h 1394451"/>
              <a:gd name="connsiteX206" fmla="*/ 1245673 w 1932172"/>
              <a:gd name="connsiteY206" fmla="*/ 1025417 h 1394451"/>
              <a:gd name="connsiteX207" fmla="*/ 1266847 w 1932172"/>
              <a:gd name="connsiteY207" fmla="*/ 1020958 h 1394451"/>
              <a:gd name="connsiteX208" fmla="*/ 1265733 w 1932172"/>
              <a:gd name="connsiteY208" fmla="*/ 1043256 h 1394451"/>
              <a:gd name="connsiteX209" fmla="*/ 1265733 w 1932172"/>
              <a:gd name="connsiteY209" fmla="*/ 1064439 h 1394451"/>
              <a:gd name="connsiteX210" fmla="*/ 1264619 w 1932172"/>
              <a:gd name="connsiteY210" fmla="*/ 1088967 h 1394451"/>
              <a:gd name="connsiteX211" fmla="*/ 1264619 w 1932172"/>
              <a:gd name="connsiteY211" fmla="*/ 1110150 h 1394451"/>
              <a:gd name="connsiteX212" fmla="*/ 1264619 w 1932172"/>
              <a:gd name="connsiteY212" fmla="*/ 1134678 h 1394451"/>
              <a:gd name="connsiteX213" fmla="*/ 1264619 w 1932172"/>
              <a:gd name="connsiteY213" fmla="*/ 1279616 h 1394451"/>
              <a:gd name="connsiteX214" fmla="*/ 1279106 w 1932172"/>
              <a:gd name="connsiteY214" fmla="*/ 1287420 h 1394451"/>
              <a:gd name="connsiteX215" fmla="*/ 1296938 w 1932172"/>
              <a:gd name="connsiteY215" fmla="*/ 1296339 h 1394451"/>
              <a:gd name="connsiteX216" fmla="*/ 1308082 w 1932172"/>
              <a:gd name="connsiteY216" fmla="*/ 1307488 h 1394451"/>
              <a:gd name="connsiteX217" fmla="*/ 1306968 w 1932172"/>
              <a:gd name="connsiteY217" fmla="*/ 1324212 h 1394451"/>
              <a:gd name="connsiteX218" fmla="*/ 1311425 w 1932172"/>
              <a:gd name="connsiteY218" fmla="*/ 1340936 h 1394451"/>
              <a:gd name="connsiteX219" fmla="*/ 1289136 w 1932172"/>
              <a:gd name="connsiteY219" fmla="*/ 1337591 h 1394451"/>
              <a:gd name="connsiteX220" fmla="*/ 1271305 w 1932172"/>
              <a:gd name="connsiteY220" fmla="*/ 1339821 h 1394451"/>
              <a:gd name="connsiteX221" fmla="*/ 1265733 w 1932172"/>
              <a:gd name="connsiteY221" fmla="*/ 1324212 h 1394451"/>
              <a:gd name="connsiteX222" fmla="*/ 1256817 w 1932172"/>
              <a:gd name="connsiteY222" fmla="*/ 1310833 h 1394451"/>
              <a:gd name="connsiteX223" fmla="*/ 1236757 w 1932172"/>
              <a:gd name="connsiteY223" fmla="*/ 1308603 h 1394451"/>
              <a:gd name="connsiteX224" fmla="*/ 1217812 w 1932172"/>
              <a:gd name="connsiteY224" fmla="*/ 1315293 h 1394451"/>
              <a:gd name="connsiteX225" fmla="*/ 1198866 w 1932172"/>
              <a:gd name="connsiteY225" fmla="*/ 1321982 h 1394451"/>
              <a:gd name="connsiteX226" fmla="*/ 1184378 w 1932172"/>
              <a:gd name="connsiteY226" fmla="*/ 1333131 h 1394451"/>
              <a:gd name="connsiteX227" fmla="*/ 1173234 w 1932172"/>
              <a:gd name="connsiteY227" fmla="*/ 1349855 h 1394451"/>
              <a:gd name="connsiteX228" fmla="*/ 1137572 w 1932172"/>
              <a:gd name="connsiteY228" fmla="*/ 1352085 h 1394451"/>
              <a:gd name="connsiteX229" fmla="*/ 1119741 w 1932172"/>
              <a:gd name="connsiteY229" fmla="*/ 1359889 h 1394451"/>
              <a:gd name="connsiteX230" fmla="*/ 1125313 w 1932172"/>
              <a:gd name="connsiteY230" fmla="*/ 1377728 h 1394451"/>
              <a:gd name="connsiteX231" fmla="*/ 1111939 w 1932172"/>
              <a:gd name="connsiteY231" fmla="*/ 1392221 h 1394451"/>
              <a:gd name="connsiteX232" fmla="*/ 1092994 w 1932172"/>
              <a:gd name="connsiteY232" fmla="*/ 1372153 h 1394451"/>
              <a:gd name="connsiteX233" fmla="*/ 1072934 w 1932172"/>
              <a:gd name="connsiteY233" fmla="*/ 1394451 h 1394451"/>
              <a:gd name="connsiteX234" fmla="*/ 1058446 w 1932172"/>
              <a:gd name="connsiteY234" fmla="*/ 1383302 h 1394451"/>
              <a:gd name="connsiteX235" fmla="*/ 1046187 w 1932172"/>
              <a:gd name="connsiteY235" fmla="*/ 1368808 h 1394451"/>
              <a:gd name="connsiteX236" fmla="*/ 1026127 w 1932172"/>
              <a:gd name="connsiteY236" fmla="*/ 1355429 h 1394451"/>
              <a:gd name="connsiteX237" fmla="*/ 1000495 w 1932172"/>
              <a:gd name="connsiteY237" fmla="*/ 1345395 h 1394451"/>
              <a:gd name="connsiteX238" fmla="*/ 980435 w 1932172"/>
              <a:gd name="connsiteY238" fmla="*/ 1339821 h 1394451"/>
              <a:gd name="connsiteX239" fmla="*/ 958146 w 1932172"/>
              <a:gd name="connsiteY239" fmla="*/ 1334246 h 1394451"/>
              <a:gd name="connsiteX240" fmla="*/ 945608 w 1932172"/>
              <a:gd name="connsiteY240" fmla="*/ 1336197 h 1394451"/>
              <a:gd name="connsiteX241" fmla="*/ 926663 w 1932172"/>
              <a:gd name="connsiteY241" fmla="*/ 1344280 h 1394451"/>
              <a:gd name="connsiteX242" fmla="*/ 916911 w 1932172"/>
              <a:gd name="connsiteY242" fmla="*/ 1355429 h 1394451"/>
              <a:gd name="connsiteX243" fmla="*/ 903538 w 1932172"/>
              <a:gd name="connsiteY243" fmla="*/ 1371038 h 1394451"/>
              <a:gd name="connsiteX244" fmla="*/ 886821 w 1932172"/>
              <a:gd name="connsiteY244" fmla="*/ 1381072 h 1394451"/>
              <a:gd name="connsiteX245" fmla="*/ 871219 w 1932172"/>
              <a:gd name="connsiteY245" fmla="*/ 1378842 h 1394451"/>
              <a:gd name="connsiteX246" fmla="*/ 856731 w 1932172"/>
              <a:gd name="connsiteY246" fmla="*/ 1364349 h 1394451"/>
              <a:gd name="connsiteX247" fmla="*/ 847816 w 1932172"/>
              <a:gd name="connsiteY247" fmla="*/ 1347625 h 1394451"/>
              <a:gd name="connsiteX248" fmla="*/ 847816 w 1932172"/>
              <a:gd name="connsiteY248" fmla="*/ 1325327 h 1394451"/>
              <a:gd name="connsiteX249" fmla="*/ 837786 w 1932172"/>
              <a:gd name="connsiteY249" fmla="*/ 1317523 h 1394451"/>
              <a:gd name="connsiteX250" fmla="*/ 808810 w 1932172"/>
              <a:gd name="connsiteY250" fmla="*/ 1317523 h 1394451"/>
              <a:gd name="connsiteX251" fmla="*/ 785407 w 1932172"/>
              <a:gd name="connsiteY251" fmla="*/ 1308603 h 1394451"/>
              <a:gd name="connsiteX252" fmla="*/ 770919 w 1932172"/>
              <a:gd name="connsiteY252" fmla="*/ 1290765 h 1394451"/>
              <a:gd name="connsiteX253" fmla="*/ 766461 w 1932172"/>
              <a:gd name="connsiteY253" fmla="*/ 1267909 h 1394451"/>
              <a:gd name="connsiteX254" fmla="*/ 766714 w 1932172"/>
              <a:gd name="connsiteY254" fmla="*/ 1267683 h 1394451"/>
              <a:gd name="connsiteX255" fmla="*/ 764208 w 1932172"/>
              <a:gd name="connsiteY255" fmla="*/ 1249860 h 1394451"/>
              <a:gd name="connsiteX256" fmla="*/ 761980 w 1932172"/>
              <a:gd name="connsiteY256" fmla="*/ 1233150 h 1394451"/>
              <a:gd name="connsiteX257" fmla="*/ 750840 w 1932172"/>
              <a:gd name="connsiteY257" fmla="*/ 1233150 h 1394451"/>
              <a:gd name="connsiteX258" fmla="*/ 733016 w 1932172"/>
              <a:gd name="connsiteY258" fmla="*/ 1232037 h 1394451"/>
              <a:gd name="connsiteX259" fmla="*/ 712964 w 1932172"/>
              <a:gd name="connsiteY259" fmla="*/ 1225353 h 1394451"/>
              <a:gd name="connsiteX260" fmla="*/ 694026 w 1932172"/>
              <a:gd name="connsiteY260" fmla="*/ 1224239 h 1394451"/>
              <a:gd name="connsiteX261" fmla="*/ 676201 w 1932172"/>
              <a:gd name="connsiteY261" fmla="*/ 1224239 h 1394451"/>
              <a:gd name="connsiteX262" fmla="*/ 659491 w 1932172"/>
              <a:gd name="connsiteY262" fmla="*/ 1239834 h 1394451"/>
              <a:gd name="connsiteX263" fmla="*/ 645009 w 1932172"/>
              <a:gd name="connsiteY263" fmla="*/ 1216441 h 1394451"/>
              <a:gd name="connsiteX264" fmla="*/ 638325 w 1932172"/>
              <a:gd name="connsiteY264" fmla="*/ 1204188 h 1394451"/>
              <a:gd name="connsiteX265" fmla="*/ 626071 w 1932172"/>
              <a:gd name="connsiteY265" fmla="*/ 1185250 h 1394451"/>
              <a:gd name="connsiteX266" fmla="*/ 602677 w 1932172"/>
              <a:gd name="connsiteY266" fmla="*/ 1189706 h 1394451"/>
              <a:gd name="connsiteX267" fmla="*/ 572599 w 1932172"/>
              <a:gd name="connsiteY267" fmla="*/ 1190820 h 1394451"/>
              <a:gd name="connsiteX268" fmla="*/ 546977 w 1932172"/>
              <a:gd name="connsiteY268" fmla="*/ 1190820 h 1394451"/>
              <a:gd name="connsiteX269" fmla="*/ 544749 w 1932172"/>
              <a:gd name="connsiteY269" fmla="*/ 1184136 h 1394451"/>
              <a:gd name="connsiteX270" fmla="*/ 533609 w 1932172"/>
              <a:gd name="connsiteY270" fmla="*/ 1166313 h 1394451"/>
              <a:gd name="connsiteX271" fmla="*/ 516899 w 1932172"/>
              <a:gd name="connsiteY271" fmla="*/ 1149604 h 1394451"/>
              <a:gd name="connsiteX272" fmla="*/ 496847 w 1932172"/>
              <a:gd name="connsiteY272" fmla="*/ 1156287 h 1394451"/>
              <a:gd name="connsiteX273" fmla="*/ 474566 w 1932172"/>
              <a:gd name="connsiteY273" fmla="*/ 1149604 h 1394451"/>
              <a:gd name="connsiteX274" fmla="*/ 450615 w 1932172"/>
              <a:gd name="connsiteY274" fmla="*/ 1144034 h 1394451"/>
              <a:gd name="connsiteX275" fmla="*/ 443374 w 1932172"/>
              <a:gd name="connsiteY275" fmla="*/ 1147376 h 1394451"/>
              <a:gd name="connsiteX276" fmla="*/ 422208 w 1932172"/>
              <a:gd name="connsiteY276" fmla="*/ 1128439 h 1394451"/>
              <a:gd name="connsiteX277" fmla="*/ 409954 w 1932172"/>
              <a:gd name="connsiteY277" fmla="*/ 1121755 h 1394451"/>
              <a:gd name="connsiteX278" fmla="*/ 393244 w 1932172"/>
              <a:gd name="connsiteY278" fmla="*/ 1115071 h 1394451"/>
              <a:gd name="connsiteX279" fmla="*/ 375420 w 1932172"/>
              <a:gd name="connsiteY279" fmla="*/ 1111729 h 1394451"/>
              <a:gd name="connsiteX280" fmla="*/ 369850 w 1932172"/>
              <a:gd name="connsiteY280" fmla="*/ 1128439 h 1394451"/>
              <a:gd name="connsiteX281" fmla="*/ 373192 w 1932172"/>
              <a:gd name="connsiteY281" fmla="*/ 1154060 h 1394451"/>
              <a:gd name="connsiteX282" fmla="*/ 375420 w 1932172"/>
              <a:gd name="connsiteY282" fmla="*/ 1178567 h 1394451"/>
              <a:gd name="connsiteX283" fmla="*/ 372078 w 1932172"/>
              <a:gd name="connsiteY283" fmla="*/ 1198618 h 1394451"/>
              <a:gd name="connsiteX284" fmla="*/ 349798 w 1932172"/>
              <a:gd name="connsiteY284" fmla="*/ 1198618 h 1394451"/>
              <a:gd name="connsiteX285" fmla="*/ 325290 w 1932172"/>
              <a:gd name="connsiteY285" fmla="*/ 1196390 h 1394451"/>
              <a:gd name="connsiteX286" fmla="*/ 298554 w 1932172"/>
              <a:gd name="connsiteY286" fmla="*/ 1195276 h 1394451"/>
              <a:gd name="connsiteX287" fmla="*/ 298275 w 1932172"/>
              <a:gd name="connsiteY287" fmla="*/ 1195276 h 1394451"/>
              <a:gd name="connsiteX288" fmla="*/ 271817 w 1932172"/>
              <a:gd name="connsiteY288" fmla="*/ 1195276 h 1394451"/>
              <a:gd name="connsiteX289" fmla="*/ 250651 w 1932172"/>
              <a:gd name="connsiteY289" fmla="*/ 1183022 h 1394451"/>
              <a:gd name="connsiteX290" fmla="*/ 243967 w 1932172"/>
              <a:gd name="connsiteY290" fmla="*/ 1197504 h 1394451"/>
              <a:gd name="connsiteX291" fmla="*/ 238397 w 1932172"/>
              <a:gd name="connsiteY291" fmla="*/ 1207529 h 1394451"/>
              <a:gd name="connsiteX292" fmla="*/ 218345 w 1932172"/>
              <a:gd name="connsiteY292" fmla="*/ 1200846 h 1394451"/>
              <a:gd name="connsiteX293" fmla="*/ 203863 w 1932172"/>
              <a:gd name="connsiteY293" fmla="*/ 1199732 h 1394451"/>
              <a:gd name="connsiteX294" fmla="*/ 196065 w 1932172"/>
              <a:gd name="connsiteY294" fmla="*/ 1183022 h 1394451"/>
              <a:gd name="connsiteX295" fmla="*/ 181583 w 1932172"/>
              <a:gd name="connsiteY295" fmla="*/ 1169655 h 1394451"/>
              <a:gd name="connsiteX296" fmla="*/ 160417 w 1932172"/>
              <a:gd name="connsiteY296" fmla="*/ 1177453 h 1394451"/>
              <a:gd name="connsiteX297" fmla="*/ 137023 w 1932172"/>
              <a:gd name="connsiteY297" fmla="*/ 1188592 h 1394451"/>
              <a:gd name="connsiteX298" fmla="*/ 116971 w 1932172"/>
              <a:gd name="connsiteY298" fmla="*/ 1198618 h 1394451"/>
              <a:gd name="connsiteX299" fmla="*/ 99147 w 1932172"/>
              <a:gd name="connsiteY299" fmla="*/ 1197504 h 1394451"/>
              <a:gd name="connsiteX300" fmla="*/ 84664 w 1932172"/>
              <a:gd name="connsiteY300" fmla="*/ 1183022 h 1394451"/>
              <a:gd name="connsiteX301" fmla="*/ 69068 w 1932172"/>
              <a:gd name="connsiteY301" fmla="*/ 1171883 h 1394451"/>
              <a:gd name="connsiteX302" fmla="*/ 69068 w 1932172"/>
              <a:gd name="connsiteY302" fmla="*/ 1157401 h 1394451"/>
              <a:gd name="connsiteX303" fmla="*/ 59042 w 1932172"/>
              <a:gd name="connsiteY303" fmla="*/ 1144034 h 1394451"/>
              <a:gd name="connsiteX304" fmla="*/ 47902 w 1932172"/>
              <a:gd name="connsiteY304" fmla="*/ 1132894 h 1394451"/>
              <a:gd name="connsiteX305" fmla="*/ 26736 w 1932172"/>
              <a:gd name="connsiteY305" fmla="*/ 1120641 h 1394451"/>
              <a:gd name="connsiteX306" fmla="*/ 3621 w 1932172"/>
              <a:gd name="connsiteY306" fmla="*/ 1111172 h 1394451"/>
              <a:gd name="connsiteX307" fmla="*/ 0 w 1932172"/>
              <a:gd name="connsiteY307" fmla="*/ 1092792 h 1394451"/>
              <a:gd name="connsiteX308" fmla="*/ 1114 w 1932172"/>
              <a:gd name="connsiteY308" fmla="*/ 1081652 h 1394451"/>
              <a:gd name="connsiteX309" fmla="*/ 6684 w 1932172"/>
              <a:gd name="connsiteY309" fmla="*/ 1068285 h 1394451"/>
              <a:gd name="connsiteX310" fmla="*/ 17824 w 1932172"/>
              <a:gd name="connsiteY310" fmla="*/ 1058259 h 1394451"/>
              <a:gd name="connsiteX311" fmla="*/ 18938 w 1932172"/>
              <a:gd name="connsiteY311" fmla="*/ 1040436 h 1394451"/>
              <a:gd name="connsiteX312" fmla="*/ 20052 w 1932172"/>
              <a:gd name="connsiteY312" fmla="*/ 1021499 h 1394451"/>
              <a:gd name="connsiteX313" fmla="*/ 24508 w 1932172"/>
              <a:gd name="connsiteY313" fmla="*/ 1008131 h 1394451"/>
              <a:gd name="connsiteX314" fmla="*/ 35648 w 1932172"/>
              <a:gd name="connsiteY314" fmla="*/ 1009245 h 1394451"/>
              <a:gd name="connsiteX315" fmla="*/ 55700 w 1932172"/>
              <a:gd name="connsiteY315" fmla="*/ 1010359 h 1394451"/>
              <a:gd name="connsiteX316" fmla="*/ 63498 w 1932172"/>
              <a:gd name="connsiteY316" fmla="*/ 1003675 h 1394451"/>
              <a:gd name="connsiteX317" fmla="*/ 55700 w 1932172"/>
              <a:gd name="connsiteY317" fmla="*/ 994764 h 1394451"/>
              <a:gd name="connsiteX318" fmla="*/ 46788 w 1932172"/>
              <a:gd name="connsiteY318" fmla="*/ 979168 h 1394451"/>
              <a:gd name="connsiteX319" fmla="*/ 61270 w 1932172"/>
              <a:gd name="connsiteY319" fmla="*/ 968029 h 1394451"/>
              <a:gd name="connsiteX320" fmla="*/ 74638 w 1932172"/>
              <a:gd name="connsiteY320" fmla="*/ 955775 h 1394451"/>
              <a:gd name="connsiteX321" fmla="*/ 94691 w 1932172"/>
              <a:gd name="connsiteY321" fmla="*/ 942408 h 1394451"/>
              <a:gd name="connsiteX322" fmla="*/ 101375 w 1932172"/>
              <a:gd name="connsiteY322" fmla="*/ 920129 h 1394451"/>
              <a:gd name="connsiteX323" fmla="*/ 109173 w 1932172"/>
              <a:gd name="connsiteY323" fmla="*/ 902305 h 1394451"/>
              <a:gd name="connsiteX324" fmla="*/ 118085 w 1932172"/>
              <a:gd name="connsiteY324" fmla="*/ 884482 h 1394451"/>
              <a:gd name="connsiteX325" fmla="*/ 125883 w 1932172"/>
              <a:gd name="connsiteY325" fmla="*/ 870001 h 1394451"/>
              <a:gd name="connsiteX326" fmla="*/ 143707 w 1932172"/>
              <a:gd name="connsiteY326" fmla="*/ 853291 h 1394451"/>
              <a:gd name="connsiteX327" fmla="*/ 133681 w 1932172"/>
              <a:gd name="connsiteY327" fmla="*/ 842152 h 1394451"/>
              <a:gd name="connsiteX328" fmla="*/ 124769 w 1932172"/>
              <a:gd name="connsiteY328" fmla="*/ 825442 h 1394451"/>
              <a:gd name="connsiteX329" fmla="*/ 109173 w 1932172"/>
              <a:gd name="connsiteY329" fmla="*/ 800935 h 1394451"/>
              <a:gd name="connsiteX330" fmla="*/ 119199 w 1932172"/>
              <a:gd name="connsiteY330" fmla="*/ 787568 h 1394451"/>
              <a:gd name="connsiteX331" fmla="*/ 125883 w 1932172"/>
              <a:gd name="connsiteY331" fmla="*/ 780884 h 1394451"/>
              <a:gd name="connsiteX332" fmla="*/ 103046 w 1932172"/>
              <a:gd name="connsiteY332" fmla="*/ 741896 h 1394451"/>
              <a:gd name="connsiteX333" fmla="*/ 98033 w 1932172"/>
              <a:gd name="connsiteY333" fmla="*/ 734098 h 1394451"/>
              <a:gd name="connsiteX334" fmla="*/ 81322 w 1932172"/>
              <a:gd name="connsiteY334" fmla="*/ 731870 h 1394451"/>
              <a:gd name="connsiteX335" fmla="*/ 66840 w 1932172"/>
              <a:gd name="connsiteY335" fmla="*/ 732984 h 1394451"/>
              <a:gd name="connsiteX336" fmla="*/ 47902 w 1932172"/>
              <a:gd name="connsiteY336" fmla="*/ 730756 h 1394451"/>
              <a:gd name="connsiteX337" fmla="*/ 38990 w 1932172"/>
              <a:gd name="connsiteY337" fmla="*/ 718502 h 1394451"/>
              <a:gd name="connsiteX338" fmla="*/ 28964 w 1932172"/>
              <a:gd name="connsiteY338" fmla="*/ 708477 h 1394451"/>
              <a:gd name="connsiteX339" fmla="*/ 38990 w 1932172"/>
              <a:gd name="connsiteY339" fmla="*/ 690654 h 1394451"/>
              <a:gd name="connsiteX340" fmla="*/ 45674 w 1932172"/>
              <a:gd name="connsiteY340" fmla="*/ 673944 h 1394451"/>
              <a:gd name="connsiteX341" fmla="*/ 62384 w 1932172"/>
              <a:gd name="connsiteY341" fmla="*/ 655007 h 1394451"/>
              <a:gd name="connsiteX342" fmla="*/ 59042 w 1932172"/>
              <a:gd name="connsiteY342" fmla="*/ 641639 h 1394451"/>
              <a:gd name="connsiteX343" fmla="*/ 52358 w 1932172"/>
              <a:gd name="connsiteY343" fmla="*/ 623816 h 1394451"/>
              <a:gd name="connsiteX344" fmla="*/ 64612 w 1932172"/>
              <a:gd name="connsiteY344" fmla="*/ 611563 h 1394451"/>
              <a:gd name="connsiteX345" fmla="*/ 71296 w 1932172"/>
              <a:gd name="connsiteY345" fmla="*/ 605993 h 1394451"/>
              <a:gd name="connsiteX346" fmla="*/ 64612 w 1932172"/>
              <a:gd name="connsiteY346" fmla="*/ 592625 h 1394451"/>
              <a:gd name="connsiteX347" fmla="*/ 55700 w 1932172"/>
              <a:gd name="connsiteY347" fmla="*/ 574802 h 1394451"/>
              <a:gd name="connsiteX348" fmla="*/ 57928 w 1932172"/>
              <a:gd name="connsiteY348" fmla="*/ 562548 h 1394451"/>
              <a:gd name="connsiteX349" fmla="*/ 69068 w 1932172"/>
              <a:gd name="connsiteY349" fmla="*/ 549181 h 1394451"/>
              <a:gd name="connsiteX350" fmla="*/ 81322 w 1932172"/>
              <a:gd name="connsiteY350" fmla="*/ 544725 h 1394451"/>
              <a:gd name="connsiteX351" fmla="*/ 93577 w 1932172"/>
              <a:gd name="connsiteY351" fmla="*/ 549181 h 1394451"/>
              <a:gd name="connsiteX352" fmla="*/ 102489 w 1932172"/>
              <a:gd name="connsiteY352" fmla="*/ 555865 h 1394451"/>
              <a:gd name="connsiteX353" fmla="*/ 113629 w 1932172"/>
              <a:gd name="connsiteY353" fmla="*/ 544725 h 1394451"/>
              <a:gd name="connsiteX354" fmla="*/ 129225 w 1932172"/>
              <a:gd name="connsiteY354" fmla="*/ 529130 h 1394451"/>
              <a:gd name="connsiteX355" fmla="*/ 137023 w 1932172"/>
              <a:gd name="connsiteY355" fmla="*/ 542497 h 1394451"/>
              <a:gd name="connsiteX356" fmla="*/ 137023 w 1932172"/>
              <a:gd name="connsiteY356" fmla="*/ 558093 h 1394451"/>
              <a:gd name="connsiteX357" fmla="*/ 148163 w 1932172"/>
              <a:gd name="connsiteY357" fmla="*/ 567004 h 1394451"/>
              <a:gd name="connsiteX358" fmla="*/ 155125 w 1932172"/>
              <a:gd name="connsiteY358" fmla="*/ 568954 h 1394451"/>
              <a:gd name="connsiteX359" fmla="*/ 156796 w 1932172"/>
              <a:gd name="connsiteY359" fmla="*/ 568675 h 1394451"/>
              <a:gd name="connsiteX360" fmla="*/ 168215 w 1932172"/>
              <a:gd name="connsiteY360" fmla="*/ 562548 h 1394451"/>
              <a:gd name="connsiteX361" fmla="*/ 163759 w 1932172"/>
              <a:gd name="connsiteY361" fmla="*/ 553637 h 1394451"/>
              <a:gd name="connsiteX362" fmla="*/ 160417 w 1932172"/>
              <a:gd name="connsiteY362" fmla="*/ 543611 h 1394451"/>
              <a:gd name="connsiteX363" fmla="*/ 167101 w 1932172"/>
              <a:gd name="connsiteY363" fmla="*/ 530244 h 1394451"/>
              <a:gd name="connsiteX364" fmla="*/ 162645 w 1932172"/>
              <a:gd name="connsiteY364" fmla="*/ 517990 h 1394451"/>
              <a:gd name="connsiteX365" fmla="*/ 173785 w 1932172"/>
              <a:gd name="connsiteY365" fmla="*/ 509357 h 1394451"/>
              <a:gd name="connsiteX366" fmla="*/ 184925 w 1932172"/>
              <a:gd name="connsiteY366" fmla="*/ 522446 h 1394451"/>
              <a:gd name="connsiteX367" fmla="*/ 200521 w 1932172"/>
              <a:gd name="connsiteY367" fmla="*/ 531358 h 1394451"/>
              <a:gd name="connsiteX368" fmla="*/ 212775 w 1932172"/>
              <a:gd name="connsiteY368" fmla="*/ 521332 h 1394451"/>
              <a:gd name="connsiteX369" fmla="*/ 226143 w 1932172"/>
              <a:gd name="connsiteY369" fmla="*/ 505737 h 1394451"/>
              <a:gd name="connsiteX370" fmla="*/ 232827 w 1932172"/>
              <a:gd name="connsiteY370" fmla="*/ 513534 h 1394451"/>
              <a:gd name="connsiteX371" fmla="*/ 240625 w 1932172"/>
              <a:gd name="connsiteY371" fmla="*/ 524674 h 1394451"/>
              <a:gd name="connsiteX372" fmla="*/ 259563 w 1932172"/>
              <a:gd name="connsiteY372" fmla="*/ 516876 h 1394451"/>
              <a:gd name="connsiteX373" fmla="*/ 279616 w 1932172"/>
              <a:gd name="connsiteY373" fmla="*/ 514648 h 1394451"/>
              <a:gd name="connsiteX374" fmla="*/ 295212 w 1932172"/>
              <a:gd name="connsiteY374" fmla="*/ 515762 h 1394451"/>
              <a:gd name="connsiteX375" fmla="*/ 304124 w 1932172"/>
              <a:gd name="connsiteY375" fmla="*/ 502395 h 1394451"/>
              <a:gd name="connsiteX376" fmla="*/ 315264 w 1932172"/>
              <a:gd name="connsiteY376" fmla="*/ 492369 h 1394451"/>
              <a:gd name="connsiteX377" fmla="*/ 334202 w 1932172"/>
              <a:gd name="connsiteY377" fmla="*/ 487913 h 1394451"/>
              <a:gd name="connsiteX378" fmla="*/ 364280 w 1932172"/>
              <a:gd name="connsiteY378" fmla="*/ 480116 h 1394451"/>
              <a:gd name="connsiteX379" fmla="*/ 376534 w 1932172"/>
              <a:gd name="connsiteY379" fmla="*/ 493483 h 1394451"/>
              <a:gd name="connsiteX380" fmla="*/ 387674 w 1932172"/>
              <a:gd name="connsiteY380" fmla="*/ 507965 h 1394451"/>
              <a:gd name="connsiteX381" fmla="*/ 408840 w 1932172"/>
              <a:gd name="connsiteY381" fmla="*/ 500167 h 1394451"/>
              <a:gd name="connsiteX382" fmla="*/ 413296 w 1932172"/>
              <a:gd name="connsiteY382" fmla="*/ 485685 h 1394451"/>
              <a:gd name="connsiteX383" fmla="*/ 414410 w 1932172"/>
              <a:gd name="connsiteY383" fmla="*/ 472318 h 1394451"/>
              <a:gd name="connsiteX384" fmla="*/ 425550 w 1932172"/>
              <a:gd name="connsiteY384" fmla="*/ 464520 h 1394451"/>
              <a:gd name="connsiteX385" fmla="*/ 440032 w 1932172"/>
              <a:gd name="connsiteY385" fmla="*/ 464520 h 1394451"/>
              <a:gd name="connsiteX386" fmla="*/ 453400 w 1932172"/>
              <a:gd name="connsiteY386" fmla="*/ 462292 h 1394451"/>
              <a:gd name="connsiteX387" fmla="*/ 470946 w 1932172"/>
              <a:gd name="connsiteY387" fmla="*/ 461178 h 1394451"/>
              <a:gd name="connsiteX388" fmla="*/ 471224 w 1932172"/>
              <a:gd name="connsiteY388" fmla="*/ 461178 h 1394451"/>
              <a:gd name="connsiteX389" fmla="*/ 466768 w 1932172"/>
              <a:gd name="connsiteY389" fmla="*/ 451153 h 1394451"/>
              <a:gd name="connsiteX390" fmla="*/ 462312 w 1932172"/>
              <a:gd name="connsiteY390" fmla="*/ 438899 h 1394451"/>
              <a:gd name="connsiteX391" fmla="*/ 473452 w 1932172"/>
              <a:gd name="connsiteY391" fmla="*/ 428874 h 1394451"/>
              <a:gd name="connsiteX392" fmla="*/ 476794 w 1932172"/>
              <a:gd name="connsiteY392" fmla="*/ 415506 h 1394451"/>
              <a:gd name="connsiteX393" fmla="*/ 481251 w 1932172"/>
              <a:gd name="connsiteY393" fmla="*/ 397683 h 1394451"/>
              <a:gd name="connsiteX394" fmla="*/ 477908 w 1932172"/>
              <a:gd name="connsiteY394" fmla="*/ 384315 h 1394451"/>
              <a:gd name="connsiteX395" fmla="*/ 470110 w 1932172"/>
              <a:gd name="connsiteY395" fmla="*/ 380973 h 1394451"/>
              <a:gd name="connsiteX396" fmla="*/ 464540 w 1932172"/>
              <a:gd name="connsiteY396" fmla="*/ 370948 h 1394451"/>
              <a:gd name="connsiteX397" fmla="*/ 467882 w 1932172"/>
              <a:gd name="connsiteY397" fmla="*/ 357580 h 1394451"/>
              <a:gd name="connsiteX398" fmla="*/ 471224 w 1932172"/>
              <a:gd name="connsiteY398" fmla="*/ 343099 h 1394451"/>
              <a:gd name="connsiteX399" fmla="*/ 476794 w 1932172"/>
              <a:gd name="connsiteY399" fmla="*/ 327504 h 1394451"/>
              <a:gd name="connsiteX400" fmla="*/ 489049 w 1932172"/>
              <a:gd name="connsiteY400" fmla="*/ 337529 h 1394451"/>
              <a:gd name="connsiteX401" fmla="*/ 501303 w 1932172"/>
              <a:gd name="connsiteY401" fmla="*/ 346441 h 1394451"/>
              <a:gd name="connsiteX402" fmla="*/ 513557 w 1932172"/>
              <a:gd name="connsiteY402" fmla="*/ 343099 h 1394451"/>
              <a:gd name="connsiteX403" fmla="*/ 529153 w 1932172"/>
              <a:gd name="connsiteY403" fmla="*/ 340871 h 1394451"/>
              <a:gd name="connsiteX404" fmla="*/ 540571 w 1932172"/>
              <a:gd name="connsiteY404" fmla="*/ 336415 h 1394451"/>
              <a:gd name="connsiteX405" fmla="*/ 540293 w 1932172"/>
              <a:gd name="connsiteY405" fmla="*/ 336415 h 1394451"/>
              <a:gd name="connsiteX406" fmla="*/ 533609 w 1932172"/>
              <a:gd name="connsiteY406" fmla="*/ 323048 h 1394451"/>
              <a:gd name="connsiteX407" fmla="*/ 528039 w 1932172"/>
              <a:gd name="connsiteY407" fmla="*/ 309680 h 1394451"/>
              <a:gd name="connsiteX408" fmla="*/ 523583 w 1932172"/>
              <a:gd name="connsiteY408" fmla="*/ 297427 h 1394451"/>
              <a:gd name="connsiteX409" fmla="*/ 521355 w 1932172"/>
              <a:gd name="connsiteY409" fmla="*/ 280717 h 1394451"/>
              <a:gd name="connsiteX410" fmla="*/ 513557 w 1932172"/>
              <a:gd name="connsiteY410" fmla="*/ 270692 h 1394451"/>
              <a:gd name="connsiteX411" fmla="*/ 511329 w 1932172"/>
              <a:gd name="connsiteY411" fmla="*/ 259552 h 1394451"/>
              <a:gd name="connsiteX412" fmla="*/ 512443 w 1932172"/>
              <a:gd name="connsiteY412" fmla="*/ 246185 h 1394451"/>
              <a:gd name="connsiteX413" fmla="*/ 526925 w 1932172"/>
              <a:gd name="connsiteY413" fmla="*/ 247299 h 1394451"/>
              <a:gd name="connsiteX414" fmla="*/ 543635 w 1932172"/>
              <a:gd name="connsiteY414" fmla="*/ 250641 h 1394451"/>
              <a:gd name="connsiteX415" fmla="*/ 544749 w 1932172"/>
              <a:gd name="connsiteY415" fmla="*/ 238387 h 1394451"/>
              <a:gd name="connsiteX416" fmla="*/ 551433 w 1932172"/>
              <a:gd name="connsiteY416" fmla="*/ 226412 h 1394451"/>
              <a:gd name="connsiteX417" fmla="*/ 562573 w 1932172"/>
              <a:gd name="connsiteY417" fmla="*/ 216108 h 1394451"/>
              <a:gd name="connsiteX418" fmla="*/ 571485 w 1932172"/>
              <a:gd name="connsiteY418" fmla="*/ 204968 h 1394451"/>
              <a:gd name="connsiteX419" fmla="*/ 569257 w 1932172"/>
              <a:gd name="connsiteY419" fmla="*/ 192715 h 1394451"/>
              <a:gd name="connsiteX420" fmla="*/ 570371 w 1932172"/>
              <a:gd name="connsiteY420" fmla="*/ 180461 h 1394451"/>
              <a:gd name="connsiteX421" fmla="*/ 585967 w 1932172"/>
              <a:gd name="connsiteY421" fmla="*/ 181575 h 1394451"/>
              <a:gd name="connsiteX422" fmla="*/ 601563 w 1932172"/>
              <a:gd name="connsiteY422" fmla="*/ 180461 h 1394451"/>
              <a:gd name="connsiteX423" fmla="*/ 613817 w 1932172"/>
              <a:gd name="connsiteY423" fmla="*/ 169322 h 1394451"/>
              <a:gd name="connsiteX424" fmla="*/ 621615 w 1932172"/>
              <a:gd name="connsiteY424" fmla="*/ 160410 h 1394451"/>
              <a:gd name="connsiteX425" fmla="*/ 631641 w 1932172"/>
              <a:gd name="connsiteY425" fmla="*/ 148157 h 1394451"/>
              <a:gd name="connsiteX426" fmla="*/ 623843 w 1932172"/>
              <a:gd name="connsiteY426" fmla="*/ 140359 h 1394451"/>
              <a:gd name="connsiteX427" fmla="*/ 620501 w 1932172"/>
              <a:gd name="connsiteY427" fmla="*/ 124763 h 1394451"/>
              <a:gd name="connsiteX428" fmla="*/ 631641 w 1932172"/>
              <a:gd name="connsiteY428" fmla="*/ 119194 h 1394451"/>
              <a:gd name="connsiteX429" fmla="*/ 649465 w 1932172"/>
              <a:gd name="connsiteY429" fmla="*/ 120308 h 1394451"/>
              <a:gd name="connsiteX430" fmla="*/ 649465 w 1932172"/>
              <a:gd name="connsiteY430" fmla="*/ 106940 h 1394451"/>
              <a:gd name="connsiteX431" fmla="*/ 661719 w 1932172"/>
              <a:gd name="connsiteY431" fmla="*/ 94687 h 1394451"/>
              <a:gd name="connsiteX432" fmla="*/ 670631 w 1932172"/>
              <a:gd name="connsiteY432" fmla="*/ 81319 h 1394451"/>
              <a:gd name="connsiteX433" fmla="*/ 682886 w 1932172"/>
              <a:gd name="connsiteY433" fmla="*/ 66838 h 1394451"/>
              <a:gd name="connsiteX434" fmla="*/ 675087 w 1932172"/>
              <a:gd name="connsiteY434" fmla="*/ 59040 h 1394451"/>
              <a:gd name="connsiteX435" fmla="*/ 667289 w 1932172"/>
              <a:gd name="connsiteY435" fmla="*/ 50128 h 1394451"/>
              <a:gd name="connsiteX436" fmla="*/ 666175 w 1932172"/>
              <a:gd name="connsiteY436" fmla="*/ 40103 h 1394451"/>
              <a:gd name="connsiteX437" fmla="*/ 668403 w 1932172"/>
              <a:gd name="connsiteY437" fmla="*/ 24507 h 1394451"/>
              <a:gd name="connsiteX438" fmla="*/ 680658 w 1932172"/>
              <a:gd name="connsiteY438" fmla="*/ 15596 h 1394451"/>
              <a:gd name="connsiteX439" fmla="*/ 700710 w 1932172"/>
              <a:gd name="connsiteY439" fmla="*/ 8912 h 1394451"/>
              <a:gd name="connsiteX440" fmla="*/ 711850 w 1932172"/>
              <a:gd name="connsiteY440" fmla="*/ 0 h 139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</a:cxnLst>
            <a:rect l="l" t="t" r="r" b="b"/>
            <a:pathLst>
              <a:path w="1932172" h="1394451">
                <a:moveTo>
                  <a:pt x="711850" y="0"/>
                </a:moveTo>
                <a:lnTo>
                  <a:pt x="726332" y="0"/>
                </a:lnTo>
                <a:lnTo>
                  <a:pt x="747498" y="7798"/>
                </a:lnTo>
                <a:lnTo>
                  <a:pt x="767550" y="18938"/>
                </a:lnTo>
                <a:lnTo>
                  <a:pt x="775348" y="33419"/>
                </a:lnTo>
                <a:lnTo>
                  <a:pt x="787602" y="47900"/>
                </a:lnTo>
                <a:lnTo>
                  <a:pt x="795400" y="59040"/>
                </a:lnTo>
                <a:lnTo>
                  <a:pt x="804312" y="66838"/>
                </a:lnTo>
                <a:lnTo>
                  <a:pt x="819908" y="65724"/>
                </a:lnTo>
                <a:lnTo>
                  <a:pt x="827706" y="54584"/>
                </a:lnTo>
                <a:lnTo>
                  <a:pt x="836618" y="45672"/>
                </a:lnTo>
                <a:lnTo>
                  <a:pt x="852214" y="35647"/>
                </a:lnTo>
                <a:lnTo>
                  <a:pt x="861126" y="51242"/>
                </a:lnTo>
                <a:lnTo>
                  <a:pt x="868924" y="43445"/>
                </a:lnTo>
                <a:lnTo>
                  <a:pt x="874494" y="36761"/>
                </a:lnTo>
                <a:lnTo>
                  <a:pt x="882293" y="33419"/>
                </a:lnTo>
                <a:lnTo>
                  <a:pt x="897889" y="33419"/>
                </a:lnTo>
                <a:lnTo>
                  <a:pt x="910143" y="44559"/>
                </a:lnTo>
                <a:lnTo>
                  <a:pt x="910143" y="66838"/>
                </a:lnTo>
                <a:lnTo>
                  <a:pt x="912371" y="83547"/>
                </a:lnTo>
                <a:cubicBezTo>
                  <a:pt x="913206" y="88003"/>
                  <a:pt x="913763" y="92459"/>
                  <a:pt x="914599" y="96914"/>
                </a:cubicBezTo>
                <a:lnTo>
                  <a:pt x="923511" y="104712"/>
                </a:lnTo>
                <a:lnTo>
                  <a:pt x="933537" y="112510"/>
                </a:lnTo>
                <a:lnTo>
                  <a:pt x="944677" y="124763"/>
                </a:lnTo>
                <a:cubicBezTo>
                  <a:pt x="944398" y="128384"/>
                  <a:pt x="943841" y="132283"/>
                  <a:pt x="943563" y="135903"/>
                </a:cubicBezTo>
                <a:lnTo>
                  <a:pt x="939107" y="147043"/>
                </a:lnTo>
                <a:lnTo>
                  <a:pt x="931309" y="159296"/>
                </a:lnTo>
                <a:lnTo>
                  <a:pt x="923511" y="172664"/>
                </a:lnTo>
                <a:lnTo>
                  <a:pt x="934651" y="179347"/>
                </a:lnTo>
                <a:lnTo>
                  <a:pt x="946905" y="187145"/>
                </a:lnTo>
                <a:lnTo>
                  <a:pt x="943563" y="200512"/>
                </a:lnTo>
                <a:lnTo>
                  <a:pt x="940221" y="213880"/>
                </a:lnTo>
                <a:lnTo>
                  <a:pt x="952475" y="225020"/>
                </a:lnTo>
                <a:lnTo>
                  <a:pt x="960273" y="208310"/>
                </a:lnTo>
                <a:lnTo>
                  <a:pt x="969185" y="194943"/>
                </a:lnTo>
                <a:lnTo>
                  <a:pt x="981439" y="193829"/>
                </a:lnTo>
                <a:lnTo>
                  <a:pt x="995921" y="192715"/>
                </a:lnTo>
                <a:lnTo>
                  <a:pt x="1001491" y="200512"/>
                </a:lnTo>
                <a:lnTo>
                  <a:pt x="1019315" y="201626"/>
                </a:lnTo>
                <a:lnTo>
                  <a:pt x="1036025" y="203854"/>
                </a:lnTo>
                <a:lnTo>
                  <a:pt x="1052735" y="203854"/>
                </a:lnTo>
                <a:lnTo>
                  <a:pt x="1059419" y="190487"/>
                </a:lnTo>
                <a:cubicBezTo>
                  <a:pt x="1061926" y="186031"/>
                  <a:pt x="1064711" y="181575"/>
                  <a:pt x="1067217" y="177119"/>
                </a:cubicBezTo>
                <a:lnTo>
                  <a:pt x="1078358" y="167094"/>
                </a:lnTo>
                <a:cubicBezTo>
                  <a:pt x="1078636" y="162359"/>
                  <a:pt x="1079193" y="157347"/>
                  <a:pt x="1079472" y="152612"/>
                </a:cubicBezTo>
                <a:lnTo>
                  <a:pt x="1079472" y="138131"/>
                </a:lnTo>
                <a:lnTo>
                  <a:pt x="1089498" y="129219"/>
                </a:lnTo>
                <a:cubicBezTo>
                  <a:pt x="1089219" y="123371"/>
                  <a:pt x="1088662" y="117244"/>
                  <a:pt x="1088384" y="111396"/>
                </a:cubicBezTo>
                <a:lnTo>
                  <a:pt x="1088384" y="94687"/>
                </a:lnTo>
                <a:lnTo>
                  <a:pt x="1102866" y="85775"/>
                </a:lnTo>
                <a:lnTo>
                  <a:pt x="1115120" y="72407"/>
                </a:lnTo>
                <a:lnTo>
                  <a:pt x="1128488" y="62382"/>
                </a:lnTo>
                <a:lnTo>
                  <a:pt x="1141856" y="47900"/>
                </a:lnTo>
                <a:cubicBezTo>
                  <a:pt x="1144362" y="52078"/>
                  <a:pt x="1147147" y="55977"/>
                  <a:pt x="1149654" y="60154"/>
                </a:cubicBezTo>
                <a:cubicBezTo>
                  <a:pt x="1150768" y="66002"/>
                  <a:pt x="1151882" y="72129"/>
                  <a:pt x="1152996" y="77977"/>
                </a:cubicBezTo>
                <a:cubicBezTo>
                  <a:pt x="1153831" y="81041"/>
                  <a:pt x="1154388" y="83826"/>
                  <a:pt x="1155224" y="86889"/>
                </a:cubicBezTo>
                <a:lnTo>
                  <a:pt x="1168592" y="86889"/>
                </a:lnTo>
                <a:lnTo>
                  <a:pt x="1180846" y="80205"/>
                </a:lnTo>
                <a:lnTo>
                  <a:pt x="1190872" y="86889"/>
                </a:lnTo>
                <a:cubicBezTo>
                  <a:pt x="1191708" y="93294"/>
                  <a:pt x="1192265" y="99421"/>
                  <a:pt x="1193100" y="105826"/>
                </a:cubicBezTo>
                <a:cubicBezTo>
                  <a:pt x="1193471" y="113624"/>
                  <a:pt x="1193843" y="121421"/>
                  <a:pt x="1194214" y="129219"/>
                </a:cubicBezTo>
                <a:lnTo>
                  <a:pt x="1206468" y="131447"/>
                </a:lnTo>
                <a:lnTo>
                  <a:pt x="1215380" y="135903"/>
                </a:lnTo>
                <a:cubicBezTo>
                  <a:pt x="1216216" y="141751"/>
                  <a:pt x="1216773" y="147878"/>
                  <a:pt x="1217608" y="153726"/>
                </a:cubicBezTo>
                <a:lnTo>
                  <a:pt x="1217608" y="171550"/>
                </a:lnTo>
                <a:lnTo>
                  <a:pt x="1220950" y="189373"/>
                </a:lnTo>
                <a:lnTo>
                  <a:pt x="1234318" y="196057"/>
                </a:lnTo>
                <a:lnTo>
                  <a:pt x="1234529" y="195927"/>
                </a:lnTo>
                <a:lnTo>
                  <a:pt x="1243444" y="181434"/>
                </a:lnTo>
                <a:lnTo>
                  <a:pt x="1252360" y="162480"/>
                </a:lnTo>
                <a:lnTo>
                  <a:pt x="1261275" y="142412"/>
                </a:lnTo>
                <a:lnTo>
                  <a:pt x="1267962" y="125688"/>
                </a:lnTo>
                <a:lnTo>
                  <a:pt x="1271305" y="110080"/>
                </a:lnTo>
                <a:lnTo>
                  <a:pt x="1276877" y="93356"/>
                </a:lnTo>
                <a:lnTo>
                  <a:pt x="1285793" y="68828"/>
                </a:lnTo>
                <a:lnTo>
                  <a:pt x="1298052" y="78862"/>
                </a:lnTo>
                <a:lnTo>
                  <a:pt x="1315883" y="88896"/>
                </a:lnTo>
                <a:lnTo>
                  <a:pt x="1320341" y="77747"/>
                </a:lnTo>
                <a:lnTo>
                  <a:pt x="1324799" y="67713"/>
                </a:lnTo>
                <a:lnTo>
                  <a:pt x="1330371" y="57679"/>
                </a:lnTo>
                <a:lnTo>
                  <a:pt x="1343744" y="49875"/>
                </a:lnTo>
                <a:lnTo>
                  <a:pt x="1358232" y="53219"/>
                </a:lnTo>
                <a:lnTo>
                  <a:pt x="1374949" y="43185"/>
                </a:lnTo>
                <a:lnTo>
                  <a:pt x="1388322" y="68828"/>
                </a:lnTo>
                <a:lnTo>
                  <a:pt x="1398352" y="90011"/>
                </a:lnTo>
                <a:lnTo>
                  <a:pt x="1407268" y="121229"/>
                </a:lnTo>
                <a:lnTo>
                  <a:pt x="1427328" y="115654"/>
                </a:lnTo>
                <a:lnTo>
                  <a:pt x="1452960" y="108965"/>
                </a:lnTo>
                <a:cubicBezTo>
                  <a:pt x="1453239" y="104226"/>
                  <a:pt x="1453796" y="99209"/>
                  <a:pt x="1454075" y="94471"/>
                </a:cubicBezTo>
                <a:lnTo>
                  <a:pt x="1461876" y="85552"/>
                </a:lnTo>
                <a:lnTo>
                  <a:pt x="1473020" y="86667"/>
                </a:lnTo>
                <a:lnTo>
                  <a:pt x="1483050" y="110080"/>
                </a:lnTo>
                <a:lnTo>
                  <a:pt x="1499767" y="103390"/>
                </a:lnTo>
                <a:lnTo>
                  <a:pt x="1514255" y="105620"/>
                </a:lnTo>
                <a:lnTo>
                  <a:pt x="1528742" y="118999"/>
                </a:lnTo>
                <a:lnTo>
                  <a:pt x="1539887" y="137952"/>
                </a:lnTo>
                <a:lnTo>
                  <a:pt x="1551589" y="152725"/>
                </a:lnTo>
                <a:lnTo>
                  <a:pt x="1561061" y="163595"/>
                </a:lnTo>
                <a:lnTo>
                  <a:pt x="1563290" y="179204"/>
                </a:lnTo>
                <a:cubicBezTo>
                  <a:pt x="1563569" y="183942"/>
                  <a:pt x="1564126" y="188959"/>
                  <a:pt x="1564405" y="193698"/>
                </a:cubicBezTo>
                <a:cubicBezTo>
                  <a:pt x="1566355" y="198436"/>
                  <a:pt x="1568027" y="203453"/>
                  <a:pt x="1569977" y="208191"/>
                </a:cubicBezTo>
                <a:cubicBezTo>
                  <a:pt x="1570256" y="214602"/>
                  <a:pt x="1570813" y="220734"/>
                  <a:pt x="1571091" y="227145"/>
                </a:cubicBezTo>
                <a:lnTo>
                  <a:pt x="1580007" y="233834"/>
                </a:lnTo>
                <a:lnTo>
                  <a:pt x="1588923" y="241638"/>
                </a:lnTo>
                <a:lnTo>
                  <a:pt x="1597838" y="253902"/>
                </a:lnTo>
                <a:cubicBezTo>
                  <a:pt x="1599788" y="258362"/>
                  <a:pt x="1601460" y="262822"/>
                  <a:pt x="1603410" y="267281"/>
                </a:cubicBezTo>
                <a:lnTo>
                  <a:pt x="1595609" y="276201"/>
                </a:lnTo>
                <a:cubicBezTo>
                  <a:pt x="1594216" y="280381"/>
                  <a:pt x="1592545" y="284284"/>
                  <a:pt x="1591151" y="288465"/>
                </a:cubicBezTo>
                <a:lnTo>
                  <a:pt x="1598953" y="296269"/>
                </a:lnTo>
                <a:lnTo>
                  <a:pt x="1606754" y="303516"/>
                </a:lnTo>
                <a:lnTo>
                  <a:pt x="1607868" y="304073"/>
                </a:lnTo>
                <a:lnTo>
                  <a:pt x="1627928" y="309648"/>
                </a:lnTo>
                <a:lnTo>
                  <a:pt x="1634615" y="318567"/>
                </a:lnTo>
                <a:lnTo>
                  <a:pt x="1634615" y="335291"/>
                </a:lnTo>
                <a:cubicBezTo>
                  <a:pt x="1634336" y="339750"/>
                  <a:pt x="1633779" y="344210"/>
                  <a:pt x="1633500" y="348669"/>
                </a:cubicBezTo>
                <a:lnTo>
                  <a:pt x="1633500" y="368738"/>
                </a:lnTo>
                <a:lnTo>
                  <a:pt x="1651332" y="357589"/>
                </a:lnTo>
                <a:lnTo>
                  <a:pt x="1668048" y="365393"/>
                </a:lnTo>
                <a:lnTo>
                  <a:pt x="1682536" y="375427"/>
                </a:lnTo>
                <a:lnTo>
                  <a:pt x="1693681" y="383232"/>
                </a:lnTo>
                <a:lnTo>
                  <a:pt x="1708168" y="392151"/>
                </a:lnTo>
                <a:lnTo>
                  <a:pt x="1714855" y="392151"/>
                </a:lnTo>
                <a:lnTo>
                  <a:pt x="1718198" y="375427"/>
                </a:lnTo>
                <a:cubicBezTo>
                  <a:pt x="1717363" y="369853"/>
                  <a:pt x="1716805" y="364278"/>
                  <a:pt x="1715969" y="358704"/>
                </a:cubicBezTo>
                <a:lnTo>
                  <a:pt x="1728228" y="353129"/>
                </a:lnTo>
                <a:lnTo>
                  <a:pt x="1741602" y="347555"/>
                </a:lnTo>
                <a:lnTo>
                  <a:pt x="1749403" y="360933"/>
                </a:lnTo>
                <a:lnTo>
                  <a:pt x="1754975" y="376542"/>
                </a:lnTo>
                <a:lnTo>
                  <a:pt x="1769463" y="378772"/>
                </a:lnTo>
                <a:lnTo>
                  <a:pt x="1778379" y="370968"/>
                </a:lnTo>
                <a:cubicBezTo>
                  <a:pt x="1779772" y="363442"/>
                  <a:pt x="1781443" y="356195"/>
                  <a:pt x="1782836" y="348669"/>
                </a:cubicBezTo>
                <a:lnTo>
                  <a:pt x="1796210" y="355359"/>
                </a:lnTo>
                <a:lnTo>
                  <a:pt x="1811812" y="364278"/>
                </a:lnTo>
                <a:lnTo>
                  <a:pt x="1826300" y="374312"/>
                </a:lnTo>
                <a:lnTo>
                  <a:pt x="1843016" y="381002"/>
                </a:lnTo>
                <a:lnTo>
                  <a:pt x="1855275" y="396610"/>
                </a:lnTo>
                <a:lnTo>
                  <a:pt x="1865305" y="413334"/>
                </a:lnTo>
                <a:lnTo>
                  <a:pt x="1873107" y="427828"/>
                </a:lnTo>
                <a:lnTo>
                  <a:pt x="1875335" y="446781"/>
                </a:lnTo>
                <a:lnTo>
                  <a:pt x="1871992" y="470194"/>
                </a:lnTo>
                <a:lnTo>
                  <a:pt x="1887594" y="480228"/>
                </a:lnTo>
                <a:lnTo>
                  <a:pt x="1899853" y="493607"/>
                </a:lnTo>
                <a:lnTo>
                  <a:pt x="1916570" y="510331"/>
                </a:lnTo>
                <a:lnTo>
                  <a:pt x="1924371" y="522595"/>
                </a:lnTo>
                <a:lnTo>
                  <a:pt x="1932172" y="532629"/>
                </a:lnTo>
                <a:lnTo>
                  <a:pt x="1923257" y="547123"/>
                </a:lnTo>
                <a:lnTo>
                  <a:pt x="1905425" y="542663"/>
                </a:lnTo>
                <a:lnTo>
                  <a:pt x="1887594" y="546008"/>
                </a:lnTo>
                <a:lnTo>
                  <a:pt x="1886480" y="558272"/>
                </a:lnTo>
                <a:lnTo>
                  <a:pt x="1883694" y="573880"/>
                </a:lnTo>
                <a:lnTo>
                  <a:pt x="1865305" y="578340"/>
                </a:lnTo>
                <a:lnTo>
                  <a:pt x="1858619" y="587259"/>
                </a:lnTo>
                <a:cubicBezTo>
                  <a:pt x="1857783" y="590604"/>
                  <a:pt x="1857226" y="593949"/>
                  <a:pt x="1856390" y="597293"/>
                </a:cubicBezTo>
                <a:lnTo>
                  <a:pt x="1856390" y="609557"/>
                </a:lnTo>
                <a:cubicBezTo>
                  <a:pt x="1855554" y="614017"/>
                  <a:pt x="1854997" y="618477"/>
                  <a:pt x="1854161" y="622936"/>
                </a:cubicBezTo>
                <a:lnTo>
                  <a:pt x="1849703" y="637430"/>
                </a:lnTo>
                <a:lnTo>
                  <a:pt x="1845245" y="651924"/>
                </a:lnTo>
                <a:cubicBezTo>
                  <a:pt x="1844967" y="657777"/>
                  <a:pt x="1844410" y="663909"/>
                  <a:pt x="1844131" y="669762"/>
                </a:cubicBezTo>
                <a:cubicBezTo>
                  <a:pt x="1843295" y="673943"/>
                  <a:pt x="1842738" y="677845"/>
                  <a:pt x="1841902" y="682026"/>
                </a:cubicBezTo>
                <a:lnTo>
                  <a:pt x="1827414" y="679796"/>
                </a:lnTo>
                <a:lnTo>
                  <a:pt x="1816270" y="674222"/>
                </a:lnTo>
                <a:lnTo>
                  <a:pt x="1805125" y="676452"/>
                </a:lnTo>
                <a:lnTo>
                  <a:pt x="1790637" y="676452"/>
                </a:lnTo>
                <a:lnTo>
                  <a:pt x="1785065" y="698750"/>
                </a:lnTo>
                <a:lnTo>
                  <a:pt x="1781722" y="709899"/>
                </a:lnTo>
                <a:lnTo>
                  <a:pt x="1783951" y="722163"/>
                </a:lnTo>
                <a:lnTo>
                  <a:pt x="1788409" y="732197"/>
                </a:lnTo>
                <a:lnTo>
                  <a:pt x="1773921" y="741116"/>
                </a:lnTo>
                <a:lnTo>
                  <a:pt x="1760547" y="747806"/>
                </a:lnTo>
                <a:lnTo>
                  <a:pt x="1746060" y="755610"/>
                </a:lnTo>
                <a:lnTo>
                  <a:pt x="1733801" y="764529"/>
                </a:lnTo>
                <a:lnTo>
                  <a:pt x="1724885" y="782368"/>
                </a:lnTo>
                <a:lnTo>
                  <a:pt x="1720427" y="800206"/>
                </a:lnTo>
                <a:lnTo>
                  <a:pt x="1698138" y="804666"/>
                </a:lnTo>
                <a:lnTo>
                  <a:pt x="1680307" y="804666"/>
                </a:lnTo>
                <a:lnTo>
                  <a:pt x="1663591" y="805781"/>
                </a:lnTo>
                <a:lnTo>
                  <a:pt x="1655789" y="794632"/>
                </a:lnTo>
                <a:lnTo>
                  <a:pt x="1655789" y="776793"/>
                </a:lnTo>
                <a:cubicBezTo>
                  <a:pt x="1656068" y="772055"/>
                  <a:pt x="1658018" y="765923"/>
                  <a:pt x="1656904" y="762300"/>
                </a:cubicBezTo>
                <a:lnTo>
                  <a:pt x="1649103" y="754495"/>
                </a:lnTo>
                <a:lnTo>
                  <a:pt x="1641302" y="751150"/>
                </a:lnTo>
                <a:lnTo>
                  <a:pt x="1636287" y="764529"/>
                </a:lnTo>
                <a:lnTo>
                  <a:pt x="1624585" y="760070"/>
                </a:lnTo>
                <a:lnTo>
                  <a:pt x="1605639" y="760070"/>
                </a:lnTo>
                <a:lnTo>
                  <a:pt x="1592266" y="768989"/>
                </a:lnTo>
                <a:lnTo>
                  <a:pt x="1577778" y="782368"/>
                </a:lnTo>
                <a:lnTo>
                  <a:pt x="1544345" y="805781"/>
                </a:lnTo>
                <a:lnTo>
                  <a:pt x="1500881" y="839228"/>
                </a:lnTo>
                <a:lnTo>
                  <a:pt x="1464105" y="869330"/>
                </a:lnTo>
                <a:lnTo>
                  <a:pt x="1444045" y="889399"/>
                </a:lnTo>
                <a:lnTo>
                  <a:pt x="1438472" y="906122"/>
                </a:lnTo>
                <a:lnTo>
                  <a:pt x="1411726" y="901663"/>
                </a:lnTo>
                <a:lnTo>
                  <a:pt x="1390551" y="900548"/>
                </a:lnTo>
                <a:cubicBezTo>
                  <a:pt x="1388044" y="906122"/>
                  <a:pt x="1385257" y="911697"/>
                  <a:pt x="1382750" y="917271"/>
                </a:cubicBezTo>
                <a:lnTo>
                  <a:pt x="1363804" y="925076"/>
                </a:lnTo>
                <a:lnTo>
                  <a:pt x="1341515" y="927306"/>
                </a:lnTo>
                <a:lnTo>
                  <a:pt x="1322570" y="931765"/>
                </a:lnTo>
                <a:lnTo>
                  <a:pt x="1310311" y="945144"/>
                </a:lnTo>
                <a:lnTo>
                  <a:pt x="1316998" y="961868"/>
                </a:lnTo>
                <a:lnTo>
                  <a:pt x="1306968" y="971902"/>
                </a:lnTo>
                <a:lnTo>
                  <a:pt x="1282450" y="990855"/>
                </a:lnTo>
                <a:lnTo>
                  <a:pt x="1265733" y="1007579"/>
                </a:lnTo>
                <a:lnTo>
                  <a:pt x="1255703" y="987511"/>
                </a:lnTo>
                <a:lnTo>
                  <a:pt x="1240101" y="974132"/>
                </a:lnTo>
                <a:lnTo>
                  <a:pt x="1224499" y="998660"/>
                </a:lnTo>
                <a:lnTo>
                  <a:pt x="1233414" y="1013153"/>
                </a:lnTo>
                <a:lnTo>
                  <a:pt x="1245673" y="1025417"/>
                </a:lnTo>
                <a:lnTo>
                  <a:pt x="1266847" y="1020958"/>
                </a:lnTo>
                <a:cubicBezTo>
                  <a:pt x="1266569" y="1028483"/>
                  <a:pt x="1266012" y="1035730"/>
                  <a:pt x="1265733" y="1043256"/>
                </a:cubicBezTo>
                <a:lnTo>
                  <a:pt x="1265733" y="1064439"/>
                </a:lnTo>
                <a:cubicBezTo>
                  <a:pt x="1265454" y="1072522"/>
                  <a:pt x="1264897" y="1080884"/>
                  <a:pt x="1264619" y="1088967"/>
                </a:cubicBezTo>
                <a:lnTo>
                  <a:pt x="1264619" y="1110150"/>
                </a:lnTo>
                <a:lnTo>
                  <a:pt x="1264619" y="1134678"/>
                </a:lnTo>
                <a:lnTo>
                  <a:pt x="1264619" y="1279616"/>
                </a:lnTo>
                <a:lnTo>
                  <a:pt x="1279106" y="1287420"/>
                </a:lnTo>
                <a:lnTo>
                  <a:pt x="1296938" y="1296339"/>
                </a:lnTo>
                <a:lnTo>
                  <a:pt x="1308082" y="1307488"/>
                </a:lnTo>
                <a:cubicBezTo>
                  <a:pt x="1307803" y="1313063"/>
                  <a:pt x="1307246" y="1318638"/>
                  <a:pt x="1306968" y="1324212"/>
                </a:cubicBezTo>
                <a:lnTo>
                  <a:pt x="1311425" y="1340936"/>
                </a:lnTo>
                <a:lnTo>
                  <a:pt x="1289136" y="1337591"/>
                </a:lnTo>
                <a:lnTo>
                  <a:pt x="1271305" y="1339821"/>
                </a:lnTo>
                <a:cubicBezTo>
                  <a:pt x="1269355" y="1334525"/>
                  <a:pt x="1267683" y="1329508"/>
                  <a:pt x="1265733" y="1324212"/>
                </a:cubicBezTo>
                <a:cubicBezTo>
                  <a:pt x="1262668" y="1319752"/>
                  <a:pt x="1259882" y="1315293"/>
                  <a:pt x="1256817" y="1310833"/>
                </a:cubicBezTo>
                <a:lnTo>
                  <a:pt x="1236757" y="1308603"/>
                </a:lnTo>
                <a:lnTo>
                  <a:pt x="1217812" y="1315293"/>
                </a:lnTo>
                <a:lnTo>
                  <a:pt x="1198866" y="1321982"/>
                </a:lnTo>
                <a:lnTo>
                  <a:pt x="1184378" y="1333131"/>
                </a:lnTo>
                <a:cubicBezTo>
                  <a:pt x="1180756" y="1338706"/>
                  <a:pt x="1176856" y="1344280"/>
                  <a:pt x="1173234" y="1349855"/>
                </a:cubicBezTo>
                <a:lnTo>
                  <a:pt x="1137572" y="1352085"/>
                </a:lnTo>
                <a:lnTo>
                  <a:pt x="1119741" y="1359889"/>
                </a:lnTo>
                <a:lnTo>
                  <a:pt x="1125313" y="1377728"/>
                </a:lnTo>
                <a:lnTo>
                  <a:pt x="1111939" y="1392221"/>
                </a:lnTo>
                <a:lnTo>
                  <a:pt x="1092994" y="1372153"/>
                </a:lnTo>
                <a:cubicBezTo>
                  <a:pt x="1086307" y="1379679"/>
                  <a:pt x="1079620" y="1386926"/>
                  <a:pt x="1072934" y="1394451"/>
                </a:cubicBezTo>
                <a:lnTo>
                  <a:pt x="1058446" y="1383302"/>
                </a:lnTo>
                <a:lnTo>
                  <a:pt x="1046187" y="1368808"/>
                </a:lnTo>
                <a:lnTo>
                  <a:pt x="1026127" y="1355429"/>
                </a:lnTo>
                <a:lnTo>
                  <a:pt x="1000495" y="1345395"/>
                </a:lnTo>
                <a:lnTo>
                  <a:pt x="980435" y="1339821"/>
                </a:lnTo>
                <a:lnTo>
                  <a:pt x="958146" y="1334246"/>
                </a:lnTo>
                <a:lnTo>
                  <a:pt x="945608" y="1336197"/>
                </a:lnTo>
                <a:cubicBezTo>
                  <a:pt x="938364" y="1338985"/>
                  <a:pt x="931956" y="1341493"/>
                  <a:pt x="926663" y="1344280"/>
                </a:cubicBezTo>
                <a:cubicBezTo>
                  <a:pt x="923319" y="1347904"/>
                  <a:pt x="920255" y="1351806"/>
                  <a:pt x="916911" y="1355429"/>
                </a:cubicBezTo>
                <a:lnTo>
                  <a:pt x="903538" y="1371038"/>
                </a:lnTo>
                <a:lnTo>
                  <a:pt x="886821" y="1381072"/>
                </a:lnTo>
                <a:lnTo>
                  <a:pt x="871219" y="1378842"/>
                </a:lnTo>
                <a:lnTo>
                  <a:pt x="856731" y="1364349"/>
                </a:lnTo>
                <a:lnTo>
                  <a:pt x="847816" y="1347625"/>
                </a:lnTo>
                <a:lnTo>
                  <a:pt x="847816" y="1325327"/>
                </a:lnTo>
                <a:cubicBezTo>
                  <a:pt x="844472" y="1322818"/>
                  <a:pt x="841129" y="1320031"/>
                  <a:pt x="837786" y="1317523"/>
                </a:cubicBezTo>
                <a:lnTo>
                  <a:pt x="808810" y="1317523"/>
                </a:lnTo>
                <a:lnTo>
                  <a:pt x="785407" y="1308603"/>
                </a:lnTo>
                <a:lnTo>
                  <a:pt x="770919" y="1290765"/>
                </a:lnTo>
                <a:lnTo>
                  <a:pt x="766461" y="1267909"/>
                </a:lnTo>
                <a:lnTo>
                  <a:pt x="766714" y="1267683"/>
                </a:lnTo>
                <a:lnTo>
                  <a:pt x="764208" y="1249860"/>
                </a:lnTo>
                <a:lnTo>
                  <a:pt x="761980" y="1233150"/>
                </a:lnTo>
                <a:lnTo>
                  <a:pt x="750840" y="1233150"/>
                </a:lnTo>
                <a:lnTo>
                  <a:pt x="733016" y="1232037"/>
                </a:lnTo>
                <a:lnTo>
                  <a:pt x="712964" y="1225353"/>
                </a:lnTo>
                <a:lnTo>
                  <a:pt x="694026" y="1224239"/>
                </a:lnTo>
                <a:lnTo>
                  <a:pt x="676201" y="1224239"/>
                </a:lnTo>
                <a:lnTo>
                  <a:pt x="659491" y="1239834"/>
                </a:lnTo>
                <a:lnTo>
                  <a:pt x="645009" y="1216441"/>
                </a:lnTo>
                <a:lnTo>
                  <a:pt x="638325" y="1204188"/>
                </a:lnTo>
                <a:lnTo>
                  <a:pt x="626071" y="1185250"/>
                </a:lnTo>
                <a:lnTo>
                  <a:pt x="602677" y="1189706"/>
                </a:lnTo>
                <a:lnTo>
                  <a:pt x="572599" y="1190820"/>
                </a:lnTo>
                <a:lnTo>
                  <a:pt x="546977" y="1190820"/>
                </a:lnTo>
                <a:lnTo>
                  <a:pt x="544749" y="1184136"/>
                </a:lnTo>
                <a:lnTo>
                  <a:pt x="533609" y="1166313"/>
                </a:lnTo>
                <a:lnTo>
                  <a:pt x="516899" y="1149604"/>
                </a:lnTo>
                <a:lnTo>
                  <a:pt x="496847" y="1156287"/>
                </a:lnTo>
                <a:lnTo>
                  <a:pt x="474566" y="1149604"/>
                </a:lnTo>
                <a:lnTo>
                  <a:pt x="450615" y="1144034"/>
                </a:lnTo>
                <a:lnTo>
                  <a:pt x="443374" y="1147376"/>
                </a:lnTo>
                <a:lnTo>
                  <a:pt x="422208" y="1128439"/>
                </a:lnTo>
                <a:lnTo>
                  <a:pt x="409954" y="1121755"/>
                </a:lnTo>
                <a:lnTo>
                  <a:pt x="393244" y="1115071"/>
                </a:lnTo>
                <a:lnTo>
                  <a:pt x="375420" y="1111729"/>
                </a:lnTo>
                <a:cubicBezTo>
                  <a:pt x="373470" y="1117299"/>
                  <a:pt x="371799" y="1122869"/>
                  <a:pt x="369850" y="1128439"/>
                </a:cubicBezTo>
                <a:cubicBezTo>
                  <a:pt x="370964" y="1137072"/>
                  <a:pt x="372078" y="1145426"/>
                  <a:pt x="373192" y="1154060"/>
                </a:cubicBezTo>
                <a:lnTo>
                  <a:pt x="375420" y="1178567"/>
                </a:lnTo>
                <a:lnTo>
                  <a:pt x="372078" y="1198618"/>
                </a:lnTo>
                <a:lnTo>
                  <a:pt x="349798" y="1198618"/>
                </a:lnTo>
                <a:lnTo>
                  <a:pt x="325290" y="1196390"/>
                </a:lnTo>
                <a:lnTo>
                  <a:pt x="298554" y="1195276"/>
                </a:lnTo>
                <a:lnTo>
                  <a:pt x="298275" y="1195276"/>
                </a:lnTo>
                <a:lnTo>
                  <a:pt x="271817" y="1195276"/>
                </a:lnTo>
                <a:lnTo>
                  <a:pt x="250651" y="1183022"/>
                </a:lnTo>
                <a:cubicBezTo>
                  <a:pt x="248423" y="1187757"/>
                  <a:pt x="246195" y="1192770"/>
                  <a:pt x="243967" y="1197504"/>
                </a:cubicBezTo>
                <a:cubicBezTo>
                  <a:pt x="242018" y="1200846"/>
                  <a:pt x="240347" y="1204188"/>
                  <a:pt x="238397" y="1207529"/>
                </a:cubicBezTo>
                <a:lnTo>
                  <a:pt x="218345" y="1200846"/>
                </a:lnTo>
                <a:lnTo>
                  <a:pt x="203863" y="1199732"/>
                </a:lnTo>
                <a:cubicBezTo>
                  <a:pt x="201357" y="1194162"/>
                  <a:pt x="198572" y="1188592"/>
                  <a:pt x="196065" y="1183022"/>
                </a:cubicBezTo>
                <a:lnTo>
                  <a:pt x="181583" y="1169655"/>
                </a:lnTo>
                <a:lnTo>
                  <a:pt x="160417" y="1177453"/>
                </a:lnTo>
                <a:lnTo>
                  <a:pt x="137023" y="1188592"/>
                </a:lnTo>
                <a:lnTo>
                  <a:pt x="116971" y="1198618"/>
                </a:lnTo>
                <a:lnTo>
                  <a:pt x="99147" y="1197504"/>
                </a:lnTo>
                <a:lnTo>
                  <a:pt x="84664" y="1183022"/>
                </a:lnTo>
                <a:lnTo>
                  <a:pt x="69068" y="1171883"/>
                </a:lnTo>
                <a:lnTo>
                  <a:pt x="69068" y="1157401"/>
                </a:lnTo>
                <a:lnTo>
                  <a:pt x="59042" y="1144034"/>
                </a:lnTo>
                <a:lnTo>
                  <a:pt x="47902" y="1132894"/>
                </a:lnTo>
                <a:lnTo>
                  <a:pt x="26736" y="1120641"/>
                </a:lnTo>
                <a:lnTo>
                  <a:pt x="3621" y="1111172"/>
                </a:lnTo>
                <a:lnTo>
                  <a:pt x="0" y="1092792"/>
                </a:lnTo>
                <a:lnTo>
                  <a:pt x="1114" y="1081652"/>
                </a:lnTo>
                <a:lnTo>
                  <a:pt x="6684" y="1068285"/>
                </a:lnTo>
                <a:lnTo>
                  <a:pt x="17824" y="1058259"/>
                </a:lnTo>
                <a:cubicBezTo>
                  <a:pt x="18103" y="1052411"/>
                  <a:pt x="18660" y="1046284"/>
                  <a:pt x="18938" y="1040436"/>
                </a:cubicBezTo>
                <a:cubicBezTo>
                  <a:pt x="19217" y="1034031"/>
                  <a:pt x="19774" y="1027904"/>
                  <a:pt x="20052" y="1021499"/>
                </a:cubicBezTo>
                <a:cubicBezTo>
                  <a:pt x="21445" y="1017043"/>
                  <a:pt x="23116" y="1012587"/>
                  <a:pt x="24508" y="1008131"/>
                </a:cubicBezTo>
                <a:lnTo>
                  <a:pt x="35648" y="1009245"/>
                </a:lnTo>
                <a:lnTo>
                  <a:pt x="55700" y="1010359"/>
                </a:lnTo>
                <a:lnTo>
                  <a:pt x="63498" y="1003675"/>
                </a:lnTo>
                <a:lnTo>
                  <a:pt x="55700" y="994764"/>
                </a:lnTo>
                <a:lnTo>
                  <a:pt x="46788" y="979168"/>
                </a:lnTo>
                <a:lnTo>
                  <a:pt x="61270" y="968029"/>
                </a:lnTo>
                <a:lnTo>
                  <a:pt x="74638" y="955775"/>
                </a:lnTo>
                <a:lnTo>
                  <a:pt x="94691" y="942408"/>
                </a:lnTo>
                <a:cubicBezTo>
                  <a:pt x="96919" y="934889"/>
                  <a:pt x="99147" y="927648"/>
                  <a:pt x="101375" y="920129"/>
                </a:cubicBezTo>
                <a:lnTo>
                  <a:pt x="109173" y="902305"/>
                </a:lnTo>
                <a:lnTo>
                  <a:pt x="118085" y="884482"/>
                </a:lnTo>
                <a:lnTo>
                  <a:pt x="125883" y="870001"/>
                </a:lnTo>
                <a:lnTo>
                  <a:pt x="143707" y="853291"/>
                </a:lnTo>
                <a:lnTo>
                  <a:pt x="133681" y="842152"/>
                </a:lnTo>
                <a:lnTo>
                  <a:pt x="124769" y="825442"/>
                </a:lnTo>
                <a:lnTo>
                  <a:pt x="109173" y="800935"/>
                </a:lnTo>
                <a:lnTo>
                  <a:pt x="119199" y="787568"/>
                </a:lnTo>
                <a:lnTo>
                  <a:pt x="125883" y="780884"/>
                </a:lnTo>
                <a:lnTo>
                  <a:pt x="103046" y="741896"/>
                </a:lnTo>
                <a:lnTo>
                  <a:pt x="98033" y="734098"/>
                </a:lnTo>
                <a:lnTo>
                  <a:pt x="81322" y="731870"/>
                </a:lnTo>
                <a:lnTo>
                  <a:pt x="66840" y="732984"/>
                </a:lnTo>
                <a:lnTo>
                  <a:pt x="47902" y="730756"/>
                </a:lnTo>
                <a:lnTo>
                  <a:pt x="38990" y="718502"/>
                </a:lnTo>
                <a:lnTo>
                  <a:pt x="28964" y="708477"/>
                </a:lnTo>
                <a:lnTo>
                  <a:pt x="38990" y="690654"/>
                </a:lnTo>
                <a:lnTo>
                  <a:pt x="45674" y="673944"/>
                </a:lnTo>
                <a:lnTo>
                  <a:pt x="62384" y="655007"/>
                </a:lnTo>
                <a:lnTo>
                  <a:pt x="59042" y="641639"/>
                </a:lnTo>
                <a:lnTo>
                  <a:pt x="52358" y="623816"/>
                </a:lnTo>
                <a:lnTo>
                  <a:pt x="64612" y="611563"/>
                </a:lnTo>
                <a:lnTo>
                  <a:pt x="71296" y="605993"/>
                </a:lnTo>
                <a:lnTo>
                  <a:pt x="64612" y="592625"/>
                </a:lnTo>
                <a:lnTo>
                  <a:pt x="55700" y="574802"/>
                </a:lnTo>
                <a:lnTo>
                  <a:pt x="57928" y="562548"/>
                </a:lnTo>
                <a:lnTo>
                  <a:pt x="69068" y="549181"/>
                </a:lnTo>
                <a:lnTo>
                  <a:pt x="81322" y="544725"/>
                </a:lnTo>
                <a:lnTo>
                  <a:pt x="93577" y="549181"/>
                </a:lnTo>
                <a:lnTo>
                  <a:pt x="102489" y="555865"/>
                </a:lnTo>
                <a:lnTo>
                  <a:pt x="113629" y="544725"/>
                </a:lnTo>
                <a:lnTo>
                  <a:pt x="129225" y="529130"/>
                </a:lnTo>
                <a:lnTo>
                  <a:pt x="137023" y="542497"/>
                </a:lnTo>
                <a:lnTo>
                  <a:pt x="137023" y="558093"/>
                </a:lnTo>
                <a:lnTo>
                  <a:pt x="148163" y="567004"/>
                </a:lnTo>
                <a:lnTo>
                  <a:pt x="155125" y="568954"/>
                </a:lnTo>
                <a:lnTo>
                  <a:pt x="156796" y="568675"/>
                </a:lnTo>
                <a:lnTo>
                  <a:pt x="168215" y="562548"/>
                </a:lnTo>
                <a:lnTo>
                  <a:pt x="163759" y="553637"/>
                </a:lnTo>
                <a:lnTo>
                  <a:pt x="160417" y="543611"/>
                </a:lnTo>
                <a:lnTo>
                  <a:pt x="167101" y="530244"/>
                </a:lnTo>
                <a:lnTo>
                  <a:pt x="162645" y="517990"/>
                </a:lnTo>
                <a:lnTo>
                  <a:pt x="173785" y="509357"/>
                </a:lnTo>
                <a:lnTo>
                  <a:pt x="184925" y="522446"/>
                </a:lnTo>
                <a:lnTo>
                  <a:pt x="200521" y="531358"/>
                </a:lnTo>
                <a:lnTo>
                  <a:pt x="212775" y="521332"/>
                </a:lnTo>
                <a:lnTo>
                  <a:pt x="226143" y="505737"/>
                </a:lnTo>
                <a:lnTo>
                  <a:pt x="232827" y="513534"/>
                </a:lnTo>
                <a:lnTo>
                  <a:pt x="240625" y="524674"/>
                </a:lnTo>
                <a:lnTo>
                  <a:pt x="259563" y="516876"/>
                </a:lnTo>
                <a:lnTo>
                  <a:pt x="279616" y="514648"/>
                </a:lnTo>
                <a:lnTo>
                  <a:pt x="295212" y="515762"/>
                </a:lnTo>
                <a:lnTo>
                  <a:pt x="304124" y="502395"/>
                </a:lnTo>
                <a:lnTo>
                  <a:pt x="315264" y="492369"/>
                </a:lnTo>
                <a:lnTo>
                  <a:pt x="334202" y="487913"/>
                </a:lnTo>
                <a:lnTo>
                  <a:pt x="364280" y="480116"/>
                </a:lnTo>
                <a:lnTo>
                  <a:pt x="376534" y="493483"/>
                </a:lnTo>
                <a:lnTo>
                  <a:pt x="387674" y="507965"/>
                </a:lnTo>
                <a:lnTo>
                  <a:pt x="408840" y="500167"/>
                </a:lnTo>
                <a:lnTo>
                  <a:pt x="413296" y="485685"/>
                </a:lnTo>
                <a:cubicBezTo>
                  <a:pt x="413667" y="481229"/>
                  <a:pt x="414039" y="476774"/>
                  <a:pt x="414410" y="472318"/>
                </a:cubicBezTo>
                <a:lnTo>
                  <a:pt x="425550" y="464520"/>
                </a:lnTo>
                <a:lnTo>
                  <a:pt x="440032" y="464520"/>
                </a:lnTo>
                <a:lnTo>
                  <a:pt x="453400" y="462292"/>
                </a:lnTo>
                <a:lnTo>
                  <a:pt x="470946" y="461178"/>
                </a:lnTo>
                <a:lnTo>
                  <a:pt x="471224" y="461178"/>
                </a:lnTo>
                <a:lnTo>
                  <a:pt x="466768" y="451153"/>
                </a:lnTo>
                <a:cubicBezTo>
                  <a:pt x="465376" y="446975"/>
                  <a:pt x="463705" y="443077"/>
                  <a:pt x="462312" y="438899"/>
                </a:cubicBezTo>
                <a:lnTo>
                  <a:pt x="473452" y="428874"/>
                </a:lnTo>
                <a:lnTo>
                  <a:pt x="476794" y="415506"/>
                </a:lnTo>
                <a:cubicBezTo>
                  <a:pt x="478187" y="409658"/>
                  <a:pt x="479858" y="403531"/>
                  <a:pt x="481251" y="397683"/>
                </a:cubicBezTo>
                <a:lnTo>
                  <a:pt x="477908" y="384315"/>
                </a:lnTo>
                <a:lnTo>
                  <a:pt x="470110" y="380973"/>
                </a:lnTo>
                <a:lnTo>
                  <a:pt x="464540" y="370948"/>
                </a:lnTo>
                <a:lnTo>
                  <a:pt x="467882" y="357580"/>
                </a:lnTo>
                <a:cubicBezTo>
                  <a:pt x="468996" y="352846"/>
                  <a:pt x="470110" y="347833"/>
                  <a:pt x="471224" y="343099"/>
                </a:cubicBezTo>
                <a:lnTo>
                  <a:pt x="476794" y="327504"/>
                </a:lnTo>
                <a:lnTo>
                  <a:pt x="489049" y="337529"/>
                </a:lnTo>
                <a:lnTo>
                  <a:pt x="501303" y="346441"/>
                </a:lnTo>
                <a:lnTo>
                  <a:pt x="513557" y="343099"/>
                </a:lnTo>
                <a:lnTo>
                  <a:pt x="529153" y="340871"/>
                </a:lnTo>
                <a:lnTo>
                  <a:pt x="540571" y="336415"/>
                </a:lnTo>
                <a:lnTo>
                  <a:pt x="540293" y="336415"/>
                </a:lnTo>
                <a:lnTo>
                  <a:pt x="533609" y="323048"/>
                </a:lnTo>
                <a:lnTo>
                  <a:pt x="528039" y="309680"/>
                </a:lnTo>
                <a:lnTo>
                  <a:pt x="523583" y="297427"/>
                </a:lnTo>
                <a:lnTo>
                  <a:pt x="521355" y="280717"/>
                </a:lnTo>
                <a:lnTo>
                  <a:pt x="513557" y="270692"/>
                </a:lnTo>
                <a:lnTo>
                  <a:pt x="511329" y="259552"/>
                </a:lnTo>
                <a:cubicBezTo>
                  <a:pt x="511700" y="255096"/>
                  <a:pt x="512072" y="250641"/>
                  <a:pt x="512443" y="246185"/>
                </a:cubicBezTo>
                <a:lnTo>
                  <a:pt x="526925" y="247299"/>
                </a:lnTo>
                <a:lnTo>
                  <a:pt x="543635" y="250641"/>
                </a:lnTo>
                <a:cubicBezTo>
                  <a:pt x="544006" y="246556"/>
                  <a:pt x="544378" y="242472"/>
                  <a:pt x="544749" y="238387"/>
                </a:cubicBezTo>
                <a:lnTo>
                  <a:pt x="551433" y="226412"/>
                </a:lnTo>
                <a:lnTo>
                  <a:pt x="562573" y="216108"/>
                </a:lnTo>
                <a:lnTo>
                  <a:pt x="571485" y="204968"/>
                </a:lnTo>
                <a:cubicBezTo>
                  <a:pt x="570649" y="200791"/>
                  <a:pt x="570092" y="196892"/>
                  <a:pt x="569257" y="192715"/>
                </a:cubicBezTo>
                <a:cubicBezTo>
                  <a:pt x="569628" y="188630"/>
                  <a:pt x="570000" y="184546"/>
                  <a:pt x="570371" y="180461"/>
                </a:cubicBezTo>
                <a:lnTo>
                  <a:pt x="585967" y="181575"/>
                </a:lnTo>
                <a:lnTo>
                  <a:pt x="601563" y="180461"/>
                </a:lnTo>
                <a:lnTo>
                  <a:pt x="613817" y="169322"/>
                </a:lnTo>
                <a:lnTo>
                  <a:pt x="621615" y="160410"/>
                </a:lnTo>
                <a:lnTo>
                  <a:pt x="631641" y="148157"/>
                </a:lnTo>
                <a:lnTo>
                  <a:pt x="623843" y="140359"/>
                </a:lnTo>
                <a:cubicBezTo>
                  <a:pt x="622729" y="135068"/>
                  <a:pt x="621615" y="130055"/>
                  <a:pt x="620501" y="124763"/>
                </a:cubicBezTo>
                <a:lnTo>
                  <a:pt x="631641" y="119194"/>
                </a:lnTo>
                <a:lnTo>
                  <a:pt x="649465" y="120308"/>
                </a:lnTo>
                <a:lnTo>
                  <a:pt x="649465" y="106940"/>
                </a:lnTo>
                <a:lnTo>
                  <a:pt x="661719" y="94687"/>
                </a:lnTo>
                <a:lnTo>
                  <a:pt x="670631" y="81319"/>
                </a:lnTo>
                <a:lnTo>
                  <a:pt x="682886" y="66838"/>
                </a:lnTo>
                <a:lnTo>
                  <a:pt x="675087" y="59040"/>
                </a:lnTo>
                <a:lnTo>
                  <a:pt x="667289" y="50128"/>
                </a:lnTo>
                <a:cubicBezTo>
                  <a:pt x="667011" y="46786"/>
                  <a:pt x="666454" y="43445"/>
                  <a:pt x="666175" y="40103"/>
                </a:cubicBezTo>
                <a:cubicBezTo>
                  <a:pt x="667011" y="34811"/>
                  <a:pt x="667568" y="29799"/>
                  <a:pt x="668403" y="24507"/>
                </a:cubicBezTo>
                <a:lnTo>
                  <a:pt x="680658" y="15596"/>
                </a:lnTo>
                <a:lnTo>
                  <a:pt x="700710" y="8912"/>
                </a:lnTo>
                <a:lnTo>
                  <a:pt x="71185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/>
          <a:lstStyle/>
          <a:p>
            <a:endParaRPr lang="zh-CN" altLang="en-US" kern="0">
              <a:solidFill>
                <a:sysClr val="windowText" lastClr="000000"/>
              </a:solidFill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1003735" y="2210477"/>
            <a:ext cx="4753405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Occitanie</a:t>
            </a:r>
          </a:p>
        </p:txBody>
      </p:sp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DA04FE35-9596-3D07-6675-7737929FF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721269" y="661415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7" name="Ellipse 56">
            <a:extLst>
              <a:ext uri="{FF2B5EF4-FFF2-40B4-BE49-F238E27FC236}">
                <a16:creationId xmlns:a16="http://schemas.microsoft.com/office/drawing/2014/main" id="{30905F42-A315-7A17-5E2B-F0C892B96BC6}"/>
              </a:ext>
            </a:extLst>
          </p:cNvPr>
          <p:cNvSpPr/>
          <p:nvPr/>
        </p:nvSpPr>
        <p:spPr>
          <a:xfrm>
            <a:off x="6126233" y="8326466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object 9">
            <a:extLst>
              <a:ext uri="{FF2B5EF4-FFF2-40B4-BE49-F238E27FC236}">
                <a16:creationId xmlns:a16="http://schemas.microsoft.com/office/drawing/2014/main" id="{F85CFC9E-169D-6FA9-D3C9-E354592B31BC}"/>
              </a:ext>
            </a:extLst>
          </p:cNvPr>
          <p:cNvSpPr txBox="1"/>
          <p:nvPr/>
        </p:nvSpPr>
        <p:spPr>
          <a:xfrm>
            <a:off x="6283836" y="8248283"/>
            <a:ext cx="114231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tarbes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82" name="Graphique 81" descr="Bâtiment avec un remplissage uni">
            <a:extLst>
              <a:ext uri="{FF2B5EF4-FFF2-40B4-BE49-F238E27FC236}">
                <a16:creationId xmlns:a16="http://schemas.microsoft.com/office/drawing/2014/main" id="{BE2A5F78-C4E4-FBCC-43DE-11352120316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2138269" y="5424445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98" name="Graphique 97" descr="Bâtiment avec un remplissage uni">
            <a:extLst>
              <a:ext uri="{FF2B5EF4-FFF2-40B4-BE49-F238E27FC236}">
                <a16:creationId xmlns:a16="http://schemas.microsoft.com/office/drawing/2014/main" id="{7A2E7D27-010B-AA4A-32E1-FF7C93316DA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488062" y="587525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20" name="Ellipse 19">
            <a:extLst>
              <a:ext uri="{FF2B5EF4-FFF2-40B4-BE49-F238E27FC236}">
                <a16:creationId xmlns:a16="http://schemas.microsoft.com/office/drawing/2014/main" id="{BBE6C8C1-62B2-85DA-8740-802CDA50FCDF}"/>
              </a:ext>
            </a:extLst>
          </p:cNvPr>
          <p:cNvSpPr/>
          <p:nvPr/>
        </p:nvSpPr>
        <p:spPr>
          <a:xfrm>
            <a:off x="10425112" y="4967407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object 9">
            <a:extLst>
              <a:ext uri="{FF2B5EF4-FFF2-40B4-BE49-F238E27FC236}">
                <a16:creationId xmlns:a16="http://schemas.microsoft.com/office/drawing/2014/main" id="{173D5F49-DB6B-A812-F20C-7BB9483DC792}"/>
              </a:ext>
            </a:extLst>
          </p:cNvPr>
          <p:cNvSpPr txBox="1"/>
          <p:nvPr/>
        </p:nvSpPr>
        <p:spPr>
          <a:xfrm>
            <a:off x="10036307" y="5222054"/>
            <a:ext cx="154982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montauban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2" name="object 9">
            <a:extLst>
              <a:ext uri="{FF2B5EF4-FFF2-40B4-BE49-F238E27FC236}">
                <a16:creationId xmlns:a16="http://schemas.microsoft.com/office/drawing/2014/main" id="{8D4D2E1B-51FC-2240-8746-055A2729C0B7}"/>
              </a:ext>
            </a:extLst>
          </p:cNvPr>
          <p:cNvSpPr txBox="1"/>
          <p:nvPr/>
        </p:nvSpPr>
        <p:spPr>
          <a:xfrm>
            <a:off x="10213500" y="7122826"/>
            <a:ext cx="139626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toulouse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5" name="Ellipse 44">
            <a:extLst>
              <a:ext uri="{FF2B5EF4-FFF2-40B4-BE49-F238E27FC236}">
                <a16:creationId xmlns:a16="http://schemas.microsoft.com/office/drawing/2014/main" id="{38924443-F636-FF03-D703-82A6C37F1243}"/>
              </a:ext>
            </a:extLst>
          </p:cNvPr>
          <p:cNvSpPr/>
          <p:nvPr/>
        </p:nvSpPr>
        <p:spPr>
          <a:xfrm>
            <a:off x="15916800" y="8005715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1" name="object 9">
            <a:extLst>
              <a:ext uri="{FF2B5EF4-FFF2-40B4-BE49-F238E27FC236}">
                <a16:creationId xmlns:a16="http://schemas.microsoft.com/office/drawing/2014/main" id="{BD1438EF-0B9B-293D-4576-015F93E8ABD7}"/>
              </a:ext>
            </a:extLst>
          </p:cNvPr>
          <p:cNvSpPr txBox="1"/>
          <p:nvPr/>
        </p:nvSpPr>
        <p:spPr>
          <a:xfrm>
            <a:off x="14959533" y="7685012"/>
            <a:ext cx="139626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béziers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52" name="Ellipse 51">
            <a:extLst>
              <a:ext uri="{FF2B5EF4-FFF2-40B4-BE49-F238E27FC236}">
                <a16:creationId xmlns:a16="http://schemas.microsoft.com/office/drawing/2014/main" id="{3335FD65-FF7F-3F9F-16B6-FD26B5EA1B72}"/>
              </a:ext>
            </a:extLst>
          </p:cNvPr>
          <p:cNvSpPr/>
          <p:nvPr/>
        </p:nvSpPr>
        <p:spPr>
          <a:xfrm>
            <a:off x="18121312" y="7031327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3" name="object 9">
            <a:extLst>
              <a:ext uri="{FF2B5EF4-FFF2-40B4-BE49-F238E27FC236}">
                <a16:creationId xmlns:a16="http://schemas.microsoft.com/office/drawing/2014/main" id="{3D7D50CE-EEE2-296D-5340-29270ACE8799}"/>
              </a:ext>
            </a:extLst>
          </p:cNvPr>
          <p:cNvSpPr txBox="1"/>
          <p:nvPr/>
        </p:nvSpPr>
        <p:spPr>
          <a:xfrm>
            <a:off x="16871781" y="6728097"/>
            <a:ext cx="184850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montpellier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54" name="Ellipse 53">
            <a:extLst>
              <a:ext uri="{FF2B5EF4-FFF2-40B4-BE49-F238E27FC236}">
                <a16:creationId xmlns:a16="http://schemas.microsoft.com/office/drawing/2014/main" id="{9D987E0E-1927-21E5-6A95-AB776C6C4563}"/>
              </a:ext>
            </a:extLst>
          </p:cNvPr>
          <p:cNvSpPr/>
          <p:nvPr/>
        </p:nvSpPr>
        <p:spPr>
          <a:xfrm>
            <a:off x="19416712" y="6215823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object 9">
            <a:extLst>
              <a:ext uri="{FF2B5EF4-FFF2-40B4-BE49-F238E27FC236}">
                <a16:creationId xmlns:a16="http://schemas.microsoft.com/office/drawing/2014/main" id="{054A3657-AFC2-47F0-1B20-EFF71919F637}"/>
              </a:ext>
            </a:extLst>
          </p:cNvPr>
          <p:cNvSpPr txBox="1"/>
          <p:nvPr/>
        </p:nvSpPr>
        <p:spPr>
          <a:xfrm>
            <a:off x="18671026" y="5925360"/>
            <a:ext cx="108754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nimes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67" name="Ellipse 66">
            <a:extLst>
              <a:ext uri="{FF2B5EF4-FFF2-40B4-BE49-F238E27FC236}">
                <a16:creationId xmlns:a16="http://schemas.microsoft.com/office/drawing/2014/main" id="{E1E0578A-6271-5CE6-FE80-E248299B6328}"/>
              </a:ext>
            </a:extLst>
          </p:cNvPr>
          <p:cNvSpPr/>
          <p:nvPr/>
        </p:nvSpPr>
        <p:spPr>
          <a:xfrm>
            <a:off x="15257992" y="11016578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9" name="object 9">
            <a:extLst>
              <a:ext uri="{FF2B5EF4-FFF2-40B4-BE49-F238E27FC236}">
                <a16:creationId xmlns:a16="http://schemas.microsoft.com/office/drawing/2014/main" id="{B77BD374-C56E-3B43-67FB-0D17A3BBD0EF}"/>
              </a:ext>
            </a:extLst>
          </p:cNvPr>
          <p:cNvSpPr txBox="1"/>
          <p:nvPr/>
        </p:nvSpPr>
        <p:spPr>
          <a:xfrm>
            <a:off x="14065327" y="10692353"/>
            <a:ext cx="139626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perpignan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72" name="Ellipse 71">
            <a:extLst>
              <a:ext uri="{FF2B5EF4-FFF2-40B4-BE49-F238E27FC236}">
                <a16:creationId xmlns:a16="http://schemas.microsoft.com/office/drawing/2014/main" id="{6F4C1722-2EF9-1C84-018C-0FCA3787A2A2}"/>
              </a:ext>
            </a:extLst>
          </p:cNvPr>
          <p:cNvSpPr/>
          <p:nvPr/>
        </p:nvSpPr>
        <p:spPr>
          <a:xfrm>
            <a:off x="16128410" y="4582645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object 9">
            <a:extLst>
              <a:ext uri="{FF2B5EF4-FFF2-40B4-BE49-F238E27FC236}">
                <a16:creationId xmlns:a16="http://schemas.microsoft.com/office/drawing/2014/main" id="{F56E0332-C571-244F-A3E4-3DC31F65849B}"/>
              </a:ext>
            </a:extLst>
          </p:cNvPr>
          <p:cNvSpPr txBox="1"/>
          <p:nvPr/>
        </p:nvSpPr>
        <p:spPr>
          <a:xfrm>
            <a:off x="15739605" y="4837292"/>
            <a:ext cx="154982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millau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118" name="Graphique 117" descr="Bâtiment avec un remplissage uni">
            <a:extLst>
              <a:ext uri="{FF2B5EF4-FFF2-40B4-BE49-F238E27FC236}">
                <a16:creationId xmlns:a16="http://schemas.microsoft.com/office/drawing/2014/main" id="{D7D33DDF-9F3C-A4C3-4C15-42CDA46CF4C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444746" y="649569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8" name="Ellipse 17">
            <a:extLst>
              <a:ext uri="{FF2B5EF4-FFF2-40B4-BE49-F238E27FC236}">
                <a16:creationId xmlns:a16="http://schemas.microsoft.com/office/drawing/2014/main" id="{97BA82B2-0D5F-C9A2-BBC8-74F634E41ED0}"/>
              </a:ext>
            </a:extLst>
          </p:cNvPr>
          <p:cNvSpPr/>
          <p:nvPr/>
        </p:nvSpPr>
        <p:spPr>
          <a:xfrm>
            <a:off x="10716421" y="685794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object 9">
            <a:extLst>
              <a:ext uri="{FF2B5EF4-FFF2-40B4-BE49-F238E27FC236}">
                <a16:creationId xmlns:a16="http://schemas.microsoft.com/office/drawing/2014/main" id="{5DA5C4EF-6475-EEDB-5348-871451973E4E}"/>
              </a:ext>
            </a:extLst>
          </p:cNvPr>
          <p:cNvSpPr txBox="1"/>
          <p:nvPr/>
        </p:nvSpPr>
        <p:spPr>
          <a:xfrm>
            <a:off x="12666027" y="5628047"/>
            <a:ext cx="120336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gaillac</a:t>
            </a:r>
          </a:p>
        </p:txBody>
      </p:sp>
      <p:pic>
        <p:nvPicPr>
          <p:cNvPr id="76" name="Graphique 75" descr="Bâtiment avec un remplissage uni">
            <a:extLst>
              <a:ext uri="{FF2B5EF4-FFF2-40B4-BE49-F238E27FC236}">
                <a16:creationId xmlns:a16="http://schemas.microsoft.com/office/drawing/2014/main" id="{F985F8DD-2548-D740-364C-78126BE2290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8149600" y="6167295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7" name="object 9">
            <a:extLst>
              <a:ext uri="{FF2B5EF4-FFF2-40B4-BE49-F238E27FC236}">
                <a16:creationId xmlns:a16="http://schemas.microsoft.com/office/drawing/2014/main" id="{517C36EC-292C-FFBF-5ECA-CE49272193A9}"/>
              </a:ext>
            </a:extLst>
          </p:cNvPr>
          <p:cNvSpPr txBox="1"/>
          <p:nvPr/>
        </p:nvSpPr>
        <p:spPr>
          <a:xfrm>
            <a:off x="17088927" y="6310619"/>
            <a:ext cx="120336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castries</a:t>
            </a:r>
            <a:endParaRPr lang="fr-FR" sz="1600" cap="all" spc="3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78" name="object 9">
            <a:extLst>
              <a:ext uri="{FF2B5EF4-FFF2-40B4-BE49-F238E27FC236}">
                <a16:creationId xmlns:a16="http://schemas.microsoft.com/office/drawing/2014/main" id="{0A323AFF-CF13-708B-C2E7-DF423232B45D}"/>
              </a:ext>
            </a:extLst>
          </p:cNvPr>
          <p:cNvSpPr txBox="1"/>
          <p:nvPr/>
        </p:nvSpPr>
        <p:spPr>
          <a:xfrm>
            <a:off x="14487158" y="3548726"/>
            <a:ext cx="120336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rodez</a:t>
            </a:r>
          </a:p>
        </p:txBody>
      </p:sp>
      <p:pic>
        <p:nvPicPr>
          <p:cNvPr id="79" name="Graphique 78" descr="Bâtiment avec un remplissage uni">
            <a:extLst>
              <a:ext uri="{FF2B5EF4-FFF2-40B4-BE49-F238E27FC236}">
                <a16:creationId xmlns:a16="http://schemas.microsoft.com/office/drawing/2014/main" id="{B64CFE60-8821-F42D-A9F2-269CC6AA014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4037904" y="334816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0" name="object 9">
            <a:extLst>
              <a:ext uri="{FF2B5EF4-FFF2-40B4-BE49-F238E27FC236}">
                <a16:creationId xmlns:a16="http://schemas.microsoft.com/office/drawing/2014/main" id="{DF6A5BB4-DAB4-64F2-049B-C83ACC757512}"/>
              </a:ext>
            </a:extLst>
          </p:cNvPr>
          <p:cNvSpPr txBox="1"/>
          <p:nvPr/>
        </p:nvSpPr>
        <p:spPr>
          <a:xfrm>
            <a:off x="19053835" y="6646537"/>
            <a:ext cx="120336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mauguio</a:t>
            </a:r>
          </a:p>
        </p:txBody>
      </p:sp>
      <p:pic>
        <p:nvPicPr>
          <p:cNvPr id="81" name="Graphique 80" descr="Bâtiment avec un remplissage uni">
            <a:extLst>
              <a:ext uri="{FF2B5EF4-FFF2-40B4-BE49-F238E27FC236}">
                <a16:creationId xmlns:a16="http://schemas.microsoft.com/office/drawing/2014/main" id="{C12A4EB1-0FFD-63B6-FA4C-5C95C068326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3330921" y="816178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2" name="object 9">
            <a:extLst>
              <a:ext uri="{FF2B5EF4-FFF2-40B4-BE49-F238E27FC236}">
                <a16:creationId xmlns:a16="http://schemas.microsoft.com/office/drawing/2014/main" id="{23F551C8-FA7A-9080-4306-0343F6579DE0}"/>
              </a:ext>
            </a:extLst>
          </p:cNvPr>
          <p:cNvSpPr txBox="1"/>
          <p:nvPr/>
        </p:nvSpPr>
        <p:spPr>
          <a:xfrm>
            <a:off x="11680477" y="8371914"/>
            <a:ext cx="178339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carcassonne</a:t>
            </a:r>
          </a:p>
        </p:txBody>
      </p:sp>
      <p:pic>
        <p:nvPicPr>
          <p:cNvPr id="104" name="Graphique 103" descr="Bâtiment avec un remplissage uni">
            <a:extLst>
              <a:ext uri="{FF2B5EF4-FFF2-40B4-BE49-F238E27FC236}">
                <a16:creationId xmlns:a16="http://schemas.microsoft.com/office/drawing/2014/main" id="{B97A0B7E-48B4-14D1-A7A1-FE04D73209D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8437036" y="6347086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5" name="object 9">
            <a:extLst>
              <a:ext uri="{FF2B5EF4-FFF2-40B4-BE49-F238E27FC236}">
                <a16:creationId xmlns:a16="http://schemas.microsoft.com/office/drawing/2014/main" id="{BC3E53A4-2FEB-9F60-1997-ECB8E4872DEE}"/>
              </a:ext>
            </a:extLst>
          </p:cNvPr>
          <p:cNvSpPr txBox="1"/>
          <p:nvPr/>
        </p:nvSpPr>
        <p:spPr>
          <a:xfrm>
            <a:off x="17365134" y="5690345"/>
            <a:ext cx="169473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Saint-aunès</a:t>
            </a:r>
          </a:p>
        </p:txBody>
      </p:sp>
      <p:cxnSp>
        <p:nvCxnSpPr>
          <p:cNvPr id="107" name="Connecteur : en angle 106">
            <a:extLst>
              <a:ext uri="{FF2B5EF4-FFF2-40B4-BE49-F238E27FC236}">
                <a16:creationId xmlns:a16="http://schemas.microsoft.com/office/drawing/2014/main" id="{DF4B05AC-CDDA-A8C0-1525-70A92D9E0632}"/>
              </a:ext>
            </a:extLst>
          </p:cNvPr>
          <p:cNvCxnSpPr>
            <a:cxnSpLocks/>
            <a:endCxn id="104" idx="0"/>
          </p:cNvCxnSpPr>
          <p:nvPr/>
        </p:nvCxnSpPr>
        <p:spPr>
          <a:xfrm rot="16200000" flipH="1">
            <a:off x="18442483" y="6114412"/>
            <a:ext cx="403423" cy="61925"/>
          </a:xfrm>
          <a:prstGeom prst="bentConnector3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112" name="Graphique 111" descr="Bâtiment avec un remplissage uni">
            <a:extLst>
              <a:ext uri="{FF2B5EF4-FFF2-40B4-BE49-F238E27FC236}">
                <a16:creationId xmlns:a16="http://schemas.microsoft.com/office/drawing/2014/main" id="{4A446F88-F2CF-D278-E5E2-BB7EA557283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5324660" y="841651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13" name="object 9">
            <a:extLst>
              <a:ext uri="{FF2B5EF4-FFF2-40B4-BE49-F238E27FC236}">
                <a16:creationId xmlns:a16="http://schemas.microsoft.com/office/drawing/2014/main" id="{13581804-8168-4336-E82B-D8D4B099FD77}"/>
              </a:ext>
            </a:extLst>
          </p:cNvPr>
          <p:cNvSpPr txBox="1"/>
          <p:nvPr/>
        </p:nvSpPr>
        <p:spPr>
          <a:xfrm>
            <a:off x="14118670" y="8508179"/>
            <a:ext cx="139626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narbonne</a:t>
            </a:r>
          </a:p>
        </p:txBody>
      </p:sp>
      <p:pic>
        <p:nvPicPr>
          <p:cNvPr id="114" name="Graphique 113" descr="Bâtiment avec un remplissage uni">
            <a:extLst>
              <a:ext uri="{FF2B5EF4-FFF2-40B4-BE49-F238E27FC236}">
                <a16:creationId xmlns:a16="http://schemas.microsoft.com/office/drawing/2014/main" id="{3A1FE70F-37DD-5028-57A2-1C9E37BD26E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7650151" y="697193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15" name="object 9">
            <a:extLst>
              <a:ext uri="{FF2B5EF4-FFF2-40B4-BE49-F238E27FC236}">
                <a16:creationId xmlns:a16="http://schemas.microsoft.com/office/drawing/2014/main" id="{C77816C2-1B3C-EBA7-107F-49E4C6FCA728}"/>
              </a:ext>
            </a:extLst>
          </p:cNvPr>
          <p:cNvSpPr txBox="1"/>
          <p:nvPr/>
        </p:nvSpPr>
        <p:spPr>
          <a:xfrm>
            <a:off x="15197199" y="7153953"/>
            <a:ext cx="253252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Saint-jean-de-védas</a:t>
            </a:r>
          </a:p>
        </p:txBody>
      </p:sp>
      <p:pic>
        <p:nvPicPr>
          <p:cNvPr id="116" name="Graphique 115" descr="Bâtiment avec un remplissage uni">
            <a:extLst>
              <a:ext uri="{FF2B5EF4-FFF2-40B4-BE49-F238E27FC236}">
                <a16:creationId xmlns:a16="http://schemas.microsoft.com/office/drawing/2014/main" id="{B1D00D40-30F3-0D54-5AA5-3B38DC0270F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5402945" y="9509007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17" name="object 9">
            <a:extLst>
              <a:ext uri="{FF2B5EF4-FFF2-40B4-BE49-F238E27FC236}">
                <a16:creationId xmlns:a16="http://schemas.microsoft.com/office/drawing/2014/main" id="{5FFAF9F7-FFFF-A9E9-64E1-3A3D94F5AD86}"/>
              </a:ext>
            </a:extLst>
          </p:cNvPr>
          <p:cNvSpPr txBox="1"/>
          <p:nvPr/>
        </p:nvSpPr>
        <p:spPr>
          <a:xfrm>
            <a:off x="13899604" y="9692474"/>
            <a:ext cx="166173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Le barcarès</a:t>
            </a:r>
          </a:p>
        </p:txBody>
      </p:sp>
      <p:pic>
        <p:nvPicPr>
          <p:cNvPr id="3" name="Graphique 2" descr="Bâtiment avec un remplissage uni">
            <a:extLst>
              <a:ext uri="{FF2B5EF4-FFF2-40B4-BE49-F238E27FC236}">
                <a16:creationId xmlns:a16="http://schemas.microsoft.com/office/drawing/2014/main" id="{766377AA-930B-C676-9155-6695156AC75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707151" y="9222138"/>
            <a:ext cx="419083" cy="419083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" name="object 9">
            <a:extLst>
              <a:ext uri="{FF2B5EF4-FFF2-40B4-BE49-F238E27FC236}">
                <a16:creationId xmlns:a16="http://schemas.microsoft.com/office/drawing/2014/main" id="{BB83B606-92CD-718F-643B-05B0CBE653E2}"/>
              </a:ext>
            </a:extLst>
          </p:cNvPr>
          <p:cNvSpPr txBox="1"/>
          <p:nvPr/>
        </p:nvSpPr>
        <p:spPr>
          <a:xfrm>
            <a:off x="6177927" y="9301835"/>
            <a:ext cx="178339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Lourdes</a:t>
            </a:r>
          </a:p>
        </p:txBody>
      </p:sp>
      <p:pic>
        <p:nvPicPr>
          <p:cNvPr id="55" name="Graphique 54" descr="Bâtiment avec un remplissage uni">
            <a:extLst>
              <a:ext uri="{FF2B5EF4-FFF2-40B4-BE49-F238E27FC236}">
                <a16:creationId xmlns:a16="http://schemas.microsoft.com/office/drawing/2014/main" id="{97C868A8-331A-8D08-FBC7-581DA229D3F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961395" y="854735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6" name="object 9">
            <a:extLst>
              <a:ext uri="{FF2B5EF4-FFF2-40B4-BE49-F238E27FC236}">
                <a16:creationId xmlns:a16="http://schemas.microsoft.com/office/drawing/2014/main" id="{4ACDE532-C3BC-824B-4F94-EA33FC3F5AB3}"/>
              </a:ext>
            </a:extLst>
          </p:cNvPr>
          <p:cNvSpPr txBox="1"/>
          <p:nvPr/>
        </p:nvSpPr>
        <p:spPr>
          <a:xfrm>
            <a:off x="10425113" y="8761843"/>
            <a:ext cx="68719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foix</a:t>
            </a:r>
            <a:endParaRPr lang="fr-FR" sz="1600" cap="all" spc="3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F8AF8B1C-0235-C878-0DF5-49DD5EB28D52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7" name="Groupe 6">
              <a:extLst>
                <a:ext uri="{FF2B5EF4-FFF2-40B4-BE49-F238E27FC236}">
                  <a16:creationId xmlns:a16="http://schemas.microsoft.com/office/drawing/2014/main" id="{1AE54517-4AB5-607C-12FA-218CAE11D60C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24" name="Groupe 23">
                <a:extLst>
                  <a:ext uri="{FF2B5EF4-FFF2-40B4-BE49-F238E27FC236}">
                    <a16:creationId xmlns:a16="http://schemas.microsoft.com/office/drawing/2014/main" id="{2CBC211A-10F8-1020-3819-1EF860299C2B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27" name="Rectangle : coins arrondis 26">
                  <a:extLst>
                    <a:ext uri="{FF2B5EF4-FFF2-40B4-BE49-F238E27FC236}">
                      <a16:creationId xmlns:a16="http://schemas.microsoft.com/office/drawing/2014/main" id="{F7CC57B4-DB2F-FEC3-7487-AA24526DBB27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28" name="Graphique 27" descr="Bâtiment avec un remplissage uni">
                  <a:extLst>
                    <a:ext uri="{FF2B5EF4-FFF2-40B4-BE49-F238E27FC236}">
                      <a16:creationId xmlns:a16="http://schemas.microsoft.com/office/drawing/2014/main" id="{828E9B33-929E-10B9-8751-9B84E4B5E3D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29" name="Graphique 28" descr="Bâtiment avec un remplissage uni">
                  <a:extLst>
                    <a:ext uri="{FF2B5EF4-FFF2-40B4-BE49-F238E27FC236}">
                      <a16:creationId xmlns:a16="http://schemas.microsoft.com/office/drawing/2014/main" id="{50A40A12-D0AA-2A83-C41F-04A502D590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30" name="Graphique 29" descr="Bâtiment avec un remplissage uni">
                  <a:extLst>
                    <a:ext uri="{FF2B5EF4-FFF2-40B4-BE49-F238E27FC236}">
                      <a16:creationId xmlns:a16="http://schemas.microsoft.com/office/drawing/2014/main" id="{2336F01D-9072-FF3C-1B61-F0FDF2BAA2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31" name="Graphique 30" descr="Bâtiment avec un remplissage uni">
                  <a:extLst>
                    <a:ext uri="{FF2B5EF4-FFF2-40B4-BE49-F238E27FC236}">
                      <a16:creationId xmlns:a16="http://schemas.microsoft.com/office/drawing/2014/main" id="{F1B063A7-0699-D228-7160-7A71F35F159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32" name="object 9">
                  <a:extLst>
                    <a:ext uri="{FF2B5EF4-FFF2-40B4-BE49-F238E27FC236}">
                      <a16:creationId xmlns:a16="http://schemas.microsoft.com/office/drawing/2014/main" id="{738BDB63-5DD5-020F-DC2B-4AAAC955E445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3" name="object 9">
                  <a:extLst>
                    <a:ext uri="{FF2B5EF4-FFF2-40B4-BE49-F238E27FC236}">
                      <a16:creationId xmlns:a16="http://schemas.microsoft.com/office/drawing/2014/main" id="{F2DD4E14-FD9B-3886-D3C4-F2BD35FB73EC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4" name="object 9">
                  <a:extLst>
                    <a:ext uri="{FF2B5EF4-FFF2-40B4-BE49-F238E27FC236}">
                      <a16:creationId xmlns:a16="http://schemas.microsoft.com/office/drawing/2014/main" id="{5583F777-7C57-7694-5AF3-DF8216ACF486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5" name="object 9">
                  <a:extLst>
                    <a:ext uri="{FF2B5EF4-FFF2-40B4-BE49-F238E27FC236}">
                      <a16:creationId xmlns:a16="http://schemas.microsoft.com/office/drawing/2014/main" id="{E0C3EBEB-2EAA-1815-02BD-C07BB47663B3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6" name="object 9">
                  <a:extLst>
                    <a:ext uri="{FF2B5EF4-FFF2-40B4-BE49-F238E27FC236}">
                      <a16:creationId xmlns:a16="http://schemas.microsoft.com/office/drawing/2014/main" id="{38B68318-2F9E-A005-44A8-C9ECE2770DA9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7" name="object 9">
                  <a:extLst>
                    <a:ext uri="{FF2B5EF4-FFF2-40B4-BE49-F238E27FC236}">
                      <a16:creationId xmlns:a16="http://schemas.microsoft.com/office/drawing/2014/main" id="{12D4FBAB-5F34-D256-8D4C-CF72638030D6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38" name="Graphique 37" descr="Bâtiment avec un remplissage uni">
                  <a:extLst>
                    <a:ext uri="{FF2B5EF4-FFF2-40B4-BE49-F238E27FC236}">
                      <a16:creationId xmlns:a16="http://schemas.microsoft.com/office/drawing/2014/main" id="{C94793C4-D739-8E92-CC37-30B2D90384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39" name="object 9">
                  <a:extLst>
                    <a:ext uri="{FF2B5EF4-FFF2-40B4-BE49-F238E27FC236}">
                      <a16:creationId xmlns:a16="http://schemas.microsoft.com/office/drawing/2014/main" id="{5EF588F0-02BB-B449-9A31-62E0A52E159D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25" name="Ellipse 24">
                <a:extLst>
                  <a:ext uri="{FF2B5EF4-FFF2-40B4-BE49-F238E27FC236}">
                    <a16:creationId xmlns:a16="http://schemas.microsoft.com/office/drawing/2014/main" id="{C1F990EE-87AE-A6C2-1ABD-62E12201C10A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" name="object 9">
                <a:extLst>
                  <a:ext uri="{FF2B5EF4-FFF2-40B4-BE49-F238E27FC236}">
                    <a16:creationId xmlns:a16="http://schemas.microsoft.com/office/drawing/2014/main" id="{B5A1CA40-46C6-B7F2-E331-102CAEA7A45D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D2A6E60C-1B29-59E5-F650-7A0B2F85E5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10" name="Espace réservé du numéro de diapositive 9">
            <a:extLst>
              <a:ext uri="{FF2B5EF4-FFF2-40B4-BE49-F238E27FC236}">
                <a16:creationId xmlns:a16="http://schemas.microsoft.com/office/drawing/2014/main" id="{F38A6E0C-4138-AEED-DD6F-44352C4224C4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39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4418870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e 65">
            <a:extLst>
              <a:ext uri="{FF2B5EF4-FFF2-40B4-BE49-F238E27FC236}">
                <a16:creationId xmlns:a16="http://schemas.microsoft.com/office/drawing/2014/main" id="{66AD37DD-7B59-A9BC-31D0-6110487DFE92}"/>
              </a:ext>
            </a:extLst>
          </p:cNvPr>
          <p:cNvGrpSpPr/>
          <p:nvPr/>
        </p:nvGrpSpPr>
        <p:grpSpPr>
          <a:xfrm>
            <a:off x="1191995" y="1430100"/>
            <a:ext cx="23038235" cy="12394436"/>
            <a:chOff x="725251" y="723900"/>
            <a:chExt cx="16573028" cy="8916192"/>
          </a:xfrm>
        </p:grpSpPr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54BEEAFC-A334-7F9F-7A60-674D5EBCE1C1}"/>
                </a:ext>
              </a:extLst>
            </p:cNvPr>
            <p:cNvGrpSpPr/>
            <p:nvPr/>
          </p:nvGrpSpPr>
          <p:grpSpPr>
            <a:xfrm>
              <a:off x="12115800" y="723900"/>
              <a:ext cx="5182479" cy="8916192"/>
              <a:chOff x="12216093" y="762000"/>
              <a:chExt cx="5182479" cy="8916192"/>
            </a:xfrm>
          </p:grpSpPr>
          <p:grpSp>
            <p:nvGrpSpPr>
              <p:cNvPr id="29" name="Groupe 28">
                <a:extLst>
                  <a:ext uri="{FF2B5EF4-FFF2-40B4-BE49-F238E27FC236}">
                    <a16:creationId xmlns:a16="http://schemas.microsoft.com/office/drawing/2014/main" id="{12908F10-E4AC-4A2E-F3C8-423B2F375B27}"/>
                  </a:ext>
                </a:extLst>
              </p:cNvPr>
              <p:cNvGrpSpPr/>
              <p:nvPr/>
            </p:nvGrpSpPr>
            <p:grpSpPr>
              <a:xfrm>
                <a:off x="16844496" y="958817"/>
                <a:ext cx="554076" cy="263879"/>
                <a:chOff x="16844496" y="958817"/>
                <a:chExt cx="554076" cy="263879"/>
              </a:xfrm>
            </p:grpSpPr>
            <p:pic>
              <p:nvPicPr>
                <p:cNvPr id="8" name="Picture 8"/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16844496" y="958817"/>
                  <a:ext cx="277038" cy="263879"/>
                </a:xfrm>
                <a:prstGeom prst="rect">
                  <a:avLst/>
                </a:prstGeom>
              </p:spPr>
            </p:pic>
            <p:pic>
              <p:nvPicPr>
                <p:cNvPr id="9" name="Picture 9"/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17121534" y="958817"/>
                  <a:ext cx="277038" cy="263879"/>
                </a:xfrm>
                <a:prstGeom prst="rect">
                  <a:avLst/>
                </a:prstGeom>
              </p:spPr>
            </p:pic>
          </p:grpSp>
          <p:grpSp>
            <p:nvGrpSpPr>
              <p:cNvPr id="37" name="Groupe 36">
                <a:extLst>
                  <a:ext uri="{FF2B5EF4-FFF2-40B4-BE49-F238E27FC236}">
                    <a16:creationId xmlns:a16="http://schemas.microsoft.com/office/drawing/2014/main" id="{5FCB09A0-F32B-512C-37C9-49A38D26CFF3}"/>
                  </a:ext>
                </a:extLst>
              </p:cNvPr>
              <p:cNvGrpSpPr/>
              <p:nvPr/>
            </p:nvGrpSpPr>
            <p:grpSpPr>
              <a:xfrm>
                <a:off x="12216093" y="762000"/>
                <a:ext cx="4973436" cy="8916192"/>
                <a:chOff x="12357947" y="646096"/>
                <a:chExt cx="4973436" cy="8916192"/>
              </a:xfrm>
            </p:grpSpPr>
            <p:pic>
              <p:nvPicPr>
                <p:cNvPr id="4" name="Picture 4"/>
                <p:cNvPicPr>
                  <a:picLocks noChangeAspect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>
                <a:xfrm>
                  <a:off x="12357947" y="646096"/>
                  <a:ext cx="4973436" cy="1476992"/>
                </a:xfrm>
                <a:prstGeom prst="rect">
                  <a:avLst/>
                </a:prstGeom>
              </p:spPr>
            </p:pic>
            <p:grpSp>
              <p:nvGrpSpPr>
                <p:cNvPr id="32" name="Groupe 31">
                  <a:extLst>
                    <a:ext uri="{FF2B5EF4-FFF2-40B4-BE49-F238E27FC236}">
                      <a16:creationId xmlns:a16="http://schemas.microsoft.com/office/drawing/2014/main" id="{2001A0C9-C1F5-22E6-A9D3-96F601FE4908}"/>
                    </a:ext>
                  </a:extLst>
                </p:cNvPr>
                <p:cNvGrpSpPr/>
                <p:nvPr/>
              </p:nvGrpSpPr>
              <p:grpSpPr>
                <a:xfrm>
                  <a:off x="12959777" y="2322496"/>
                  <a:ext cx="3769777" cy="5450330"/>
                  <a:chOff x="13301106" y="2317733"/>
                  <a:chExt cx="3769777" cy="5450330"/>
                </a:xfrm>
              </p:grpSpPr>
              <p:grpSp>
                <p:nvGrpSpPr>
                  <p:cNvPr id="20" name="Group 20"/>
                  <p:cNvGrpSpPr/>
                  <p:nvPr/>
                </p:nvGrpSpPr>
                <p:grpSpPr>
                  <a:xfrm>
                    <a:off x="13698228" y="2533589"/>
                    <a:ext cx="3372655" cy="5234474"/>
                    <a:chOff x="0" y="-57150"/>
                    <a:chExt cx="888271" cy="1378627"/>
                  </a:xfrm>
                </p:grpSpPr>
                <p:sp>
                  <p:nvSpPr>
                    <p:cNvPr id="21" name="Freeform 21"/>
                    <p:cNvSpPr/>
                    <p:nvPr/>
                  </p:nvSpPr>
                  <p:spPr>
                    <a:xfrm>
                      <a:off x="0" y="-38489"/>
                      <a:ext cx="888271" cy="13599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88271" h="1359966">
                          <a:moveTo>
                            <a:pt x="117070" y="0"/>
                          </a:moveTo>
                          <a:lnTo>
                            <a:pt x="771201" y="0"/>
                          </a:lnTo>
                          <a:cubicBezTo>
                            <a:pt x="835857" y="0"/>
                            <a:pt x="888271" y="52414"/>
                            <a:pt x="888271" y="117070"/>
                          </a:cubicBezTo>
                          <a:lnTo>
                            <a:pt x="888271" y="1242895"/>
                          </a:lnTo>
                          <a:cubicBezTo>
                            <a:pt x="888271" y="1273944"/>
                            <a:pt x="875937" y="1303722"/>
                            <a:pt x="853982" y="1325677"/>
                          </a:cubicBezTo>
                          <a:cubicBezTo>
                            <a:pt x="832027" y="1347632"/>
                            <a:pt x="802250" y="1359966"/>
                            <a:pt x="771201" y="1359966"/>
                          </a:cubicBezTo>
                          <a:lnTo>
                            <a:pt x="117070" y="1359966"/>
                          </a:lnTo>
                          <a:cubicBezTo>
                            <a:pt x="86021" y="1359966"/>
                            <a:pt x="56244" y="1347632"/>
                            <a:pt x="34289" y="1325677"/>
                          </a:cubicBezTo>
                          <a:cubicBezTo>
                            <a:pt x="12334" y="1303722"/>
                            <a:pt x="0" y="1273944"/>
                            <a:pt x="0" y="1242895"/>
                          </a:cubicBezTo>
                          <a:lnTo>
                            <a:pt x="0" y="117070"/>
                          </a:lnTo>
                          <a:cubicBezTo>
                            <a:pt x="0" y="86021"/>
                            <a:pt x="12334" y="56244"/>
                            <a:pt x="34289" y="34289"/>
                          </a:cubicBezTo>
                          <a:cubicBezTo>
                            <a:pt x="56244" y="12334"/>
                            <a:pt x="86021" y="0"/>
                            <a:pt x="117070" y="0"/>
                          </a:cubicBezTo>
                          <a:close/>
                        </a:path>
                      </a:pathLst>
                    </a:custGeom>
                    <a:solidFill>
                      <a:srgbClr val="AD000B"/>
                    </a:solidFill>
                  </p:spPr>
                  <p:txBody>
                    <a:bodyPr/>
                    <a:lstStyle/>
                    <a:p>
                      <a:endParaRPr lang="fr-FR" sz="2502"/>
                    </a:p>
                  </p:txBody>
                </p:sp>
                <p:sp>
                  <p:nvSpPr>
                    <p:cNvPr id="22" name="TextBox 22"/>
                    <p:cNvSpPr txBox="1"/>
                    <p:nvPr/>
                  </p:nvSpPr>
                  <p:spPr>
                    <a:xfrm>
                      <a:off x="0" y="-57150"/>
                      <a:ext cx="812800" cy="869950"/>
                    </a:xfrm>
                    <a:prstGeom prst="rect">
                      <a:avLst/>
                    </a:prstGeom>
                  </p:spPr>
                  <p:txBody>
                    <a:bodyPr lIns="70617" tIns="70617" rIns="70617" bIns="70617" rtlCol="0" anchor="ctr"/>
                    <a:lstStyle/>
                    <a:p>
                      <a:pPr algn="ctr">
                        <a:lnSpc>
                          <a:spcPts val="4379"/>
                        </a:lnSpc>
                      </a:pPr>
                      <a:endParaRPr sz="2502"/>
                    </a:p>
                  </p:txBody>
                </p:sp>
              </p:grpSp>
              <p:grpSp>
                <p:nvGrpSpPr>
                  <p:cNvPr id="23" name="Group 23"/>
                  <p:cNvGrpSpPr>
                    <a:grpSpLocks noChangeAspect="1"/>
                  </p:cNvGrpSpPr>
                  <p:nvPr/>
                </p:nvGrpSpPr>
                <p:grpSpPr>
                  <a:xfrm>
                    <a:off x="13301106" y="2317733"/>
                    <a:ext cx="3497580" cy="5246370"/>
                    <a:chOff x="0" y="-265323"/>
                    <a:chExt cx="6350000" cy="9525000"/>
                  </a:xfrm>
                </p:grpSpPr>
                <p:sp>
                  <p:nvSpPr>
                    <p:cNvPr id="24" name="Freeform 24"/>
                    <p:cNvSpPr/>
                    <p:nvPr/>
                  </p:nvSpPr>
                  <p:spPr>
                    <a:xfrm>
                      <a:off x="0" y="-265323"/>
                      <a:ext cx="6350000" cy="9525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50000" h="9525000">
                          <a:moveTo>
                            <a:pt x="0" y="9042400"/>
                          </a:moveTo>
                          <a:lnTo>
                            <a:pt x="0" y="482600"/>
                          </a:lnTo>
                          <a:cubicBezTo>
                            <a:pt x="0" y="215900"/>
                            <a:pt x="215900" y="0"/>
                            <a:pt x="482600" y="0"/>
                          </a:cubicBezTo>
                          <a:lnTo>
                            <a:pt x="5867400" y="0"/>
                          </a:lnTo>
                          <a:cubicBezTo>
                            <a:pt x="6134100" y="0"/>
                            <a:pt x="6350000" y="217170"/>
                            <a:pt x="6350000" y="482600"/>
                          </a:cubicBezTo>
                          <a:lnTo>
                            <a:pt x="6350000" y="9042400"/>
                          </a:lnTo>
                          <a:cubicBezTo>
                            <a:pt x="6350000" y="9309100"/>
                            <a:pt x="6134100" y="9525000"/>
                            <a:pt x="5867400" y="9525000"/>
                          </a:cubicBezTo>
                          <a:lnTo>
                            <a:pt x="482600" y="9525000"/>
                          </a:lnTo>
                          <a:cubicBezTo>
                            <a:pt x="217170" y="9525000"/>
                            <a:pt x="0" y="9309100"/>
                            <a:pt x="0" y="9042400"/>
                          </a:cubicBezTo>
                          <a:close/>
                        </a:path>
                      </a:pathLst>
                    </a:custGeom>
                    <a:blipFill>
                      <a:blip r:embed="rId5"/>
                      <a:stretch>
                        <a:fillRect l="-29109" r="-95890"/>
                      </a:stretch>
                    </a:blipFill>
                  </p:spPr>
                  <p:txBody>
                    <a:bodyPr/>
                    <a:lstStyle/>
                    <a:p>
                      <a:endParaRPr lang="fr-FR" sz="2502"/>
                    </a:p>
                  </p:txBody>
                </p:sp>
              </p:grpSp>
            </p:grpSp>
            <p:sp>
              <p:nvSpPr>
                <p:cNvPr id="26" name="TextBox 26"/>
                <p:cNvSpPr txBox="1"/>
                <p:nvPr/>
              </p:nvSpPr>
              <p:spPr>
                <a:xfrm>
                  <a:off x="12911546" y="7961296"/>
                  <a:ext cx="3866238" cy="1600992"/>
                </a:xfrm>
                <a:prstGeom prst="rect">
                  <a:avLst/>
                </a:prstGeom>
              </p:spPr>
              <p:txBody>
                <a:bodyPr lIns="0" tIns="0" rIns="0" bIns="0" rtlCol="0" anchor="t">
                  <a:spAutoFit/>
                </a:bodyPr>
                <a:lstStyle/>
                <a:p>
                  <a:pPr algn="ctr">
                    <a:lnSpc>
                      <a:spcPts val="4379"/>
                    </a:lnSpc>
                  </a:pPr>
                  <a:r>
                    <a:rPr lang="en-US" sz="3336" b="1" spc="29" dirty="0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Hotels </a:t>
                  </a:r>
                  <a:r>
                    <a:rPr lang="en-US" sz="3336" b="1" spc="29" dirty="0" err="1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économiques</a:t>
                  </a:r>
                  <a:r>
                    <a:rPr lang="en-US" sz="3336" b="1" spc="29" dirty="0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 </a:t>
                  </a:r>
                  <a:r>
                    <a:rPr lang="en-US" sz="3336" b="1" spc="29" dirty="0" err="1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situés</a:t>
                  </a:r>
                  <a:r>
                    <a:rPr lang="en-US" sz="3336" b="1" spc="29" dirty="0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 dans des zones </a:t>
                  </a:r>
                  <a:r>
                    <a:rPr lang="en-US" sz="3336" b="1" spc="29" dirty="0" err="1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d’activités</a:t>
                  </a:r>
                  <a:r>
                    <a:rPr lang="en-US" sz="3336" b="1" spc="29" dirty="0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 </a:t>
                  </a:r>
                  <a:r>
                    <a:rPr lang="en-US" sz="3336" b="1" spc="29" dirty="0" err="1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urbaines</a:t>
                  </a:r>
                  <a:r>
                    <a:rPr lang="en-US" sz="3336" b="1" spc="29" dirty="0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, à </a:t>
                  </a:r>
                  <a:r>
                    <a:rPr lang="en-US" sz="3336" b="1" spc="29" dirty="0" err="1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proximité</a:t>
                  </a:r>
                  <a:r>
                    <a:rPr lang="en-US" sz="3336" b="1" spc="29" dirty="0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 de grands axes </a:t>
                  </a:r>
                  <a:r>
                    <a:rPr lang="en-US" sz="3336" b="1" spc="29" dirty="0" err="1">
                      <a:solidFill>
                        <a:srgbClr val="000000"/>
                      </a:solidFill>
                      <a:latin typeface="Aptos" panose="020B0004020202020204" pitchFamily="34" charset="0"/>
                    </a:rPr>
                    <a:t>routiers</a:t>
                  </a:r>
                  <a:endParaRPr lang="en-US" sz="2919" spc="29" dirty="0">
                    <a:solidFill>
                      <a:srgbClr val="000000"/>
                    </a:solidFill>
                    <a:latin typeface="Aptos" panose="020B0004020202020204" pitchFamily="34" charset="0"/>
                  </a:endParaRPr>
                </a:p>
              </p:txBody>
            </p:sp>
          </p:grpSp>
        </p:grpSp>
        <p:grpSp>
          <p:nvGrpSpPr>
            <p:cNvPr id="34" name="Groupe 33">
              <a:extLst>
                <a:ext uri="{FF2B5EF4-FFF2-40B4-BE49-F238E27FC236}">
                  <a16:creationId xmlns:a16="http://schemas.microsoft.com/office/drawing/2014/main" id="{B863404D-0012-7CEE-CE7F-3B86DE0FB27C}"/>
                </a:ext>
              </a:extLst>
            </p:cNvPr>
            <p:cNvGrpSpPr/>
            <p:nvPr/>
          </p:nvGrpSpPr>
          <p:grpSpPr>
            <a:xfrm>
              <a:off x="725251" y="835003"/>
              <a:ext cx="4621146" cy="8413470"/>
              <a:chOff x="657681" y="945030"/>
              <a:chExt cx="4621146" cy="8413470"/>
            </a:xfrm>
          </p:grpSpPr>
          <p:pic>
            <p:nvPicPr>
              <p:cNvPr id="2" name="Picture 2"/>
              <p:cNvPicPr>
                <a:picLocks noChangeAspect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>
              <a:xfrm>
                <a:off x="657681" y="945030"/>
                <a:ext cx="4621146" cy="1289161"/>
              </a:xfrm>
              <a:prstGeom prst="rect">
                <a:avLst/>
              </a:prstGeom>
            </p:spPr>
          </p:pic>
          <p:grpSp>
            <p:nvGrpSpPr>
              <p:cNvPr id="33" name="Groupe 32">
                <a:extLst>
                  <a:ext uri="{FF2B5EF4-FFF2-40B4-BE49-F238E27FC236}">
                    <a16:creationId xmlns:a16="http://schemas.microsoft.com/office/drawing/2014/main" id="{C4723BCA-229F-0E0D-1031-5AA15177E376}"/>
                  </a:ext>
                </a:extLst>
              </p:cNvPr>
              <p:cNvGrpSpPr/>
              <p:nvPr/>
            </p:nvGrpSpPr>
            <p:grpSpPr>
              <a:xfrm>
                <a:off x="1101785" y="2478161"/>
                <a:ext cx="3732938" cy="5431277"/>
                <a:chOff x="1084842" y="2463873"/>
                <a:chExt cx="3732938" cy="5431277"/>
              </a:xfrm>
            </p:grpSpPr>
            <p:grpSp>
              <p:nvGrpSpPr>
                <p:cNvPr id="10" name="Group 10"/>
                <p:cNvGrpSpPr/>
                <p:nvPr/>
              </p:nvGrpSpPr>
              <p:grpSpPr>
                <a:xfrm>
                  <a:off x="1445125" y="2731530"/>
                  <a:ext cx="3372655" cy="5163620"/>
                  <a:chOff x="0" y="0"/>
                  <a:chExt cx="888271" cy="1359966"/>
                </a:xfrm>
              </p:grpSpPr>
              <p:sp>
                <p:nvSpPr>
                  <p:cNvPr id="11" name="Freeform 11"/>
                  <p:cNvSpPr/>
                  <p:nvPr/>
                </p:nvSpPr>
                <p:spPr>
                  <a:xfrm>
                    <a:off x="0" y="0"/>
                    <a:ext cx="888271" cy="135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271" h="1359966">
                        <a:moveTo>
                          <a:pt x="117070" y="0"/>
                        </a:moveTo>
                        <a:lnTo>
                          <a:pt x="771201" y="0"/>
                        </a:lnTo>
                        <a:cubicBezTo>
                          <a:pt x="835857" y="0"/>
                          <a:pt x="888271" y="52414"/>
                          <a:pt x="888271" y="117070"/>
                        </a:cubicBezTo>
                        <a:lnTo>
                          <a:pt x="888271" y="1242895"/>
                        </a:lnTo>
                        <a:cubicBezTo>
                          <a:pt x="888271" y="1273944"/>
                          <a:pt x="875937" y="1303722"/>
                          <a:pt x="853982" y="1325677"/>
                        </a:cubicBezTo>
                        <a:cubicBezTo>
                          <a:pt x="832027" y="1347632"/>
                          <a:pt x="802250" y="1359966"/>
                          <a:pt x="771201" y="1359966"/>
                        </a:cubicBezTo>
                        <a:lnTo>
                          <a:pt x="117070" y="1359966"/>
                        </a:lnTo>
                        <a:cubicBezTo>
                          <a:pt x="86021" y="1359966"/>
                          <a:pt x="56244" y="1347632"/>
                          <a:pt x="34289" y="1325677"/>
                        </a:cubicBezTo>
                        <a:cubicBezTo>
                          <a:pt x="12334" y="1303722"/>
                          <a:pt x="0" y="1273944"/>
                          <a:pt x="0" y="1242895"/>
                        </a:cubicBezTo>
                        <a:lnTo>
                          <a:pt x="0" y="117070"/>
                        </a:lnTo>
                        <a:cubicBezTo>
                          <a:pt x="0" y="86021"/>
                          <a:pt x="12334" y="56244"/>
                          <a:pt x="34289" y="34289"/>
                        </a:cubicBezTo>
                        <a:cubicBezTo>
                          <a:pt x="56244" y="12334"/>
                          <a:pt x="86021" y="0"/>
                          <a:pt x="117070" y="0"/>
                        </a:cubicBezTo>
                        <a:close/>
                      </a:path>
                    </a:pathLst>
                  </a:custGeom>
                  <a:solidFill>
                    <a:srgbClr val="AD000B"/>
                  </a:solidFill>
                </p:spPr>
                <p:txBody>
                  <a:bodyPr/>
                  <a:lstStyle/>
                  <a:p>
                    <a:endParaRPr lang="fr-FR" sz="2502"/>
                  </a:p>
                </p:txBody>
              </p:sp>
              <p:sp>
                <p:nvSpPr>
                  <p:cNvPr id="12" name="TextBox 12"/>
                  <p:cNvSpPr txBox="1"/>
                  <p:nvPr/>
                </p:nvSpPr>
                <p:spPr>
                  <a:xfrm>
                    <a:off x="0" y="-57150"/>
                    <a:ext cx="812800" cy="869950"/>
                  </a:xfrm>
                  <a:prstGeom prst="rect">
                    <a:avLst/>
                  </a:prstGeom>
                </p:spPr>
                <p:txBody>
                  <a:bodyPr lIns="70617" tIns="70617" rIns="70617" bIns="70617" rtlCol="0" anchor="ctr"/>
                  <a:lstStyle/>
                  <a:p>
                    <a:pPr algn="ctr">
                      <a:lnSpc>
                        <a:spcPts val="4379"/>
                      </a:lnSpc>
                    </a:pPr>
                    <a:endParaRPr sz="2502"/>
                  </a:p>
                </p:txBody>
              </p:sp>
            </p:grpSp>
            <p:grpSp>
              <p:nvGrpSpPr>
                <p:cNvPr id="13" name="Group 13"/>
                <p:cNvGrpSpPr>
                  <a:grpSpLocks noChangeAspect="1"/>
                </p:cNvGrpSpPr>
                <p:nvPr/>
              </p:nvGrpSpPr>
              <p:grpSpPr>
                <a:xfrm>
                  <a:off x="1084842" y="2463873"/>
                  <a:ext cx="3497580" cy="5246370"/>
                  <a:chOff x="0" y="0"/>
                  <a:chExt cx="6350000" cy="9525000"/>
                </a:xfrm>
              </p:grpSpPr>
              <p:sp>
                <p:nvSpPr>
                  <p:cNvPr id="14" name="Freeform 14"/>
                  <p:cNvSpPr/>
                  <p:nvPr/>
                </p:nvSpPr>
                <p:spPr>
                  <a:xfrm>
                    <a:off x="0" y="0"/>
                    <a:ext cx="6350000" cy="9525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0000" h="9525000">
                        <a:moveTo>
                          <a:pt x="0" y="9042400"/>
                        </a:moveTo>
                        <a:lnTo>
                          <a:pt x="0" y="482600"/>
                        </a:lnTo>
                        <a:cubicBezTo>
                          <a:pt x="0" y="215900"/>
                          <a:pt x="215900" y="0"/>
                          <a:pt x="482600" y="0"/>
                        </a:cubicBezTo>
                        <a:lnTo>
                          <a:pt x="5867400" y="0"/>
                        </a:lnTo>
                        <a:cubicBezTo>
                          <a:pt x="6134100" y="0"/>
                          <a:pt x="6350000" y="217170"/>
                          <a:pt x="6350000" y="482600"/>
                        </a:cubicBezTo>
                        <a:lnTo>
                          <a:pt x="6350000" y="9042400"/>
                        </a:lnTo>
                        <a:cubicBezTo>
                          <a:pt x="6350000" y="9309100"/>
                          <a:pt x="6134100" y="9525000"/>
                          <a:pt x="5867400" y="9525000"/>
                        </a:cubicBezTo>
                        <a:lnTo>
                          <a:pt x="482600" y="9525000"/>
                        </a:lnTo>
                        <a:cubicBezTo>
                          <a:pt x="217170" y="9525000"/>
                          <a:pt x="0" y="9309100"/>
                          <a:pt x="0" y="9042400"/>
                        </a:cubicBezTo>
                        <a:close/>
                      </a:path>
                    </a:pathLst>
                  </a:custGeom>
                  <a:blipFill>
                    <a:blip r:embed="rId7"/>
                    <a:stretch>
                      <a:fillRect l="-124719"/>
                    </a:stretch>
                  </a:blipFill>
                </p:spPr>
                <p:txBody>
                  <a:bodyPr/>
                  <a:lstStyle/>
                  <a:p>
                    <a:endParaRPr lang="fr-FR" sz="2502"/>
                  </a:p>
                </p:txBody>
              </p:sp>
            </p:grpSp>
          </p:grpSp>
          <p:sp>
            <p:nvSpPr>
              <p:cNvPr id="25" name="TextBox 25"/>
              <p:cNvSpPr txBox="1"/>
              <p:nvPr/>
            </p:nvSpPr>
            <p:spPr>
              <a:xfrm>
                <a:off x="761658" y="8180900"/>
                <a:ext cx="4509654" cy="1177600"/>
              </a:xfrm>
              <a:prstGeom prst="rect">
                <a:avLst/>
              </a:prstGeom>
            </p:spPr>
            <p:txBody>
              <a:bodyPr lIns="0" tIns="0" rIns="0" bIns="0" rtlCol="0" anchor="t">
                <a:spAutoFit/>
              </a:bodyPr>
              <a:lstStyle/>
              <a:p>
                <a:pPr algn="ctr">
                  <a:lnSpc>
                    <a:spcPts val="4379"/>
                  </a:lnSpc>
                </a:pPr>
                <a:r>
                  <a:rPr lang="en-US" sz="3336" b="1" spc="29">
                    <a:solidFill>
                      <a:srgbClr val="000000"/>
                    </a:solidFill>
                    <a:latin typeface="Aptos" panose="020B0004020202020204" pitchFamily="34" charset="0"/>
                  </a:rPr>
                  <a:t>Liberté d’un appartement et le service d’un </a:t>
                </a:r>
                <a:r>
                  <a:rPr lang="en-US" sz="3336" b="1" spc="29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hôtel</a:t>
                </a:r>
                <a:endParaRPr lang="en-US" sz="3336" b="1" spc="29">
                  <a:solidFill>
                    <a:srgbClr val="000000"/>
                  </a:solidFill>
                  <a:latin typeface="Aptos" panose="020B0004020202020204" pitchFamily="34" charset="0"/>
                </a:endParaRPr>
              </a:p>
              <a:p>
                <a:pPr algn="ctr">
                  <a:lnSpc>
                    <a:spcPts val="4379"/>
                  </a:lnSpc>
                </a:pPr>
                <a:endParaRPr lang="en-US" sz="2919" spc="29">
                  <a:solidFill>
                    <a:srgbClr val="000000"/>
                  </a:solidFill>
                  <a:latin typeface="Montserrat Light Bold"/>
                </a:endParaRPr>
              </a:p>
            </p:txBody>
          </p:sp>
        </p:grpSp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EBD5B681-2F41-33AF-E65C-779900F96171}"/>
                </a:ext>
              </a:extLst>
            </p:cNvPr>
            <p:cNvGrpSpPr/>
            <p:nvPr/>
          </p:nvGrpSpPr>
          <p:grpSpPr>
            <a:xfrm>
              <a:off x="6474874" y="876300"/>
              <a:ext cx="5051491" cy="8398621"/>
              <a:chOff x="7049275" y="968953"/>
              <a:chExt cx="5051491" cy="8398621"/>
            </a:xfrm>
          </p:grpSpPr>
          <p:grpSp>
            <p:nvGrpSpPr>
              <p:cNvPr id="30" name="Groupe 29">
                <a:extLst>
                  <a:ext uri="{FF2B5EF4-FFF2-40B4-BE49-F238E27FC236}">
                    <a16:creationId xmlns:a16="http://schemas.microsoft.com/office/drawing/2014/main" id="{6DFAC433-90A3-0F72-576E-A076711DEB9A}"/>
                  </a:ext>
                </a:extLst>
              </p:cNvPr>
              <p:cNvGrpSpPr/>
              <p:nvPr/>
            </p:nvGrpSpPr>
            <p:grpSpPr>
              <a:xfrm>
                <a:off x="7049275" y="968953"/>
                <a:ext cx="4963807" cy="1274312"/>
                <a:chOff x="6730928" y="914389"/>
                <a:chExt cx="4963807" cy="1274312"/>
              </a:xfrm>
            </p:grpSpPr>
            <p:pic>
              <p:nvPicPr>
                <p:cNvPr id="3" name="Picture 3"/>
                <p:cNvPicPr>
                  <a:picLocks noChangeAspect="1"/>
                </p:cNvPicPr>
                <p:nvPr/>
              </p:nvPicPr>
              <p:blipFill>
                <a:blip r:embed="rId8"/>
                <a:srcRect/>
                <a:stretch>
                  <a:fillRect/>
                </a:stretch>
              </p:blipFill>
              <p:spPr>
                <a:xfrm>
                  <a:off x="6730928" y="914389"/>
                  <a:ext cx="4576824" cy="1274312"/>
                </a:xfrm>
                <a:prstGeom prst="rect">
                  <a:avLst/>
                </a:prstGeom>
              </p:spPr>
            </p:pic>
            <p:grpSp>
              <p:nvGrpSpPr>
                <p:cNvPr id="28" name="Groupe 27">
                  <a:extLst>
                    <a:ext uri="{FF2B5EF4-FFF2-40B4-BE49-F238E27FC236}">
                      <a16:creationId xmlns:a16="http://schemas.microsoft.com/office/drawing/2014/main" id="{6AE35B9B-EEF6-0AB5-7454-DCC1449837C5}"/>
                    </a:ext>
                  </a:extLst>
                </p:cNvPr>
                <p:cNvGrpSpPr/>
                <p:nvPr/>
              </p:nvGrpSpPr>
              <p:grpSpPr>
                <a:xfrm>
                  <a:off x="10863061" y="1000114"/>
                  <a:ext cx="831674" cy="266574"/>
                  <a:chOff x="10863061" y="1000114"/>
                  <a:chExt cx="831674" cy="266574"/>
                </a:xfrm>
              </p:grpSpPr>
              <p:pic>
                <p:nvPicPr>
                  <p:cNvPr id="5" name="Picture 5"/>
                  <p:cNvPicPr>
                    <a:picLocks noChangeAspect="1"/>
                  </p:cNvPicPr>
                  <p:nvPr/>
                </p:nvPicPr>
                <p:blipFill>
                  <a:blip r:embed="rId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  <a:ext uri="{96DAC541-7B7A-43D3-8B79-37D633B846F1}">
                        <asvg:svgBlip xmlns:asvg="http://schemas.microsoft.com/office/drawing/2016/SVG/main" r:embed="rId3"/>
                      </a:ext>
                    </a:extLst>
                  </a:blip>
                  <a:srcRect/>
                  <a:stretch>
                    <a:fillRect/>
                  </a:stretch>
                </p:blipFill>
                <p:spPr>
                  <a:xfrm>
                    <a:off x="10863061" y="1000114"/>
                    <a:ext cx="277038" cy="263879"/>
                  </a:xfrm>
                  <a:prstGeom prst="rect">
                    <a:avLst/>
                  </a:prstGeom>
                </p:spPr>
              </p:pic>
              <p:pic>
                <p:nvPicPr>
                  <p:cNvPr id="6" name="Picture 6"/>
                  <p:cNvPicPr>
                    <a:picLocks noChangeAspect="1"/>
                  </p:cNvPicPr>
                  <p:nvPr/>
                </p:nvPicPr>
                <p:blipFill>
                  <a:blip r:embed="rId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  <a:ext uri="{96DAC541-7B7A-43D3-8B79-37D633B846F1}">
                        <asvg:svgBlip xmlns:asvg="http://schemas.microsoft.com/office/drawing/2016/SVG/main" r:embed="rId3"/>
                      </a:ext>
                    </a:extLst>
                  </a:blip>
                  <a:srcRect/>
                  <a:stretch>
                    <a:fillRect/>
                  </a:stretch>
                </p:blipFill>
                <p:spPr>
                  <a:xfrm>
                    <a:off x="11140658" y="1002809"/>
                    <a:ext cx="277038" cy="263879"/>
                  </a:xfrm>
                  <a:prstGeom prst="rect">
                    <a:avLst/>
                  </a:prstGeom>
                </p:spPr>
              </p:pic>
              <p:pic>
                <p:nvPicPr>
                  <p:cNvPr id="7" name="Picture 7"/>
                  <p:cNvPicPr>
                    <a:picLocks noChangeAspect="1"/>
                  </p:cNvPicPr>
                  <p:nvPr/>
                </p:nvPicPr>
                <p:blipFill>
                  <a:blip r:embed="rId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  <a:ext uri="{96DAC541-7B7A-43D3-8B79-37D633B846F1}">
                        <asvg:svgBlip xmlns:asvg="http://schemas.microsoft.com/office/drawing/2016/SVG/main" r:embed="rId3"/>
                      </a:ext>
                    </a:extLst>
                  </a:blip>
                  <a:srcRect/>
                  <a:stretch>
                    <a:fillRect/>
                  </a:stretch>
                </p:blipFill>
                <p:spPr>
                  <a:xfrm>
                    <a:off x="11417697" y="1002809"/>
                    <a:ext cx="277038" cy="263879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1" name="Groupe 30">
                <a:extLst>
                  <a:ext uri="{FF2B5EF4-FFF2-40B4-BE49-F238E27FC236}">
                    <a16:creationId xmlns:a16="http://schemas.microsoft.com/office/drawing/2014/main" id="{18B0F004-5ABF-94F7-B129-6F9F43297110}"/>
                  </a:ext>
                </a:extLst>
              </p:cNvPr>
              <p:cNvGrpSpPr/>
              <p:nvPr/>
            </p:nvGrpSpPr>
            <p:grpSpPr>
              <a:xfrm>
                <a:off x="7657877" y="2472947"/>
                <a:ext cx="3746605" cy="5459854"/>
                <a:chOff x="7504000" y="2505170"/>
                <a:chExt cx="3746605" cy="5459854"/>
              </a:xfrm>
            </p:grpSpPr>
            <p:grpSp>
              <p:nvGrpSpPr>
                <p:cNvPr id="15" name="Group 15"/>
                <p:cNvGrpSpPr/>
                <p:nvPr/>
              </p:nvGrpSpPr>
              <p:grpSpPr>
                <a:xfrm>
                  <a:off x="7658573" y="2543114"/>
                  <a:ext cx="3592032" cy="5421910"/>
                  <a:chOff x="0" y="-57150"/>
                  <a:chExt cx="946049" cy="1427993"/>
                </a:xfrm>
              </p:grpSpPr>
              <p:sp>
                <p:nvSpPr>
                  <p:cNvPr id="16" name="Freeform 16"/>
                  <p:cNvSpPr/>
                  <p:nvPr/>
                </p:nvSpPr>
                <p:spPr>
                  <a:xfrm>
                    <a:off x="57778" y="10877"/>
                    <a:ext cx="888271" cy="1359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271" h="1359966">
                        <a:moveTo>
                          <a:pt x="117070" y="0"/>
                        </a:moveTo>
                        <a:lnTo>
                          <a:pt x="771201" y="0"/>
                        </a:lnTo>
                        <a:cubicBezTo>
                          <a:pt x="835857" y="0"/>
                          <a:pt x="888271" y="52414"/>
                          <a:pt x="888271" y="117070"/>
                        </a:cubicBezTo>
                        <a:lnTo>
                          <a:pt x="888271" y="1242895"/>
                        </a:lnTo>
                        <a:cubicBezTo>
                          <a:pt x="888271" y="1273944"/>
                          <a:pt x="875937" y="1303722"/>
                          <a:pt x="853982" y="1325677"/>
                        </a:cubicBezTo>
                        <a:cubicBezTo>
                          <a:pt x="832027" y="1347632"/>
                          <a:pt x="802250" y="1359966"/>
                          <a:pt x="771201" y="1359966"/>
                        </a:cubicBezTo>
                        <a:lnTo>
                          <a:pt x="117070" y="1359966"/>
                        </a:lnTo>
                        <a:cubicBezTo>
                          <a:pt x="86021" y="1359966"/>
                          <a:pt x="56244" y="1347632"/>
                          <a:pt x="34289" y="1325677"/>
                        </a:cubicBezTo>
                        <a:cubicBezTo>
                          <a:pt x="12334" y="1303722"/>
                          <a:pt x="0" y="1273944"/>
                          <a:pt x="0" y="1242895"/>
                        </a:cubicBezTo>
                        <a:lnTo>
                          <a:pt x="0" y="117070"/>
                        </a:lnTo>
                        <a:cubicBezTo>
                          <a:pt x="0" y="86021"/>
                          <a:pt x="12334" y="56244"/>
                          <a:pt x="34289" y="34289"/>
                        </a:cubicBezTo>
                        <a:cubicBezTo>
                          <a:pt x="56244" y="12334"/>
                          <a:pt x="86021" y="0"/>
                          <a:pt x="117070" y="0"/>
                        </a:cubicBezTo>
                        <a:close/>
                      </a:path>
                    </a:pathLst>
                  </a:custGeom>
                  <a:solidFill>
                    <a:srgbClr val="AD000B"/>
                  </a:solidFill>
                </p:spPr>
                <p:txBody>
                  <a:bodyPr/>
                  <a:lstStyle/>
                  <a:p>
                    <a:endParaRPr lang="fr-FR" sz="2502"/>
                  </a:p>
                </p:txBody>
              </p:sp>
              <p:sp>
                <p:nvSpPr>
                  <p:cNvPr id="17" name="TextBox 17"/>
                  <p:cNvSpPr txBox="1"/>
                  <p:nvPr/>
                </p:nvSpPr>
                <p:spPr>
                  <a:xfrm>
                    <a:off x="0" y="-57150"/>
                    <a:ext cx="812800" cy="869950"/>
                  </a:xfrm>
                  <a:prstGeom prst="rect">
                    <a:avLst/>
                  </a:prstGeom>
                </p:spPr>
                <p:txBody>
                  <a:bodyPr lIns="70617" tIns="70617" rIns="70617" bIns="70617" rtlCol="0" anchor="ctr"/>
                  <a:lstStyle/>
                  <a:p>
                    <a:pPr algn="ctr">
                      <a:lnSpc>
                        <a:spcPts val="4379"/>
                      </a:lnSpc>
                    </a:pPr>
                    <a:endParaRPr sz="2502"/>
                  </a:p>
                </p:txBody>
              </p:sp>
            </p:grpSp>
            <p:grpSp>
              <p:nvGrpSpPr>
                <p:cNvPr id="18" name="Group 18"/>
                <p:cNvGrpSpPr>
                  <a:grpSpLocks noChangeAspect="1"/>
                </p:cNvGrpSpPr>
                <p:nvPr/>
              </p:nvGrpSpPr>
              <p:grpSpPr>
                <a:xfrm>
                  <a:off x="7504000" y="2505170"/>
                  <a:ext cx="3497580" cy="5246370"/>
                  <a:chOff x="398284" y="74976"/>
                  <a:chExt cx="6350000" cy="9525000"/>
                </a:xfrm>
              </p:grpSpPr>
              <p:sp>
                <p:nvSpPr>
                  <p:cNvPr id="19" name="Freeform 19"/>
                  <p:cNvSpPr/>
                  <p:nvPr/>
                </p:nvSpPr>
                <p:spPr>
                  <a:xfrm>
                    <a:off x="398284" y="74976"/>
                    <a:ext cx="6350000" cy="9525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0000" h="9525000">
                        <a:moveTo>
                          <a:pt x="0" y="9042400"/>
                        </a:moveTo>
                        <a:lnTo>
                          <a:pt x="0" y="482600"/>
                        </a:lnTo>
                        <a:cubicBezTo>
                          <a:pt x="0" y="215900"/>
                          <a:pt x="215900" y="0"/>
                          <a:pt x="482600" y="0"/>
                        </a:cubicBezTo>
                        <a:lnTo>
                          <a:pt x="5867400" y="0"/>
                        </a:lnTo>
                        <a:cubicBezTo>
                          <a:pt x="6134100" y="0"/>
                          <a:pt x="6350000" y="217170"/>
                          <a:pt x="6350000" y="482600"/>
                        </a:cubicBezTo>
                        <a:lnTo>
                          <a:pt x="6350000" y="9042400"/>
                        </a:lnTo>
                        <a:cubicBezTo>
                          <a:pt x="6350000" y="9309100"/>
                          <a:pt x="6134100" y="9525000"/>
                          <a:pt x="5867400" y="9525000"/>
                        </a:cubicBezTo>
                        <a:lnTo>
                          <a:pt x="482600" y="9525000"/>
                        </a:lnTo>
                        <a:cubicBezTo>
                          <a:pt x="217170" y="9525000"/>
                          <a:pt x="0" y="9309100"/>
                          <a:pt x="0" y="9042400"/>
                        </a:cubicBezTo>
                        <a:close/>
                      </a:path>
                    </a:pathLst>
                  </a:custGeom>
                  <a:blipFill>
                    <a:blip r:embed="rId9"/>
                    <a:stretch>
                      <a:fillRect l="-9245" r="-115809"/>
                    </a:stretch>
                  </a:blipFill>
                </p:spPr>
                <p:txBody>
                  <a:bodyPr/>
                  <a:lstStyle/>
                  <a:p>
                    <a:endParaRPr lang="fr-FR" sz="2502"/>
                  </a:p>
                </p:txBody>
              </p:sp>
            </p:grpSp>
          </p:grpSp>
          <p:sp>
            <p:nvSpPr>
              <p:cNvPr id="27" name="TextBox 27"/>
              <p:cNvSpPr txBox="1"/>
              <p:nvPr/>
            </p:nvSpPr>
            <p:spPr>
              <a:xfrm>
                <a:off x="7058052" y="8189974"/>
                <a:ext cx="5042714" cy="1177600"/>
              </a:xfrm>
              <a:prstGeom prst="rect">
                <a:avLst/>
              </a:prstGeom>
            </p:spPr>
            <p:txBody>
              <a:bodyPr lIns="0" tIns="0" rIns="0" bIns="0" rtlCol="0" anchor="t">
                <a:spAutoFit/>
              </a:bodyPr>
              <a:lstStyle/>
              <a:p>
                <a:pPr algn="ctr">
                  <a:lnSpc>
                    <a:spcPts val="4379"/>
                  </a:lnSpc>
                </a:pPr>
                <a:r>
                  <a:rPr lang="en-US" sz="3336" b="1" spc="29">
                    <a:solidFill>
                      <a:srgbClr val="000000"/>
                    </a:solidFill>
                    <a:latin typeface="Aptos" panose="020B0004020202020204" pitchFamily="34" charset="0"/>
                  </a:rPr>
                  <a:t>Des hotels </a:t>
                </a:r>
                <a:r>
                  <a:rPr lang="en-US" sz="3336" b="1" spc="29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citadins</a:t>
                </a:r>
                <a:r>
                  <a:rPr lang="en-US" sz="3336" b="1" spc="29">
                    <a:solidFill>
                      <a:srgbClr val="000000"/>
                    </a:solidFill>
                    <a:latin typeface="Aptos" panose="020B0004020202020204" pitchFamily="34" charset="0"/>
                  </a:rPr>
                  <a:t>, parfaits pour </a:t>
                </a:r>
                <a:r>
                  <a:rPr lang="en-US" sz="3336" b="1" spc="29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une</a:t>
                </a:r>
                <a:r>
                  <a:rPr lang="en-US" sz="3336" b="1" spc="29">
                    <a:solidFill>
                      <a:srgbClr val="000000"/>
                    </a:solidFill>
                    <a:latin typeface="Aptos" panose="020B0004020202020204" pitchFamily="34" charset="0"/>
                  </a:rPr>
                  <a:t> étape </a:t>
                </a:r>
                <a:r>
                  <a:rPr lang="en-US" sz="3336" b="1" spc="29" err="1">
                    <a:solidFill>
                      <a:srgbClr val="000000"/>
                    </a:solidFill>
                    <a:latin typeface="Aptos" panose="020B0004020202020204" pitchFamily="34" charset="0"/>
                  </a:rPr>
                  <a:t>professionnelle</a:t>
                </a:r>
                <a:endParaRPr lang="en-US" sz="3336" b="1" spc="29">
                  <a:solidFill>
                    <a:srgbClr val="000000"/>
                  </a:solidFill>
                  <a:latin typeface="Aptos" panose="020B0004020202020204" pitchFamily="34" charset="0"/>
                </a:endParaRPr>
              </a:p>
              <a:p>
                <a:pPr algn="ctr">
                  <a:lnSpc>
                    <a:spcPts val="4379"/>
                  </a:lnSpc>
                </a:pPr>
                <a:endParaRPr lang="en-US" sz="2919" spc="29">
                  <a:solidFill>
                    <a:srgbClr val="000000"/>
                  </a:solidFill>
                  <a:latin typeface="Montserrat Light Bold"/>
                </a:endParaRPr>
              </a:p>
            </p:txBody>
          </p:sp>
        </p:grp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 descr="Une image contenant capture d’écran, fenêtre, lit, conception">
            <a:extLst>
              <a:ext uri="{FF2B5EF4-FFF2-40B4-BE49-F238E27FC236}">
                <a16:creationId xmlns:a16="http://schemas.microsoft.com/office/drawing/2014/main" id="{726E759A-EBE2-FFF2-09F3-E1AD1FCF7B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1038" y="3436850"/>
            <a:ext cx="17600147" cy="9446233"/>
          </a:xfrm>
          <a:prstGeom prst="rect">
            <a:avLst/>
          </a:prstGeom>
        </p:spPr>
      </p:pic>
      <p:sp>
        <p:nvSpPr>
          <p:cNvPr id="4" name="object 5">
            <a:extLst>
              <a:ext uri="{FF2B5EF4-FFF2-40B4-BE49-F238E27FC236}">
                <a16:creationId xmlns:a16="http://schemas.microsoft.com/office/drawing/2014/main" id="{60C5003B-F150-1152-6EB9-843CA08959F9}"/>
              </a:ext>
            </a:extLst>
          </p:cNvPr>
          <p:cNvSpPr txBox="1"/>
          <p:nvPr/>
        </p:nvSpPr>
        <p:spPr>
          <a:xfrm>
            <a:off x="1038260" y="1921632"/>
            <a:ext cx="16965854" cy="1065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Occitanie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A9CCAE43-167E-79CC-4A91-3E14271EF186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6172225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406FEB-53E6-6618-8F16-BD086DD66B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F9F59C9D-C588-D416-0292-69542C378937}"/>
              </a:ext>
            </a:extLst>
          </p:cNvPr>
          <p:cNvSpPr txBox="1"/>
          <p:nvPr/>
        </p:nvSpPr>
        <p:spPr>
          <a:xfrm>
            <a:off x="10192167" y="677408"/>
            <a:ext cx="5037884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 dirty="0">
                <a:solidFill>
                  <a:srgbClr val="C00000"/>
                </a:solidFill>
                <a:latin typeface="Cormorant Garamond SemiBold"/>
                <a:cs typeface="Times New Roman"/>
              </a:rPr>
              <a:t>Occitanie</a:t>
            </a:r>
            <a:endParaRPr sz="9800" b="1" spc="400" baseline="-1418" dirty="0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grpSp>
        <p:nvGrpSpPr>
          <p:cNvPr id="13" name="组合 21">
            <a:extLst>
              <a:ext uri="{FF2B5EF4-FFF2-40B4-BE49-F238E27FC236}">
                <a16:creationId xmlns:a16="http://schemas.microsoft.com/office/drawing/2014/main" id="{1F6C8F35-9357-5AE6-47D6-CB89A5265DC8}"/>
              </a:ext>
            </a:extLst>
          </p:cNvPr>
          <p:cNvGrpSpPr/>
          <p:nvPr/>
        </p:nvGrpSpPr>
        <p:grpSpPr>
          <a:xfrm>
            <a:off x="16268824" y="473859"/>
            <a:ext cx="1633096" cy="1746135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14" name="Freeform 143">
              <a:extLst>
                <a:ext uri="{FF2B5EF4-FFF2-40B4-BE49-F238E27FC236}">
                  <a16:creationId xmlns:a16="http://schemas.microsoft.com/office/drawing/2014/main" id="{B181EB32-0E57-842C-F03A-35F4022C4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78">
              <a:extLst>
                <a:ext uri="{FF2B5EF4-FFF2-40B4-BE49-F238E27FC236}">
                  <a16:creationId xmlns:a16="http://schemas.microsoft.com/office/drawing/2014/main" id="{3B87FBCF-5923-A4E4-658B-FF5771C5A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22">
              <a:extLst>
                <a:ext uri="{FF2B5EF4-FFF2-40B4-BE49-F238E27FC236}">
                  <a16:creationId xmlns:a16="http://schemas.microsoft.com/office/drawing/2014/main" id="{A085D23F-BB63-9350-1576-F4AEDE011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" name="Freeform 70">
              <a:extLst>
                <a:ext uri="{FF2B5EF4-FFF2-40B4-BE49-F238E27FC236}">
                  <a16:creationId xmlns:a16="http://schemas.microsoft.com/office/drawing/2014/main" id="{EA0C1222-118A-58BC-71B3-18E8CC48E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4">
              <a:extLst>
                <a:ext uri="{FF2B5EF4-FFF2-40B4-BE49-F238E27FC236}">
                  <a16:creationId xmlns:a16="http://schemas.microsoft.com/office/drawing/2014/main" id="{DDE445B9-AA30-44A8-782E-43F4403BB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" name="椭圆 1">
              <a:extLst>
                <a:ext uri="{FF2B5EF4-FFF2-40B4-BE49-F238E27FC236}">
                  <a16:creationId xmlns:a16="http://schemas.microsoft.com/office/drawing/2014/main" id="{75B29D54-9444-1BEC-18CF-B2ACB7DE7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椭圆 30">
              <a:extLst>
                <a:ext uri="{FF2B5EF4-FFF2-40B4-BE49-F238E27FC236}">
                  <a16:creationId xmlns:a16="http://schemas.microsoft.com/office/drawing/2014/main" id="{B3B18F5F-099E-7038-9A3C-ECA0EC509DB2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椭圆 31">
              <a:extLst>
                <a:ext uri="{FF2B5EF4-FFF2-40B4-BE49-F238E27FC236}">
                  <a16:creationId xmlns:a16="http://schemas.microsoft.com/office/drawing/2014/main" id="{A85B3CDA-5D98-6B9B-01FA-681CA7B7D332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椭圆 32">
              <a:extLst>
                <a:ext uri="{FF2B5EF4-FFF2-40B4-BE49-F238E27FC236}">
                  <a16:creationId xmlns:a16="http://schemas.microsoft.com/office/drawing/2014/main" id="{048C771C-6593-E34D-6A74-E5C272A7E707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椭圆 33">
              <a:extLst>
                <a:ext uri="{FF2B5EF4-FFF2-40B4-BE49-F238E27FC236}">
                  <a16:creationId xmlns:a16="http://schemas.microsoft.com/office/drawing/2014/main" id="{2733158C-A60F-0B81-305F-7A7F102D7D7D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椭圆 34">
              <a:extLst>
                <a:ext uri="{FF2B5EF4-FFF2-40B4-BE49-F238E27FC236}">
                  <a16:creationId xmlns:a16="http://schemas.microsoft.com/office/drawing/2014/main" id="{23A89051-CBB4-B95F-9D47-A2DFEF3FA904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" name="椭圆 35">
              <a:extLst>
                <a:ext uri="{FF2B5EF4-FFF2-40B4-BE49-F238E27FC236}">
                  <a16:creationId xmlns:a16="http://schemas.microsoft.com/office/drawing/2014/main" id="{357A3539-B45D-A448-C557-2CDCC5950EB8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" name="椭圆 36">
              <a:extLst>
                <a:ext uri="{FF2B5EF4-FFF2-40B4-BE49-F238E27FC236}">
                  <a16:creationId xmlns:a16="http://schemas.microsoft.com/office/drawing/2014/main" id="{2E77B3F6-FD00-AAE9-B128-DDC3A5C48B1F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4" name="Espace réservé du numéro de diapositive 23">
            <a:extLst>
              <a:ext uri="{FF2B5EF4-FFF2-40B4-BE49-F238E27FC236}">
                <a16:creationId xmlns:a16="http://schemas.microsoft.com/office/drawing/2014/main" id="{1438EEE9-6FA9-9AEC-B541-228C6451CFF1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41</a:t>
            </a:fld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ECEFCC2D-3138-C16B-3359-0DDCDCCD388C}"/>
              </a:ext>
            </a:extLst>
          </p:cNvPr>
          <p:cNvGrpSpPr/>
          <p:nvPr/>
        </p:nvGrpSpPr>
        <p:grpSpPr>
          <a:xfrm>
            <a:off x="10449519" y="13029633"/>
            <a:ext cx="10166804" cy="788237"/>
            <a:chOff x="406197" y="11356497"/>
            <a:chExt cx="16093668" cy="2022863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5566CA33-69C6-16A3-7DA8-C62EC92A5A32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6CA48A4D-B86A-F067-0092-B6ACDD5DB8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BE6CFC3F-E1B7-65B7-8947-66700D8A41D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35" name="Graphique 34" descr="Bâtiment avec un remplissage uni">
              <a:extLst>
                <a:ext uri="{FF2B5EF4-FFF2-40B4-BE49-F238E27FC236}">
                  <a16:creationId xmlns:a16="http://schemas.microsoft.com/office/drawing/2014/main" id="{AD3C4C20-5544-ADA2-E835-1083458E6B4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7" name="Graphique 36" descr="Bâtiment avec un remplissage uni">
              <a:extLst>
                <a:ext uri="{FF2B5EF4-FFF2-40B4-BE49-F238E27FC236}">
                  <a16:creationId xmlns:a16="http://schemas.microsoft.com/office/drawing/2014/main" id="{7784A63A-6391-2EBE-ADD3-B02D07E63E4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8" name="Graphique 37" descr="Bâtiment avec un remplissage uni">
              <a:extLst>
                <a:ext uri="{FF2B5EF4-FFF2-40B4-BE49-F238E27FC236}">
                  <a16:creationId xmlns:a16="http://schemas.microsoft.com/office/drawing/2014/main" id="{2156D3FF-EC4B-8F2D-3D4F-084665FF22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FCD329B6-A1F1-B72E-5D05-880E46E33742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1AA3E959-3EB1-42C3-DD12-CA0C207487E3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1" name="object 9">
              <a:extLst>
                <a:ext uri="{FF2B5EF4-FFF2-40B4-BE49-F238E27FC236}">
                  <a16:creationId xmlns:a16="http://schemas.microsoft.com/office/drawing/2014/main" id="{54D7441B-0E07-EB33-B50D-833FBC78A7BF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2" name="object 9">
              <a:extLst>
                <a:ext uri="{FF2B5EF4-FFF2-40B4-BE49-F238E27FC236}">
                  <a16:creationId xmlns:a16="http://schemas.microsoft.com/office/drawing/2014/main" id="{E3F85333-A242-45C4-B526-9BE5EE645202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3" name="object 9">
              <a:extLst>
                <a:ext uri="{FF2B5EF4-FFF2-40B4-BE49-F238E27FC236}">
                  <a16:creationId xmlns:a16="http://schemas.microsoft.com/office/drawing/2014/main" id="{2E7C66C1-536A-1445-CF87-1B5C8E208E31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AC221B49-1CC0-95C0-B42B-0E0A3F9C7A86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51" name="Groupe 50">
            <a:extLst>
              <a:ext uri="{FF2B5EF4-FFF2-40B4-BE49-F238E27FC236}">
                <a16:creationId xmlns:a16="http://schemas.microsoft.com/office/drawing/2014/main" id="{919C978C-70A9-9F7F-43CA-2DF60CDADAF0}"/>
              </a:ext>
            </a:extLst>
          </p:cNvPr>
          <p:cNvGrpSpPr/>
          <p:nvPr/>
        </p:nvGrpSpPr>
        <p:grpSpPr>
          <a:xfrm>
            <a:off x="218093" y="13032650"/>
            <a:ext cx="9986930" cy="788237"/>
            <a:chOff x="406197" y="11356497"/>
            <a:chExt cx="15808935" cy="2022863"/>
          </a:xfrm>
        </p:grpSpPr>
        <p:sp>
          <p:nvSpPr>
            <p:cNvPr id="52" name="Rectangle : coins arrondis 51">
              <a:extLst>
                <a:ext uri="{FF2B5EF4-FFF2-40B4-BE49-F238E27FC236}">
                  <a16:creationId xmlns:a16="http://schemas.microsoft.com/office/drawing/2014/main" id="{BE27D25F-7A54-946A-B850-B4E9415EE4F8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10A67B42-9125-FA02-140A-6C15CA09BAF1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A4553F8A-71A4-100B-FAE6-3BAB6946778D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840325D5-8651-41DB-656B-60BE2563E6AF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6" name="object 9">
              <a:extLst>
                <a:ext uri="{FF2B5EF4-FFF2-40B4-BE49-F238E27FC236}">
                  <a16:creationId xmlns:a16="http://schemas.microsoft.com/office/drawing/2014/main" id="{A890A7FB-9A78-DB1D-4846-3A4D5ED7DACF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808A1255-87A6-D118-5E6B-C35A116D7349}"/>
              </a:ext>
            </a:extLst>
          </p:cNvPr>
          <p:cNvGrpSpPr/>
          <p:nvPr/>
        </p:nvGrpSpPr>
        <p:grpSpPr>
          <a:xfrm>
            <a:off x="20672690" y="12962534"/>
            <a:ext cx="3807814" cy="1007453"/>
            <a:chOff x="406197" y="11247536"/>
            <a:chExt cx="15808935" cy="2789440"/>
          </a:xfrm>
        </p:grpSpPr>
        <p:sp>
          <p:nvSpPr>
            <p:cNvPr id="50" name="Rectangle : coins arrondis 49">
              <a:extLst>
                <a:ext uri="{FF2B5EF4-FFF2-40B4-BE49-F238E27FC236}">
                  <a16:creationId xmlns:a16="http://schemas.microsoft.com/office/drawing/2014/main" id="{8A258317-594B-95B4-312E-88260FB339CE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58" name="object 9">
              <a:extLst>
                <a:ext uri="{FF2B5EF4-FFF2-40B4-BE49-F238E27FC236}">
                  <a16:creationId xmlns:a16="http://schemas.microsoft.com/office/drawing/2014/main" id="{C6EEFFC7-007D-F594-387E-1877EFEBA339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59" name="Image 58">
            <a:extLst>
              <a:ext uri="{FF2B5EF4-FFF2-40B4-BE49-F238E27FC236}">
                <a16:creationId xmlns:a16="http://schemas.microsoft.com/office/drawing/2014/main" id="{2135B5DA-563E-B2DB-75C6-8F37844B3C9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264653" y="13324413"/>
            <a:ext cx="511587" cy="645574"/>
          </a:xfrm>
          <a:prstGeom prst="rect">
            <a:avLst/>
          </a:prstGeom>
        </p:spPr>
      </p:pic>
      <p:pic>
        <p:nvPicPr>
          <p:cNvPr id="60" name="Image 59">
            <a:extLst>
              <a:ext uri="{FF2B5EF4-FFF2-40B4-BE49-F238E27FC236}">
                <a16:creationId xmlns:a16="http://schemas.microsoft.com/office/drawing/2014/main" id="{23D19FE1-5294-3935-0FF4-B9FDCB34D10B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090595" y="13293505"/>
            <a:ext cx="653550" cy="653550"/>
          </a:xfrm>
          <a:prstGeom prst="rect">
            <a:avLst/>
          </a:prstGeom>
        </p:spPr>
      </p:pic>
      <p:graphicFrame>
        <p:nvGraphicFramePr>
          <p:cNvPr id="22" name="Tableau 5">
            <a:extLst>
              <a:ext uri="{FF2B5EF4-FFF2-40B4-BE49-F238E27FC236}">
                <a16:creationId xmlns:a16="http://schemas.microsoft.com/office/drawing/2014/main" id="{EE7E9A1D-D87F-89D9-F767-FF6DF3D1ED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576346"/>
              </p:ext>
            </p:extLst>
          </p:nvPr>
        </p:nvGraphicFramePr>
        <p:xfrm>
          <a:off x="1859957" y="2829339"/>
          <a:ext cx="20815922" cy="86298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77651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57053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</a:t>
                      </a:r>
                      <a:r>
                        <a:rPr lang="fr-FR" sz="1400" b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Causséa</a:t>
                      </a:r>
                      <a:endParaRPr lang="fr-FR" sz="14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Castres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Castres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Foix**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Foix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Foix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Astoria Vatican***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Lourdes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Lourdes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du Pont </a:t>
                      </a:r>
                      <a:r>
                        <a:rPr lang="fr-FR" sz="1400" b="0" i="0" u="none" strike="noStrike" noProof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Roupt</a:t>
                      </a:r>
                      <a:endParaRPr lang="fr-FR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Mende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Mende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Disini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Castries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Montpellier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Ecoparc***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Saint-Aunès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Montpellier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Mas de Grille***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Saint-Jean-de-Védas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Montpellier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 i="0" u="none" strike="noStrike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Neptune***</a:t>
                      </a:r>
                      <a:endParaRPr lang="en-US" sz="1400" b="0" i="0" u="none" strike="noStrike" noProof="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Mauguio</a:t>
                      </a:r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Montpellier</a:t>
                      </a:r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53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58m²</a:t>
                      </a:r>
                      <a:endParaRPr lang="fr-FR" sz="9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54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54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 mer</a:t>
                      </a:r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Pavillon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Villeneuve-lès-Béziers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Béziers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112m²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Puech***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Narbonne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Narbonne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</a:tbl>
          </a:graphicData>
        </a:graphic>
      </p:graphicFrame>
      <p:pic>
        <p:nvPicPr>
          <p:cNvPr id="48" name="Graphique 47" descr="Bâtiment avec un remplissage uni">
            <a:extLst>
              <a:ext uri="{FF2B5EF4-FFF2-40B4-BE49-F238E27FC236}">
                <a16:creationId xmlns:a16="http://schemas.microsoft.com/office/drawing/2014/main" id="{70EA839F-ED03-9695-BCD7-FE8979C3184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12180" y="5978015"/>
            <a:ext cx="676612" cy="676612"/>
          </a:xfrm>
          <a:prstGeom prst="rect">
            <a:avLst/>
          </a:prstGeom>
        </p:spPr>
      </p:pic>
      <p:pic>
        <p:nvPicPr>
          <p:cNvPr id="49" name="Graphique 48" descr="Bâtiment avec un remplissage uni">
            <a:extLst>
              <a:ext uri="{FF2B5EF4-FFF2-40B4-BE49-F238E27FC236}">
                <a16:creationId xmlns:a16="http://schemas.microsoft.com/office/drawing/2014/main" id="{8742072C-2CA0-EF30-127A-11D4F243A60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20358" y="9033105"/>
            <a:ext cx="676612" cy="676612"/>
          </a:xfrm>
          <a:prstGeom prst="rect">
            <a:avLst/>
          </a:prstGeom>
        </p:spPr>
      </p:pic>
      <p:pic>
        <p:nvPicPr>
          <p:cNvPr id="57" name="Graphique 56" descr="Bâtiment avec un remplissage uni">
            <a:extLst>
              <a:ext uri="{FF2B5EF4-FFF2-40B4-BE49-F238E27FC236}">
                <a16:creationId xmlns:a16="http://schemas.microsoft.com/office/drawing/2014/main" id="{8134580F-1803-A038-3324-980D2F7E5D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21390" y="6768220"/>
            <a:ext cx="648924" cy="648924"/>
          </a:xfrm>
          <a:prstGeom prst="rect">
            <a:avLst/>
          </a:prstGeom>
        </p:spPr>
      </p:pic>
      <p:pic>
        <p:nvPicPr>
          <p:cNvPr id="65" name="Graphique 64" descr="Bâtiment avec un remplissage uni">
            <a:extLst>
              <a:ext uri="{FF2B5EF4-FFF2-40B4-BE49-F238E27FC236}">
                <a16:creationId xmlns:a16="http://schemas.microsoft.com/office/drawing/2014/main" id="{C03A5A45-89B5-EFAB-99F7-895E46F0091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21390" y="3735243"/>
            <a:ext cx="668434" cy="668434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A71C8272-63B9-C542-F732-A9EEAC5F2BA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4530245"/>
            <a:ext cx="668434" cy="668434"/>
          </a:xfrm>
          <a:prstGeom prst="rect">
            <a:avLst/>
          </a:prstGeom>
        </p:spPr>
      </p:pic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93A52770-273F-7073-5A9D-62FCE415A35A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5273991"/>
            <a:ext cx="668434" cy="668434"/>
          </a:xfrm>
          <a:prstGeom prst="rect">
            <a:avLst/>
          </a:prstGeom>
        </p:spPr>
      </p:pic>
      <p:pic>
        <p:nvPicPr>
          <p:cNvPr id="68" name="Graphique 67" descr="Bâtiment avec un remplissage uni">
            <a:extLst>
              <a:ext uri="{FF2B5EF4-FFF2-40B4-BE49-F238E27FC236}">
                <a16:creationId xmlns:a16="http://schemas.microsoft.com/office/drawing/2014/main" id="{AD9B8994-15B4-8E63-51D9-B5613D03B46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21390" y="7524630"/>
            <a:ext cx="668434" cy="668434"/>
          </a:xfrm>
          <a:prstGeom prst="rect">
            <a:avLst/>
          </a:prstGeom>
        </p:spPr>
      </p:pic>
      <p:pic>
        <p:nvPicPr>
          <p:cNvPr id="70" name="Graphique 69" descr="Bâtiment avec un remplissage uni">
            <a:extLst>
              <a:ext uri="{FF2B5EF4-FFF2-40B4-BE49-F238E27FC236}">
                <a16:creationId xmlns:a16="http://schemas.microsoft.com/office/drawing/2014/main" id="{ABE1BB2C-3328-1C66-EC73-1014137E5B69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8307903"/>
            <a:ext cx="668434" cy="668434"/>
          </a:xfrm>
          <a:prstGeom prst="rect">
            <a:avLst/>
          </a:prstGeom>
        </p:spPr>
      </p:pic>
      <p:pic>
        <p:nvPicPr>
          <p:cNvPr id="71" name="Graphique 70" descr="Bâtiment avec un remplissage uni">
            <a:extLst>
              <a:ext uri="{FF2B5EF4-FFF2-40B4-BE49-F238E27FC236}">
                <a16:creationId xmlns:a16="http://schemas.microsoft.com/office/drawing/2014/main" id="{A9C812B0-2C11-F41D-D144-710483D9C9E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120358" y="9851331"/>
            <a:ext cx="668434" cy="668434"/>
          </a:xfrm>
          <a:prstGeom prst="rect">
            <a:avLst/>
          </a:prstGeom>
        </p:spPr>
      </p:pic>
      <p:pic>
        <p:nvPicPr>
          <p:cNvPr id="72" name="Graphique 71" descr="Bâtiment avec un remplissage uni">
            <a:extLst>
              <a:ext uri="{FF2B5EF4-FFF2-40B4-BE49-F238E27FC236}">
                <a16:creationId xmlns:a16="http://schemas.microsoft.com/office/drawing/2014/main" id="{4A121EF6-08EA-33DA-6C18-913B2BA133D9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097791" y="10671932"/>
            <a:ext cx="668434" cy="668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825115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70EE94-0E66-D93F-AD1B-3C1EA6E25B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38FE13CD-AAB4-CF75-907E-B2BA0CC6AB44}"/>
              </a:ext>
            </a:extLst>
          </p:cNvPr>
          <p:cNvSpPr txBox="1"/>
          <p:nvPr/>
        </p:nvSpPr>
        <p:spPr>
          <a:xfrm>
            <a:off x="10192167" y="677408"/>
            <a:ext cx="5037884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 dirty="0">
                <a:solidFill>
                  <a:srgbClr val="C00000"/>
                </a:solidFill>
                <a:latin typeface="Cormorant Garamond SemiBold"/>
                <a:cs typeface="Times New Roman"/>
              </a:rPr>
              <a:t>Occitanie</a:t>
            </a:r>
            <a:endParaRPr sz="9800" b="1" spc="400" baseline="-1418" dirty="0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grpSp>
        <p:nvGrpSpPr>
          <p:cNvPr id="13" name="组合 21">
            <a:extLst>
              <a:ext uri="{FF2B5EF4-FFF2-40B4-BE49-F238E27FC236}">
                <a16:creationId xmlns:a16="http://schemas.microsoft.com/office/drawing/2014/main" id="{5E2E6745-1108-5CA8-431E-DD57BCC5A4CE}"/>
              </a:ext>
            </a:extLst>
          </p:cNvPr>
          <p:cNvGrpSpPr/>
          <p:nvPr/>
        </p:nvGrpSpPr>
        <p:grpSpPr>
          <a:xfrm>
            <a:off x="16268824" y="473859"/>
            <a:ext cx="1633096" cy="1746135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14" name="Freeform 143">
              <a:extLst>
                <a:ext uri="{FF2B5EF4-FFF2-40B4-BE49-F238E27FC236}">
                  <a16:creationId xmlns:a16="http://schemas.microsoft.com/office/drawing/2014/main" id="{1864281A-0894-B30A-CA60-AAA73EE0F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78">
              <a:extLst>
                <a:ext uri="{FF2B5EF4-FFF2-40B4-BE49-F238E27FC236}">
                  <a16:creationId xmlns:a16="http://schemas.microsoft.com/office/drawing/2014/main" id="{C213EF63-A07A-23A4-BC25-0216A959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22">
              <a:extLst>
                <a:ext uri="{FF2B5EF4-FFF2-40B4-BE49-F238E27FC236}">
                  <a16:creationId xmlns:a16="http://schemas.microsoft.com/office/drawing/2014/main" id="{72B0CE66-71A0-30B7-0ABB-608CA53BA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" name="Freeform 70">
              <a:extLst>
                <a:ext uri="{FF2B5EF4-FFF2-40B4-BE49-F238E27FC236}">
                  <a16:creationId xmlns:a16="http://schemas.microsoft.com/office/drawing/2014/main" id="{39879F67-2440-8DA3-42DA-F5B39792B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84">
              <a:extLst>
                <a:ext uri="{FF2B5EF4-FFF2-40B4-BE49-F238E27FC236}">
                  <a16:creationId xmlns:a16="http://schemas.microsoft.com/office/drawing/2014/main" id="{050FABA6-0459-6787-880E-E0C034C85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" name="椭圆 1">
              <a:extLst>
                <a:ext uri="{FF2B5EF4-FFF2-40B4-BE49-F238E27FC236}">
                  <a16:creationId xmlns:a16="http://schemas.microsoft.com/office/drawing/2014/main" id="{CD0A283D-59FF-3C3E-3814-B0B20A9AE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椭圆 30">
              <a:extLst>
                <a:ext uri="{FF2B5EF4-FFF2-40B4-BE49-F238E27FC236}">
                  <a16:creationId xmlns:a16="http://schemas.microsoft.com/office/drawing/2014/main" id="{E66266CD-C72F-30FC-A835-079B31BA4ADF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椭圆 31">
              <a:extLst>
                <a:ext uri="{FF2B5EF4-FFF2-40B4-BE49-F238E27FC236}">
                  <a16:creationId xmlns:a16="http://schemas.microsoft.com/office/drawing/2014/main" id="{A7260ADC-3D23-C697-D71D-FE98BAA03AB0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椭圆 32">
              <a:extLst>
                <a:ext uri="{FF2B5EF4-FFF2-40B4-BE49-F238E27FC236}">
                  <a16:creationId xmlns:a16="http://schemas.microsoft.com/office/drawing/2014/main" id="{4B3B64D6-1884-C9BC-BBE4-E8AC46774F39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椭圆 33">
              <a:extLst>
                <a:ext uri="{FF2B5EF4-FFF2-40B4-BE49-F238E27FC236}">
                  <a16:creationId xmlns:a16="http://schemas.microsoft.com/office/drawing/2014/main" id="{9020DB09-CAA7-9885-8547-8DA7CF7E3769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椭圆 34">
              <a:extLst>
                <a:ext uri="{FF2B5EF4-FFF2-40B4-BE49-F238E27FC236}">
                  <a16:creationId xmlns:a16="http://schemas.microsoft.com/office/drawing/2014/main" id="{AFC8E212-42E8-EF53-9278-A8F5EF52F78E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" name="椭圆 35">
              <a:extLst>
                <a:ext uri="{FF2B5EF4-FFF2-40B4-BE49-F238E27FC236}">
                  <a16:creationId xmlns:a16="http://schemas.microsoft.com/office/drawing/2014/main" id="{2A414E6E-81F5-F377-8DD5-4C25E09E138C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" name="椭圆 36">
              <a:extLst>
                <a:ext uri="{FF2B5EF4-FFF2-40B4-BE49-F238E27FC236}">
                  <a16:creationId xmlns:a16="http://schemas.microsoft.com/office/drawing/2014/main" id="{182B6CB3-B5BB-27BC-E161-253AAC9C96E0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4" name="Espace réservé du numéro de diapositive 23">
            <a:extLst>
              <a:ext uri="{FF2B5EF4-FFF2-40B4-BE49-F238E27FC236}">
                <a16:creationId xmlns:a16="http://schemas.microsoft.com/office/drawing/2014/main" id="{A201F46B-5DF2-D719-7DEC-9324DD850E4B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42</a:t>
            </a:fld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5CE57C73-E2FC-ABD8-51AF-6752F97C27A8}"/>
              </a:ext>
            </a:extLst>
          </p:cNvPr>
          <p:cNvGrpSpPr/>
          <p:nvPr/>
        </p:nvGrpSpPr>
        <p:grpSpPr>
          <a:xfrm>
            <a:off x="10449519" y="13029633"/>
            <a:ext cx="10166804" cy="788237"/>
            <a:chOff x="406197" y="11356497"/>
            <a:chExt cx="16093668" cy="2022863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84EB76E7-3607-4F31-10B4-39FF500FC279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F715ECF1-5F99-D768-FB69-494777CA121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89968788-E357-C101-D2BE-305536FF028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35" name="Graphique 34" descr="Bâtiment avec un remplissage uni">
              <a:extLst>
                <a:ext uri="{FF2B5EF4-FFF2-40B4-BE49-F238E27FC236}">
                  <a16:creationId xmlns:a16="http://schemas.microsoft.com/office/drawing/2014/main" id="{8318F4B8-4C2D-CA43-4E45-D12A8125BAD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7" name="Graphique 36" descr="Bâtiment avec un remplissage uni">
              <a:extLst>
                <a:ext uri="{FF2B5EF4-FFF2-40B4-BE49-F238E27FC236}">
                  <a16:creationId xmlns:a16="http://schemas.microsoft.com/office/drawing/2014/main" id="{8FFBBF94-0097-D01C-D12D-A928F51E8EB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8" name="Graphique 37" descr="Bâtiment avec un remplissage uni">
              <a:extLst>
                <a:ext uri="{FF2B5EF4-FFF2-40B4-BE49-F238E27FC236}">
                  <a16:creationId xmlns:a16="http://schemas.microsoft.com/office/drawing/2014/main" id="{6BDA83B0-8DDA-710B-2E72-A416CC7B17E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F24C2DC3-A325-D783-9B41-6D1E7BA6E45A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99C3C4F4-AC51-448A-A0CA-5D9F679F9B80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1" name="object 9">
              <a:extLst>
                <a:ext uri="{FF2B5EF4-FFF2-40B4-BE49-F238E27FC236}">
                  <a16:creationId xmlns:a16="http://schemas.microsoft.com/office/drawing/2014/main" id="{6FAFF643-45B0-7F0E-96AA-DBF0FC47B947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2" name="object 9">
              <a:extLst>
                <a:ext uri="{FF2B5EF4-FFF2-40B4-BE49-F238E27FC236}">
                  <a16:creationId xmlns:a16="http://schemas.microsoft.com/office/drawing/2014/main" id="{2755EAC7-6BB1-018B-5B20-3040D6AEB752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3" name="object 9">
              <a:extLst>
                <a:ext uri="{FF2B5EF4-FFF2-40B4-BE49-F238E27FC236}">
                  <a16:creationId xmlns:a16="http://schemas.microsoft.com/office/drawing/2014/main" id="{6938D51F-8BB9-B326-5817-F1A4654126A0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C34084C9-C328-DC80-E0D3-F2F1C822FB86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51" name="Groupe 50">
            <a:extLst>
              <a:ext uri="{FF2B5EF4-FFF2-40B4-BE49-F238E27FC236}">
                <a16:creationId xmlns:a16="http://schemas.microsoft.com/office/drawing/2014/main" id="{1973CB71-2EF4-4B12-B05A-1D13DC01B889}"/>
              </a:ext>
            </a:extLst>
          </p:cNvPr>
          <p:cNvGrpSpPr/>
          <p:nvPr/>
        </p:nvGrpSpPr>
        <p:grpSpPr>
          <a:xfrm>
            <a:off x="218093" y="13032650"/>
            <a:ext cx="9986930" cy="788237"/>
            <a:chOff x="406197" y="11356497"/>
            <a:chExt cx="15808935" cy="2022863"/>
          </a:xfrm>
        </p:grpSpPr>
        <p:sp>
          <p:nvSpPr>
            <p:cNvPr id="52" name="Rectangle : coins arrondis 51">
              <a:extLst>
                <a:ext uri="{FF2B5EF4-FFF2-40B4-BE49-F238E27FC236}">
                  <a16:creationId xmlns:a16="http://schemas.microsoft.com/office/drawing/2014/main" id="{84DF70EE-B210-78C7-DFD9-B125EDCFAC7D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C25E0A8C-C533-2238-F302-1BE017ACB203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D0811B07-3DE0-FDB1-A244-CB75DF3E2594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A85C0BFB-F563-E9DB-9E30-C593BF977C52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6" name="object 9">
              <a:extLst>
                <a:ext uri="{FF2B5EF4-FFF2-40B4-BE49-F238E27FC236}">
                  <a16:creationId xmlns:a16="http://schemas.microsoft.com/office/drawing/2014/main" id="{7D0C1F19-3207-4D51-63E7-55E734F22218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DB22E2D8-4FF5-B290-12D1-0779625CD83C}"/>
              </a:ext>
            </a:extLst>
          </p:cNvPr>
          <p:cNvGrpSpPr/>
          <p:nvPr/>
        </p:nvGrpSpPr>
        <p:grpSpPr>
          <a:xfrm>
            <a:off x="20672690" y="12962534"/>
            <a:ext cx="3807814" cy="1007453"/>
            <a:chOff x="406197" y="11247536"/>
            <a:chExt cx="15808935" cy="2789440"/>
          </a:xfrm>
        </p:grpSpPr>
        <p:sp>
          <p:nvSpPr>
            <p:cNvPr id="50" name="Rectangle : coins arrondis 49">
              <a:extLst>
                <a:ext uri="{FF2B5EF4-FFF2-40B4-BE49-F238E27FC236}">
                  <a16:creationId xmlns:a16="http://schemas.microsoft.com/office/drawing/2014/main" id="{D73EAF06-3E63-083E-9FB4-EFE3371BE19D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58" name="object 9">
              <a:extLst>
                <a:ext uri="{FF2B5EF4-FFF2-40B4-BE49-F238E27FC236}">
                  <a16:creationId xmlns:a16="http://schemas.microsoft.com/office/drawing/2014/main" id="{5AF6530D-60EA-2DD9-D1E4-E6431798EFBE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59" name="Image 58">
            <a:extLst>
              <a:ext uri="{FF2B5EF4-FFF2-40B4-BE49-F238E27FC236}">
                <a16:creationId xmlns:a16="http://schemas.microsoft.com/office/drawing/2014/main" id="{02D63ADD-BA91-FAE9-8B32-63C21214D99B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264653" y="13324413"/>
            <a:ext cx="511587" cy="645574"/>
          </a:xfrm>
          <a:prstGeom prst="rect">
            <a:avLst/>
          </a:prstGeom>
        </p:spPr>
      </p:pic>
      <p:pic>
        <p:nvPicPr>
          <p:cNvPr id="60" name="Image 59">
            <a:extLst>
              <a:ext uri="{FF2B5EF4-FFF2-40B4-BE49-F238E27FC236}">
                <a16:creationId xmlns:a16="http://schemas.microsoft.com/office/drawing/2014/main" id="{F3C12DC1-D4F9-F692-718D-CCC32F5D24B4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090595" y="13293505"/>
            <a:ext cx="653550" cy="653550"/>
          </a:xfrm>
          <a:prstGeom prst="rect">
            <a:avLst/>
          </a:prstGeom>
        </p:spPr>
      </p:pic>
      <p:graphicFrame>
        <p:nvGraphicFramePr>
          <p:cNvPr id="22" name="Tableau 5">
            <a:extLst>
              <a:ext uri="{FF2B5EF4-FFF2-40B4-BE49-F238E27FC236}">
                <a16:creationId xmlns:a16="http://schemas.microsoft.com/office/drawing/2014/main" id="{901FB172-458A-6782-1BA9-3A0F729F8D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9619017"/>
              </p:ext>
            </p:extLst>
          </p:nvPr>
        </p:nvGraphicFramePr>
        <p:xfrm>
          <a:off x="1859957" y="2829339"/>
          <a:ext cx="20815922" cy="95365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73841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60863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Villa </a:t>
                      </a:r>
                      <a:r>
                        <a:rPr lang="fr-FR" sz="14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Vicha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Aubais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Nimes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Costières***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Nîmes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Nîmes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les dômes***</a:t>
                      </a:r>
                      <a:endParaRPr lang="fr-FR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Saleilles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Perpignan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42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 vert/mer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Mondial***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Perpignan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Perpignan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Causse Comtal***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Gages-Montrozier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Rodez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765m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L'Hippocampe***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Balaruc-le-Vieux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Sète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Amys***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Odos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Tarbes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Sextant***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Labège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Toulouse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Domaine de Camboyer****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Montferrand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Toulouse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Traiteur 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Ariane***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Toulouse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Toulouse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Château de Tauziès***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Gaillac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Toulouse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3278222"/>
                  </a:ext>
                </a:extLst>
              </a:tr>
            </a:tbl>
          </a:graphicData>
        </a:graphic>
      </p:graphicFrame>
      <p:pic>
        <p:nvPicPr>
          <p:cNvPr id="57" name="Graphique 56" descr="Bâtiment avec un remplissage uni">
            <a:extLst>
              <a:ext uri="{FF2B5EF4-FFF2-40B4-BE49-F238E27FC236}">
                <a16:creationId xmlns:a16="http://schemas.microsoft.com/office/drawing/2014/main" id="{6452CC32-73CD-5FD6-358C-C5910F0A56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20358" y="3758177"/>
            <a:ext cx="648924" cy="648924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90571F37-192B-21F2-598C-B9168951111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097791" y="4530245"/>
            <a:ext cx="668434" cy="668434"/>
          </a:xfrm>
          <a:prstGeom prst="rect">
            <a:avLst/>
          </a:prstGeom>
        </p:spPr>
      </p:pic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CE17F5DF-0AF9-2DF2-40D1-D582820C03A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097791" y="5273991"/>
            <a:ext cx="668434" cy="668434"/>
          </a:xfrm>
          <a:prstGeom prst="rect">
            <a:avLst/>
          </a:prstGeom>
        </p:spPr>
      </p:pic>
      <p:pic>
        <p:nvPicPr>
          <p:cNvPr id="68" name="Graphique 67" descr="Bâtiment avec un remplissage uni">
            <a:extLst>
              <a:ext uri="{FF2B5EF4-FFF2-40B4-BE49-F238E27FC236}">
                <a16:creationId xmlns:a16="http://schemas.microsoft.com/office/drawing/2014/main" id="{C4D65603-52FF-61FF-B05A-A21F46B80AFF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21390" y="7524630"/>
            <a:ext cx="668434" cy="668434"/>
          </a:xfrm>
          <a:prstGeom prst="rect">
            <a:avLst/>
          </a:prstGeom>
        </p:spPr>
      </p:pic>
      <p:pic>
        <p:nvPicPr>
          <p:cNvPr id="70" name="Graphique 69" descr="Bâtiment avec un remplissage uni">
            <a:extLst>
              <a:ext uri="{FF2B5EF4-FFF2-40B4-BE49-F238E27FC236}">
                <a16:creationId xmlns:a16="http://schemas.microsoft.com/office/drawing/2014/main" id="{A0529A66-C7F7-C426-D7E6-4712A64D74B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097791" y="8307903"/>
            <a:ext cx="668434" cy="668434"/>
          </a:xfrm>
          <a:prstGeom prst="rect">
            <a:avLst/>
          </a:prstGeom>
        </p:spPr>
      </p:pic>
      <p:pic>
        <p:nvPicPr>
          <p:cNvPr id="71" name="Graphique 70" descr="Bâtiment avec un remplissage uni">
            <a:extLst>
              <a:ext uri="{FF2B5EF4-FFF2-40B4-BE49-F238E27FC236}">
                <a16:creationId xmlns:a16="http://schemas.microsoft.com/office/drawing/2014/main" id="{7A532282-43DD-505F-B85E-85B176CBDE5E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20358" y="9069896"/>
            <a:ext cx="668434" cy="668434"/>
          </a:xfrm>
          <a:prstGeom prst="rect">
            <a:avLst/>
          </a:prstGeom>
        </p:spPr>
      </p:pic>
      <p:pic>
        <p:nvPicPr>
          <p:cNvPr id="72" name="Graphique 71" descr="Bâtiment avec un remplissage uni">
            <a:extLst>
              <a:ext uri="{FF2B5EF4-FFF2-40B4-BE49-F238E27FC236}">
                <a16:creationId xmlns:a16="http://schemas.microsoft.com/office/drawing/2014/main" id="{613A3EDE-7E7B-A264-339E-7A323382296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097791" y="10671932"/>
            <a:ext cx="668434" cy="668434"/>
          </a:xfrm>
          <a:prstGeom prst="rect">
            <a:avLst/>
          </a:prstGeom>
        </p:spPr>
      </p:pic>
      <p:pic>
        <p:nvPicPr>
          <p:cNvPr id="3" name="Graphique 2" descr="Bâtiment avec un remplissage uni">
            <a:extLst>
              <a:ext uri="{FF2B5EF4-FFF2-40B4-BE49-F238E27FC236}">
                <a16:creationId xmlns:a16="http://schemas.microsoft.com/office/drawing/2014/main" id="{E7A0D5EA-6B7F-9EFD-06BF-101478857AA5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097791" y="5979364"/>
            <a:ext cx="668434" cy="668434"/>
          </a:xfrm>
          <a:prstGeom prst="rect">
            <a:avLst/>
          </a:prstGeom>
        </p:spPr>
      </p:pic>
      <p:pic>
        <p:nvPicPr>
          <p:cNvPr id="5" name="Graphique 4" descr="Bâtiment avec un remplissage uni">
            <a:extLst>
              <a:ext uri="{FF2B5EF4-FFF2-40B4-BE49-F238E27FC236}">
                <a16:creationId xmlns:a16="http://schemas.microsoft.com/office/drawing/2014/main" id="{B39CEE48-6A1E-75A7-8994-778DF5F1B50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20358" y="6766436"/>
            <a:ext cx="648924" cy="648924"/>
          </a:xfrm>
          <a:prstGeom prst="rect">
            <a:avLst/>
          </a:prstGeom>
        </p:spPr>
      </p:pic>
      <p:pic>
        <p:nvPicPr>
          <p:cNvPr id="9" name="Graphique 8" descr="Bâtiment avec un remplissage uni">
            <a:extLst>
              <a:ext uri="{FF2B5EF4-FFF2-40B4-BE49-F238E27FC236}">
                <a16:creationId xmlns:a16="http://schemas.microsoft.com/office/drawing/2014/main" id="{3597D944-E79B-F5EA-528B-9D379E76C9B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07546" y="9831889"/>
            <a:ext cx="648924" cy="648924"/>
          </a:xfrm>
          <a:prstGeom prst="rect">
            <a:avLst/>
          </a:prstGeom>
        </p:spPr>
      </p:pic>
      <p:pic>
        <p:nvPicPr>
          <p:cNvPr id="11" name="Graphique 10" descr="Bâtiment avec un remplissage uni">
            <a:extLst>
              <a:ext uri="{FF2B5EF4-FFF2-40B4-BE49-F238E27FC236}">
                <a16:creationId xmlns:a16="http://schemas.microsoft.com/office/drawing/2014/main" id="{7F12AD3D-A8D5-FD1D-6C83-B8704DAD41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20358" y="11566353"/>
            <a:ext cx="648924" cy="648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16914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22">
            <a:extLst>
              <a:ext uri="{FF2B5EF4-FFF2-40B4-BE49-F238E27FC236}">
                <a16:creationId xmlns:a16="http://schemas.microsoft.com/office/drawing/2014/main" id="{B4FEDF72-71C8-DAC1-B4FF-2A42A2247AAC}"/>
              </a:ext>
            </a:extLst>
          </p:cNvPr>
          <p:cNvSpPr>
            <a:spLocks/>
          </p:cNvSpPr>
          <p:nvPr/>
        </p:nvSpPr>
        <p:spPr bwMode="auto">
          <a:xfrm>
            <a:off x="7963126" y="852036"/>
            <a:ext cx="11758387" cy="11375434"/>
          </a:xfrm>
          <a:custGeom>
            <a:avLst/>
            <a:gdLst>
              <a:gd name="T0" fmla="*/ 2147483647 w 4296"/>
              <a:gd name="T1" fmla="*/ 2147483647 h 4156"/>
              <a:gd name="T2" fmla="*/ 2147483647 w 4296"/>
              <a:gd name="T3" fmla="*/ 2147483647 h 4156"/>
              <a:gd name="T4" fmla="*/ 2147483647 w 4296"/>
              <a:gd name="T5" fmla="*/ 2147483647 h 4156"/>
              <a:gd name="T6" fmla="*/ 2147483647 w 4296"/>
              <a:gd name="T7" fmla="*/ 2147483647 h 4156"/>
              <a:gd name="T8" fmla="*/ 2147483647 w 4296"/>
              <a:gd name="T9" fmla="*/ 2147483647 h 4156"/>
              <a:gd name="T10" fmla="*/ 2147483647 w 4296"/>
              <a:gd name="T11" fmla="*/ 2147483647 h 4156"/>
              <a:gd name="T12" fmla="*/ 2147483647 w 4296"/>
              <a:gd name="T13" fmla="*/ 2147483647 h 4156"/>
              <a:gd name="T14" fmla="*/ 2147483647 w 4296"/>
              <a:gd name="T15" fmla="*/ 2147483647 h 4156"/>
              <a:gd name="T16" fmla="*/ 2147483647 w 4296"/>
              <a:gd name="T17" fmla="*/ 2147483647 h 4156"/>
              <a:gd name="T18" fmla="*/ 2147483647 w 4296"/>
              <a:gd name="T19" fmla="*/ 2147483647 h 4156"/>
              <a:gd name="T20" fmla="*/ 2147483647 w 4296"/>
              <a:gd name="T21" fmla="*/ 2147483647 h 4156"/>
              <a:gd name="T22" fmla="*/ 2147483647 w 4296"/>
              <a:gd name="T23" fmla="*/ 2147483647 h 4156"/>
              <a:gd name="T24" fmla="*/ 2147483647 w 4296"/>
              <a:gd name="T25" fmla="*/ 2147483647 h 4156"/>
              <a:gd name="T26" fmla="*/ 2147483647 w 4296"/>
              <a:gd name="T27" fmla="*/ 2147483647 h 4156"/>
              <a:gd name="T28" fmla="*/ 2147483647 w 4296"/>
              <a:gd name="T29" fmla="*/ 2147483647 h 4156"/>
              <a:gd name="T30" fmla="*/ 2147483647 w 4296"/>
              <a:gd name="T31" fmla="*/ 2147483647 h 4156"/>
              <a:gd name="T32" fmla="*/ 2147483647 w 4296"/>
              <a:gd name="T33" fmla="*/ 2147483647 h 4156"/>
              <a:gd name="T34" fmla="*/ 2147483647 w 4296"/>
              <a:gd name="T35" fmla="*/ 2147483647 h 4156"/>
              <a:gd name="T36" fmla="*/ 2147483647 w 4296"/>
              <a:gd name="T37" fmla="*/ 2147483647 h 4156"/>
              <a:gd name="T38" fmla="*/ 2147483647 w 4296"/>
              <a:gd name="T39" fmla="*/ 2147483647 h 4156"/>
              <a:gd name="T40" fmla="*/ 2147483647 w 4296"/>
              <a:gd name="T41" fmla="*/ 2147483647 h 4156"/>
              <a:gd name="T42" fmla="*/ 2147483647 w 4296"/>
              <a:gd name="T43" fmla="*/ 2147483647 h 4156"/>
              <a:gd name="T44" fmla="*/ 2147483647 w 4296"/>
              <a:gd name="T45" fmla="*/ 2147483647 h 4156"/>
              <a:gd name="T46" fmla="*/ 2147483647 w 4296"/>
              <a:gd name="T47" fmla="*/ 2147483647 h 4156"/>
              <a:gd name="T48" fmla="*/ 2147483647 w 4296"/>
              <a:gd name="T49" fmla="*/ 2147483647 h 4156"/>
              <a:gd name="T50" fmla="*/ 2147483647 w 4296"/>
              <a:gd name="T51" fmla="*/ 2147483647 h 4156"/>
              <a:gd name="T52" fmla="*/ 2147483647 w 4296"/>
              <a:gd name="T53" fmla="*/ 2147483647 h 4156"/>
              <a:gd name="T54" fmla="*/ 2147483647 w 4296"/>
              <a:gd name="T55" fmla="*/ 2147483647 h 4156"/>
              <a:gd name="T56" fmla="*/ 2147483647 w 4296"/>
              <a:gd name="T57" fmla="*/ 2147483647 h 4156"/>
              <a:gd name="T58" fmla="*/ 2147483647 w 4296"/>
              <a:gd name="T59" fmla="*/ 2147483647 h 4156"/>
              <a:gd name="T60" fmla="*/ 2147483647 w 4296"/>
              <a:gd name="T61" fmla="*/ 2147483647 h 4156"/>
              <a:gd name="T62" fmla="*/ 2147483647 w 4296"/>
              <a:gd name="T63" fmla="*/ 2147483647 h 4156"/>
              <a:gd name="T64" fmla="*/ 2147483647 w 4296"/>
              <a:gd name="T65" fmla="*/ 2147483647 h 4156"/>
              <a:gd name="T66" fmla="*/ 2147483647 w 4296"/>
              <a:gd name="T67" fmla="*/ 2147483647 h 4156"/>
              <a:gd name="T68" fmla="*/ 2147483647 w 4296"/>
              <a:gd name="T69" fmla="*/ 2147483647 h 4156"/>
              <a:gd name="T70" fmla="*/ 2147483647 w 4296"/>
              <a:gd name="T71" fmla="*/ 2147483647 h 4156"/>
              <a:gd name="T72" fmla="*/ 2147483647 w 4296"/>
              <a:gd name="T73" fmla="*/ 2147483647 h 4156"/>
              <a:gd name="T74" fmla="*/ 2147483647 w 4296"/>
              <a:gd name="T75" fmla="*/ 2147483647 h 4156"/>
              <a:gd name="T76" fmla="*/ 2147483647 w 4296"/>
              <a:gd name="T77" fmla="*/ 2147483647 h 4156"/>
              <a:gd name="T78" fmla="*/ 2147483647 w 4296"/>
              <a:gd name="T79" fmla="*/ 2147483647 h 4156"/>
              <a:gd name="T80" fmla="*/ 2147483647 w 4296"/>
              <a:gd name="T81" fmla="*/ 2147483647 h 4156"/>
              <a:gd name="T82" fmla="*/ 2147483647 w 4296"/>
              <a:gd name="T83" fmla="*/ 2147483647 h 4156"/>
              <a:gd name="T84" fmla="*/ 0 w 4296"/>
              <a:gd name="T85" fmla="*/ 2147483647 h 4156"/>
              <a:gd name="T86" fmla="*/ 2147483647 w 4296"/>
              <a:gd name="T87" fmla="*/ 2147483647 h 4156"/>
              <a:gd name="T88" fmla="*/ 2147483647 w 4296"/>
              <a:gd name="T89" fmla="*/ 2147483647 h 4156"/>
              <a:gd name="T90" fmla="*/ 2147483647 w 4296"/>
              <a:gd name="T91" fmla="*/ 2147483647 h 4156"/>
              <a:gd name="T92" fmla="*/ 2147483647 w 4296"/>
              <a:gd name="T93" fmla="*/ 2147483647 h 4156"/>
              <a:gd name="T94" fmla="*/ 2147483647 w 4296"/>
              <a:gd name="T95" fmla="*/ 2147483647 h 4156"/>
              <a:gd name="T96" fmla="*/ 2147483647 w 4296"/>
              <a:gd name="T97" fmla="*/ 2147483647 h 4156"/>
              <a:gd name="T98" fmla="*/ 2147483647 w 4296"/>
              <a:gd name="T99" fmla="*/ 2147483647 h 4156"/>
              <a:gd name="T100" fmla="*/ 2147483647 w 4296"/>
              <a:gd name="T101" fmla="*/ 2147483647 h 4156"/>
              <a:gd name="T102" fmla="*/ 2147483647 w 4296"/>
              <a:gd name="T103" fmla="*/ 2147483647 h 4156"/>
              <a:gd name="T104" fmla="*/ 2147483647 w 4296"/>
              <a:gd name="T105" fmla="*/ 2147483647 h 4156"/>
              <a:gd name="T106" fmla="*/ 2147483647 w 4296"/>
              <a:gd name="T107" fmla="*/ 2147483647 h 4156"/>
              <a:gd name="T108" fmla="*/ 2147483647 w 4296"/>
              <a:gd name="T109" fmla="*/ 2147483647 h 4156"/>
              <a:gd name="T110" fmla="*/ 2147483647 w 4296"/>
              <a:gd name="T111" fmla="*/ 2147483647 h 4156"/>
              <a:gd name="T112" fmla="*/ 2147483647 w 4296"/>
              <a:gd name="T113" fmla="*/ 2147483647 h 4156"/>
              <a:gd name="T114" fmla="*/ 2147483647 w 4296"/>
              <a:gd name="T115" fmla="*/ 2147483647 h 4156"/>
              <a:gd name="T116" fmla="*/ 2147483647 w 4296"/>
              <a:gd name="T117" fmla="*/ 2147483647 h 4156"/>
              <a:gd name="T118" fmla="*/ 2147483647 w 4296"/>
              <a:gd name="T119" fmla="*/ 2147483647 h 4156"/>
              <a:gd name="T120" fmla="*/ 2147483647 w 4296"/>
              <a:gd name="T121" fmla="*/ 2147483647 h 41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296" h="4156">
                <a:moveTo>
                  <a:pt x="2972" y="0"/>
                </a:moveTo>
                <a:lnTo>
                  <a:pt x="3012" y="20"/>
                </a:lnTo>
                <a:lnTo>
                  <a:pt x="3048" y="60"/>
                </a:lnTo>
                <a:cubicBezTo>
                  <a:pt x="3047" y="79"/>
                  <a:pt x="3045" y="97"/>
                  <a:pt x="3044" y="116"/>
                </a:cubicBezTo>
                <a:cubicBezTo>
                  <a:pt x="3047" y="132"/>
                  <a:pt x="3049" y="148"/>
                  <a:pt x="3052" y="164"/>
                </a:cubicBezTo>
                <a:cubicBezTo>
                  <a:pt x="3059" y="180"/>
                  <a:pt x="3065" y="196"/>
                  <a:pt x="3072" y="212"/>
                </a:cubicBezTo>
                <a:lnTo>
                  <a:pt x="3108" y="216"/>
                </a:lnTo>
                <a:lnTo>
                  <a:pt x="3148" y="236"/>
                </a:lnTo>
                <a:lnTo>
                  <a:pt x="3164" y="292"/>
                </a:lnTo>
                <a:cubicBezTo>
                  <a:pt x="3163" y="305"/>
                  <a:pt x="3161" y="317"/>
                  <a:pt x="3160" y="330"/>
                </a:cubicBezTo>
                <a:lnTo>
                  <a:pt x="3160" y="331"/>
                </a:lnTo>
                <a:lnTo>
                  <a:pt x="3268" y="340"/>
                </a:lnTo>
                <a:lnTo>
                  <a:pt x="3340" y="332"/>
                </a:lnTo>
                <a:lnTo>
                  <a:pt x="3384" y="296"/>
                </a:lnTo>
                <a:lnTo>
                  <a:pt x="3412" y="252"/>
                </a:lnTo>
                <a:lnTo>
                  <a:pt x="3448" y="184"/>
                </a:lnTo>
                <a:lnTo>
                  <a:pt x="3520" y="188"/>
                </a:lnTo>
                <a:lnTo>
                  <a:pt x="3604" y="180"/>
                </a:lnTo>
                <a:lnTo>
                  <a:pt x="3652" y="204"/>
                </a:lnTo>
                <a:lnTo>
                  <a:pt x="3688" y="248"/>
                </a:lnTo>
                <a:lnTo>
                  <a:pt x="3684" y="320"/>
                </a:lnTo>
                <a:lnTo>
                  <a:pt x="3688" y="380"/>
                </a:lnTo>
                <a:lnTo>
                  <a:pt x="3696" y="436"/>
                </a:lnTo>
                <a:lnTo>
                  <a:pt x="3724" y="480"/>
                </a:lnTo>
                <a:lnTo>
                  <a:pt x="3768" y="500"/>
                </a:lnTo>
                <a:lnTo>
                  <a:pt x="3820" y="512"/>
                </a:lnTo>
                <a:lnTo>
                  <a:pt x="3832" y="564"/>
                </a:lnTo>
                <a:lnTo>
                  <a:pt x="3880" y="612"/>
                </a:lnTo>
                <a:lnTo>
                  <a:pt x="3936" y="608"/>
                </a:lnTo>
                <a:lnTo>
                  <a:pt x="4000" y="608"/>
                </a:lnTo>
                <a:lnTo>
                  <a:pt x="4048" y="596"/>
                </a:lnTo>
                <a:lnTo>
                  <a:pt x="4088" y="644"/>
                </a:lnTo>
                <a:lnTo>
                  <a:pt x="4120" y="692"/>
                </a:lnTo>
                <a:lnTo>
                  <a:pt x="4152" y="716"/>
                </a:lnTo>
                <a:lnTo>
                  <a:pt x="4212" y="732"/>
                </a:lnTo>
                <a:lnTo>
                  <a:pt x="4248" y="756"/>
                </a:lnTo>
                <a:lnTo>
                  <a:pt x="4296" y="784"/>
                </a:lnTo>
                <a:cubicBezTo>
                  <a:pt x="4291" y="800"/>
                  <a:pt x="4285" y="816"/>
                  <a:pt x="4280" y="832"/>
                </a:cubicBezTo>
                <a:lnTo>
                  <a:pt x="4252" y="852"/>
                </a:lnTo>
                <a:lnTo>
                  <a:pt x="4224" y="884"/>
                </a:lnTo>
                <a:lnTo>
                  <a:pt x="4200" y="924"/>
                </a:lnTo>
                <a:cubicBezTo>
                  <a:pt x="4196" y="941"/>
                  <a:pt x="4192" y="959"/>
                  <a:pt x="4188" y="976"/>
                </a:cubicBezTo>
                <a:lnTo>
                  <a:pt x="4212" y="1008"/>
                </a:lnTo>
                <a:lnTo>
                  <a:pt x="4244" y="1040"/>
                </a:lnTo>
                <a:lnTo>
                  <a:pt x="4244" y="1108"/>
                </a:lnTo>
                <a:cubicBezTo>
                  <a:pt x="4241" y="1136"/>
                  <a:pt x="4239" y="1164"/>
                  <a:pt x="4236" y="1192"/>
                </a:cubicBezTo>
                <a:lnTo>
                  <a:pt x="4208" y="1240"/>
                </a:lnTo>
                <a:lnTo>
                  <a:pt x="4152" y="1244"/>
                </a:lnTo>
                <a:cubicBezTo>
                  <a:pt x="4151" y="1267"/>
                  <a:pt x="4149" y="1289"/>
                  <a:pt x="4148" y="1312"/>
                </a:cubicBezTo>
                <a:cubicBezTo>
                  <a:pt x="4147" y="1332"/>
                  <a:pt x="4145" y="1352"/>
                  <a:pt x="4144" y="1372"/>
                </a:cubicBezTo>
                <a:lnTo>
                  <a:pt x="4112" y="1412"/>
                </a:lnTo>
                <a:lnTo>
                  <a:pt x="4080" y="1456"/>
                </a:lnTo>
                <a:lnTo>
                  <a:pt x="4012" y="1484"/>
                </a:lnTo>
                <a:lnTo>
                  <a:pt x="3964" y="1516"/>
                </a:lnTo>
                <a:lnTo>
                  <a:pt x="3928" y="1556"/>
                </a:lnTo>
                <a:lnTo>
                  <a:pt x="3912" y="1604"/>
                </a:lnTo>
                <a:lnTo>
                  <a:pt x="3948" y="1640"/>
                </a:lnTo>
                <a:lnTo>
                  <a:pt x="3924" y="1660"/>
                </a:lnTo>
                <a:lnTo>
                  <a:pt x="3888" y="1672"/>
                </a:lnTo>
                <a:lnTo>
                  <a:pt x="3836" y="1676"/>
                </a:lnTo>
                <a:lnTo>
                  <a:pt x="3780" y="1680"/>
                </a:lnTo>
                <a:lnTo>
                  <a:pt x="3768" y="1716"/>
                </a:lnTo>
                <a:lnTo>
                  <a:pt x="3736" y="1748"/>
                </a:lnTo>
                <a:lnTo>
                  <a:pt x="3692" y="1736"/>
                </a:lnTo>
                <a:lnTo>
                  <a:pt x="3652" y="1704"/>
                </a:lnTo>
                <a:lnTo>
                  <a:pt x="3664" y="1788"/>
                </a:lnTo>
                <a:lnTo>
                  <a:pt x="3684" y="1840"/>
                </a:lnTo>
                <a:lnTo>
                  <a:pt x="3644" y="1832"/>
                </a:lnTo>
                <a:lnTo>
                  <a:pt x="3596" y="1816"/>
                </a:lnTo>
                <a:lnTo>
                  <a:pt x="3544" y="1788"/>
                </a:lnTo>
                <a:lnTo>
                  <a:pt x="3492" y="1744"/>
                </a:lnTo>
                <a:lnTo>
                  <a:pt x="3468" y="1784"/>
                </a:lnTo>
                <a:lnTo>
                  <a:pt x="3448" y="1824"/>
                </a:lnTo>
                <a:lnTo>
                  <a:pt x="3448" y="1825"/>
                </a:lnTo>
                <a:lnTo>
                  <a:pt x="3424" y="1880"/>
                </a:lnTo>
                <a:lnTo>
                  <a:pt x="3444" y="1908"/>
                </a:lnTo>
                <a:cubicBezTo>
                  <a:pt x="3448" y="1917"/>
                  <a:pt x="3452" y="1927"/>
                  <a:pt x="3456" y="1936"/>
                </a:cubicBezTo>
                <a:cubicBezTo>
                  <a:pt x="3455" y="1944"/>
                  <a:pt x="3453" y="1952"/>
                  <a:pt x="3452" y="1960"/>
                </a:cubicBezTo>
                <a:lnTo>
                  <a:pt x="3424" y="1996"/>
                </a:lnTo>
                <a:lnTo>
                  <a:pt x="3388" y="2032"/>
                </a:lnTo>
                <a:cubicBezTo>
                  <a:pt x="3387" y="2048"/>
                  <a:pt x="3385" y="2064"/>
                  <a:pt x="3384" y="2080"/>
                </a:cubicBezTo>
                <a:lnTo>
                  <a:pt x="3392" y="2132"/>
                </a:lnTo>
                <a:cubicBezTo>
                  <a:pt x="3393" y="2151"/>
                  <a:pt x="3395" y="2169"/>
                  <a:pt x="3396" y="2188"/>
                </a:cubicBezTo>
                <a:lnTo>
                  <a:pt x="3348" y="2236"/>
                </a:lnTo>
                <a:lnTo>
                  <a:pt x="3308" y="2288"/>
                </a:lnTo>
                <a:cubicBezTo>
                  <a:pt x="3303" y="2303"/>
                  <a:pt x="3297" y="2317"/>
                  <a:pt x="3292" y="2332"/>
                </a:cubicBezTo>
                <a:cubicBezTo>
                  <a:pt x="3287" y="2349"/>
                  <a:pt x="3281" y="2367"/>
                  <a:pt x="3276" y="2384"/>
                </a:cubicBezTo>
                <a:lnTo>
                  <a:pt x="3268" y="2444"/>
                </a:lnTo>
                <a:cubicBezTo>
                  <a:pt x="3260" y="2460"/>
                  <a:pt x="3251" y="2473"/>
                  <a:pt x="3244" y="2492"/>
                </a:cubicBezTo>
                <a:lnTo>
                  <a:pt x="3225" y="2556"/>
                </a:lnTo>
                <a:lnTo>
                  <a:pt x="3188" y="2552"/>
                </a:lnTo>
                <a:lnTo>
                  <a:pt x="3148" y="2584"/>
                </a:lnTo>
                <a:lnTo>
                  <a:pt x="3124" y="2620"/>
                </a:lnTo>
                <a:lnTo>
                  <a:pt x="3088" y="2660"/>
                </a:lnTo>
                <a:lnTo>
                  <a:pt x="3060" y="2700"/>
                </a:lnTo>
                <a:lnTo>
                  <a:pt x="3031" y="2740"/>
                </a:lnTo>
                <a:lnTo>
                  <a:pt x="2988" y="2740"/>
                </a:lnTo>
                <a:lnTo>
                  <a:pt x="2956" y="2672"/>
                </a:lnTo>
                <a:lnTo>
                  <a:pt x="2908" y="2660"/>
                </a:lnTo>
                <a:lnTo>
                  <a:pt x="2868" y="2668"/>
                </a:lnTo>
                <a:lnTo>
                  <a:pt x="2784" y="2664"/>
                </a:lnTo>
                <a:lnTo>
                  <a:pt x="2732" y="2680"/>
                </a:lnTo>
                <a:lnTo>
                  <a:pt x="2648" y="2692"/>
                </a:lnTo>
                <a:lnTo>
                  <a:pt x="2552" y="2704"/>
                </a:lnTo>
                <a:lnTo>
                  <a:pt x="2472" y="2728"/>
                </a:lnTo>
                <a:lnTo>
                  <a:pt x="2472" y="2800"/>
                </a:lnTo>
                <a:lnTo>
                  <a:pt x="2412" y="2840"/>
                </a:lnTo>
                <a:lnTo>
                  <a:pt x="2356" y="2868"/>
                </a:lnTo>
                <a:lnTo>
                  <a:pt x="2328" y="2844"/>
                </a:lnTo>
                <a:lnTo>
                  <a:pt x="2280" y="2836"/>
                </a:lnTo>
                <a:lnTo>
                  <a:pt x="2224" y="2840"/>
                </a:lnTo>
                <a:lnTo>
                  <a:pt x="2184" y="2816"/>
                </a:lnTo>
                <a:lnTo>
                  <a:pt x="2152" y="2848"/>
                </a:lnTo>
                <a:lnTo>
                  <a:pt x="2108" y="2844"/>
                </a:lnTo>
                <a:lnTo>
                  <a:pt x="2072" y="2881"/>
                </a:lnTo>
                <a:lnTo>
                  <a:pt x="2120" y="2960"/>
                </a:lnTo>
                <a:lnTo>
                  <a:pt x="2120" y="3020"/>
                </a:lnTo>
                <a:lnTo>
                  <a:pt x="2152" y="3068"/>
                </a:lnTo>
                <a:lnTo>
                  <a:pt x="2196" y="3100"/>
                </a:lnTo>
                <a:lnTo>
                  <a:pt x="2248" y="3132"/>
                </a:lnTo>
                <a:lnTo>
                  <a:pt x="2280" y="3164"/>
                </a:lnTo>
                <a:lnTo>
                  <a:pt x="2248" y="3200"/>
                </a:lnTo>
                <a:lnTo>
                  <a:pt x="2228" y="3240"/>
                </a:lnTo>
                <a:lnTo>
                  <a:pt x="2252" y="3268"/>
                </a:lnTo>
                <a:lnTo>
                  <a:pt x="2292" y="3312"/>
                </a:lnTo>
                <a:lnTo>
                  <a:pt x="2340" y="3360"/>
                </a:lnTo>
                <a:lnTo>
                  <a:pt x="2312" y="3396"/>
                </a:lnTo>
                <a:lnTo>
                  <a:pt x="2292" y="3428"/>
                </a:lnTo>
                <a:lnTo>
                  <a:pt x="2340" y="3484"/>
                </a:lnTo>
                <a:lnTo>
                  <a:pt x="2352" y="3532"/>
                </a:lnTo>
                <a:lnTo>
                  <a:pt x="2360" y="3584"/>
                </a:lnTo>
                <a:lnTo>
                  <a:pt x="2364" y="3636"/>
                </a:lnTo>
                <a:lnTo>
                  <a:pt x="2372" y="3692"/>
                </a:lnTo>
                <a:lnTo>
                  <a:pt x="2328" y="3732"/>
                </a:lnTo>
                <a:lnTo>
                  <a:pt x="2364" y="3788"/>
                </a:lnTo>
                <a:lnTo>
                  <a:pt x="2380" y="3828"/>
                </a:lnTo>
                <a:lnTo>
                  <a:pt x="2328" y="3880"/>
                </a:lnTo>
                <a:lnTo>
                  <a:pt x="2344" y="3932"/>
                </a:lnTo>
                <a:lnTo>
                  <a:pt x="2372" y="3920"/>
                </a:lnTo>
                <a:lnTo>
                  <a:pt x="2408" y="3904"/>
                </a:lnTo>
                <a:lnTo>
                  <a:pt x="2424" y="3936"/>
                </a:lnTo>
                <a:lnTo>
                  <a:pt x="2444" y="3968"/>
                </a:lnTo>
                <a:lnTo>
                  <a:pt x="2380" y="4016"/>
                </a:lnTo>
                <a:lnTo>
                  <a:pt x="2316" y="4060"/>
                </a:lnTo>
                <a:lnTo>
                  <a:pt x="2268" y="4080"/>
                </a:lnTo>
                <a:lnTo>
                  <a:pt x="2228" y="4104"/>
                </a:lnTo>
                <a:lnTo>
                  <a:pt x="2156" y="4120"/>
                </a:lnTo>
                <a:lnTo>
                  <a:pt x="2116" y="4068"/>
                </a:lnTo>
                <a:lnTo>
                  <a:pt x="2076" y="4052"/>
                </a:lnTo>
                <a:lnTo>
                  <a:pt x="2044" y="4056"/>
                </a:lnTo>
                <a:lnTo>
                  <a:pt x="2008" y="4072"/>
                </a:lnTo>
                <a:lnTo>
                  <a:pt x="1964" y="4096"/>
                </a:lnTo>
                <a:lnTo>
                  <a:pt x="1924" y="4040"/>
                </a:lnTo>
                <a:cubicBezTo>
                  <a:pt x="1920" y="4023"/>
                  <a:pt x="1916" y="4005"/>
                  <a:pt x="1912" y="3988"/>
                </a:cubicBezTo>
                <a:lnTo>
                  <a:pt x="1864" y="3988"/>
                </a:lnTo>
                <a:lnTo>
                  <a:pt x="1804" y="4012"/>
                </a:lnTo>
                <a:lnTo>
                  <a:pt x="1748" y="4048"/>
                </a:lnTo>
                <a:lnTo>
                  <a:pt x="1673" y="4101"/>
                </a:lnTo>
                <a:lnTo>
                  <a:pt x="1592" y="4096"/>
                </a:lnTo>
                <a:lnTo>
                  <a:pt x="1572" y="4156"/>
                </a:lnTo>
                <a:lnTo>
                  <a:pt x="1492" y="4128"/>
                </a:lnTo>
                <a:lnTo>
                  <a:pt x="1424" y="4072"/>
                </a:lnTo>
                <a:cubicBezTo>
                  <a:pt x="1415" y="4047"/>
                  <a:pt x="1405" y="4021"/>
                  <a:pt x="1396" y="3996"/>
                </a:cubicBezTo>
                <a:lnTo>
                  <a:pt x="1316" y="3996"/>
                </a:lnTo>
                <a:lnTo>
                  <a:pt x="1252" y="4012"/>
                </a:lnTo>
                <a:lnTo>
                  <a:pt x="1228" y="3944"/>
                </a:lnTo>
                <a:cubicBezTo>
                  <a:pt x="1223" y="3924"/>
                  <a:pt x="1217" y="3904"/>
                  <a:pt x="1212" y="3884"/>
                </a:cubicBezTo>
                <a:lnTo>
                  <a:pt x="1136" y="3888"/>
                </a:lnTo>
                <a:lnTo>
                  <a:pt x="1068" y="3900"/>
                </a:lnTo>
                <a:lnTo>
                  <a:pt x="1028" y="3864"/>
                </a:lnTo>
                <a:lnTo>
                  <a:pt x="980" y="3808"/>
                </a:lnTo>
                <a:lnTo>
                  <a:pt x="908" y="3744"/>
                </a:lnTo>
                <a:lnTo>
                  <a:pt x="800" y="3688"/>
                </a:lnTo>
                <a:cubicBezTo>
                  <a:pt x="789" y="3655"/>
                  <a:pt x="779" y="3621"/>
                  <a:pt x="768" y="3588"/>
                </a:cubicBezTo>
                <a:cubicBezTo>
                  <a:pt x="760" y="3559"/>
                  <a:pt x="752" y="3529"/>
                  <a:pt x="744" y="3500"/>
                </a:cubicBezTo>
                <a:lnTo>
                  <a:pt x="700" y="3408"/>
                </a:lnTo>
                <a:cubicBezTo>
                  <a:pt x="697" y="3379"/>
                  <a:pt x="695" y="3349"/>
                  <a:pt x="692" y="3320"/>
                </a:cubicBezTo>
                <a:lnTo>
                  <a:pt x="612" y="3340"/>
                </a:lnTo>
                <a:cubicBezTo>
                  <a:pt x="615" y="3315"/>
                  <a:pt x="617" y="3289"/>
                  <a:pt x="620" y="3264"/>
                </a:cubicBezTo>
                <a:lnTo>
                  <a:pt x="592" y="3224"/>
                </a:lnTo>
                <a:lnTo>
                  <a:pt x="508" y="3152"/>
                </a:lnTo>
                <a:lnTo>
                  <a:pt x="448" y="3100"/>
                </a:lnTo>
                <a:cubicBezTo>
                  <a:pt x="451" y="3072"/>
                  <a:pt x="453" y="3044"/>
                  <a:pt x="456" y="3016"/>
                </a:cubicBezTo>
                <a:cubicBezTo>
                  <a:pt x="455" y="2983"/>
                  <a:pt x="453" y="2949"/>
                  <a:pt x="452" y="2916"/>
                </a:cubicBezTo>
                <a:lnTo>
                  <a:pt x="524" y="2848"/>
                </a:lnTo>
                <a:lnTo>
                  <a:pt x="572" y="2784"/>
                </a:lnTo>
                <a:lnTo>
                  <a:pt x="624" y="2716"/>
                </a:lnTo>
                <a:cubicBezTo>
                  <a:pt x="624" y="2715"/>
                  <a:pt x="625" y="2713"/>
                  <a:pt x="625" y="2712"/>
                </a:cubicBezTo>
                <a:cubicBezTo>
                  <a:pt x="625" y="2709"/>
                  <a:pt x="626" y="2705"/>
                  <a:pt x="626" y="2701"/>
                </a:cubicBezTo>
                <a:lnTo>
                  <a:pt x="616" y="2656"/>
                </a:lnTo>
                <a:lnTo>
                  <a:pt x="556" y="2604"/>
                </a:lnTo>
                <a:lnTo>
                  <a:pt x="500" y="2548"/>
                </a:lnTo>
                <a:lnTo>
                  <a:pt x="456" y="2536"/>
                </a:lnTo>
                <a:lnTo>
                  <a:pt x="396" y="2548"/>
                </a:lnTo>
                <a:lnTo>
                  <a:pt x="336" y="2572"/>
                </a:lnTo>
                <a:lnTo>
                  <a:pt x="336" y="2480"/>
                </a:lnTo>
                <a:lnTo>
                  <a:pt x="376" y="2460"/>
                </a:lnTo>
                <a:lnTo>
                  <a:pt x="428" y="2460"/>
                </a:lnTo>
                <a:lnTo>
                  <a:pt x="460" y="2404"/>
                </a:lnTo>
                <a:cubicBezTo>
                  <a:pt x="455" y="2375"/>
                  <a:pt x="449" y="2345"/>
                  <a:pt x="444" y="2316"/>
                </a:cubicBezTo>
                <a:cubicBezTo>
                  <a:pt x="453" y="2297"/>
                  <a:pt x="463" y="2279"/>
                  <a:pt x="472" y="2260"/>
                </a:cubicBezTo>
                <a:lnTo>
                  <a:pt x="556" y="2244"/>
                </a:lnTo>
                <a:lnTo>
                  <a:pt x="560" y="2208"/>
                </a:lnTo>
                <a:lnTo>
                  <a:pt x="444" y="2216"/>
                </a:lnTo>
                <a:lnTo>
                  <a:pt x="388" y="2260"/>
                </a:lnTo>
                <a:lnTo>
                  <a:pt x="336" y="2320"/>
                </a:lnTo>
                <a:lnTo>
                  <a:pt x="244" y="2308"/>
                </a:lnTo>
                <a:lnTo>
                  <a:pt x="180" y="2212"/>
                </a:lnTo>
                <a:cubicBezTo>
                  <a:pt x="173" y="2231"/>
                  <a:pt x="167" y="2249"/>
                  <a:pt x="160" y="2268"/>
                </a:cubicBezTo>
                <a:lnTo>
                  <a:pt x="76" y="2264"/>
                </a:lnTo>
                <a:lnTo>
                  <a:pt x="4" y="2232"/>
                </a:lnTo>
                <a:cubicBezTo>
                  <a:pt x="3" y="2212"/>
                  <a:pt x="1" y="2192"/>
                  <a:pt x="0" y="2172"/>
                </a:cubicBezTo>
                <a:lnTo>
                  <a:pt x="40" y="2112"/>
                </a:lnTo>
                <a:lnTo>
                  <a:pt x="0" y="2052"/>
                </a:lnTo>
                <a:lnTo>
                  <a:pt x="44" y="2004"/>
                </a:lnTo>
                <a:lnTo>
                  <a:pt x="92" y="1968"/>
                </a:lnTo>
                <a:lnTo>
                  <a:pt x="88" y="1920"/>
                </a:lnTo>
                <a:lnTo>
                  <a:pt x="136" y="1872"/>
                </a:lnTo>
                <a:lnTo>
                  <a:pt x="176" y="1852"/>
                </a:lnTo>
                <a:lnTo>
                  <a:pt x="196" y="1884"/>
                </a:lnTo>
                <a:lnTo>
                  <a:pt x="244" y="1896"/>
                </a:lnTo>
                <a:lnTo>
                  <a:pt x="300" y="1904"/>
                </a:lnTo>
                <a:lnTo>
                  <a:pt x="348" y="1876"/>
                </a:lnTo>
                <a:lnTo>
                  <a:pt x="404" y="1856"/>
                </a:lnTo>
                <a:lnTo>
                  <a:pt x="444" y="1832"/>
                </a:lnTo>
                <a:lnTo>
                  <a:pt x="480" y="1804"/>
                </a:lnTo>
                <a:lnTo>
                  <a:pt x="532" y="1796"/>
                </a:lnTo>
                <a:lnTo>
                  <a:pt x="564" y="1772"/>
                </a:lnTo>
                <a:lnTo>
                  <a:pt x="600" y="1768"/>
                </a:lnTo>
                <a:cubicBezTo>
                  <a:pt x="599" y="1751"/>
                  <a:pt x="597" y="1733"/>
                  <a:pt x="596" y="1716"/>
                </a:cubicBezTo>
                <a:lnTo>
                  <a:pt x="596" y="1664"/>
                </a:lnTo>
                <a:lnTo>
                  <a:pt x="600" y="1604"/>
                </a:lnTo>
                <a:lnTo>
                  <a:pt x="644" y="1572"/>
                </a:lnTo>
                <a:lnTo>
                  <a:pt x="692" y="1540"/>
                </a:lnTo>
                <a:lnTo>
                  <a:pt x="756" y="1508"/>
                </a:lnTo>
                <a:lnTo>
                  <a:pt x="820" y="1504"/>
                </a:lnTo>
                <a:lnTo>
                  <a:pt x="904" y="1500"/>
                </a:lnTo>
                <a:lnTo>
                  <a:pt x="984" y="1500"/>
                </a:lnTo>
                <a:lnTo>
                  <a:pt x="1036" y="1496"/>
                </a:lnTo>
                <a:lnTo>
                  <a:pt x="1088" y="1480"/>
                </a:lnTo>
                <a:lnTo>
                  <a:pt x="1156" y="1484"/>
                </a:lnTo>
                <a:lnTo>
                  <a:pt x="1176" y="1436"/>
                </a:lnTo>
                <a:lnTo>
                  <a:pt x="1204" y="1388"/>
                </a:lnTo>
                <a:lnTo>
                  <a:pt x="1240" y="1364"/>
                </a:lnTo>
                <a:lnTo>
                  <a:pt x="1300" y="1348"/>
                </a:lnTo>
                <a:lnTo>
                  <a:pt x="1360" y="1328"/>
                </a:lnTo>
                <a:cubicBezTo>
                  <a:pt x="1364" y="1319"/>
                  <a:pt x="1368" y="1309"/>
                  <a:pt x="1372" y="1300"/>
                </a:cubicBezTo>
                <a:lnTo>
                  <a:pt x="1392" y="1268"/>
                </a:lnTo>
                <a:lnTo>
                  <a:pt x="1436" y="1268"/>
                </a:lnTo>
                <a:lnTo>
                  <a:pt x="1476" y="1260"/>
                </a:lnTo>
                <a:lnTo>
                  <a:pt x="1508" y="1300"/>
                </a:lnTo>
                <a:lnTo>
                  <a:pt x="1520" y="1344"/>
                </a:lnTo>
                <a:lnTo>
                  <a:pt x="1556" y="1368"/>
                </a:lnTo>
                <a:lnTo>
                  <a:pt x="1600" y="1368"/>
                </a:lnTo>
                <a:lnTo>
                  <a:pt x="1667" y="1368"/>
                </a:lnTo>
                <a:lnTo>
                  <a:pt x="1688" y="1320"/>
                </a:lnTo>
                <a:lnTo>
                  <a:pt x="1704" y="1260"/>
                </a:lnTo>
                <a:lnTo>
                  <a:pt x="1724" y="1220"/>
                </a:lnTo>
                <a:lnTo>
                  <a:pt x="1752" y="1176"/>
                </a:lnTo>
                <a:lnTo>
                  <a:pt x="1760" y="1128"/>
                </a:lnTo>
                <a:lnTo>
                  <a:pt x="1776" y="1076"/>
                </a:lnTo>
                <a:lnTo>
                  <a:pt x="1792" y="1036"/>
                </a:lnTo>
                <a:lnTo>
                  <a:pt x="1828" y="1008"/>
                </a:lnTo>
                <a:lnTo>
                  <a:pt x="1884" y="992"/>
                </a:lnTo>
                <a:lnTo>
                  <a:pt x="1920" y="1012"/>
                </a:lnTo>
                <a:lnTo>
                  <a:pt x="1964" y="1016"/>
                </a:lnTo>
                <a:cubicBezTo>
                  <a:pt x="1963" y="963"/>
                  <a:pt x="1961" y="909"/>
                  <a:pt x="1960" y="856"/>
                </a:cubicBezTo>
                <a:lnTo>
                  <a:pt x="1908" y="800"/>
                </a:lnTo>
                <a:lnTo>
                  <a:pt x="1908" y="732"/>
                </a:lnTo>
                <a:lnTo>
                  <a:pt x="1908" y="636"/>
                </a:lnTo>
                <a:lnTo>
                  <a:pt x="1900" y="560"/>
                </a:lnTo>
                <a:cubicBezTo>
                  <a:pt x="1896" y="523"/>
                  <a:pt x="1892" y="485"/>
                  <a:pt x="1888" y="448"/>
                </a:cubicBezTo>
                <a:lnTo>
                  <a:pt x="1928" y="412"/>
                </a:lnTo>
                <a:lnTo>
                  <a:pt x="1960" y="376"/>
                </a:lnTo>
                <a:lnTo>
                  <a:pt x="1960" y="272"/>
                </a:lnTo>
                <a:lnTo>
                  <a:pt x="1936" y="244"/>
                </a:lnTo>
                <a:cubicBezTo>
                  <a:pt x="1932" y="220"/>
                  <a:pt x="1926" y="199"/>
                  <a:pt x="1924" y="172"/>
                </a:cubicBezTo>
                <a:cubicBezTo>
                  <a:pt x="1924" y="141"/>
                  <a:pt x="1925" y="110"/>
                  <a:pt x="1925" y="79"/>
                </a:cubicBezTo>
                <a:lnTo>
                  <a:pt x="1945" y="77"/>
                </a:lnTo>
                <a:lnTo>
                  <a:pt x="1976" y="80"/>
                </a:lnTo>
                <a:lnTo>
                  <a:pt x="2012" y="84"/>
                </a:lnTo>
                <a:lnTo>
                  <a:pt x="2056" y="76"/>
                </a:lnTo>
                <a:lnTo>
                  <a:pt x="2084" y="40"/>
                </a:lnTo>
                <a:lnTo>
                  <a:pt x="2112" y="32"/>
                </a:lnTo>
                <a:lnTo>
                  <a:pt x="2152" y="44"/>
                </a:lnTo>
                <a:lnTo>
                  <a:pt x="2176" y="68"/>
                </a:lnTo>
                <a:lnTo>
                  <a:pt x="2195" y="85"/>
                </a:lnTo>
                <a:lnTo>
                  <a:pt x="2220" y="140"/>
                </a:lnTo>
                <a:lnTo>
                  <a:pt x="2256" y="172"/>
                </a:lnTo>
                <a:lnTo>
                  <a:pt x="2298" y="195"/>
                </a:lnTo>
                <a:lnTo>
                  <a:pt x="2301" y="195"/>
                </a:lnTo>
                <a:lnTo>
                  <a:pt x="2340" y="172"/>
                </a:lnTo>
                <a:lnTo>
                  <a:pt x="2396" y="140"/>
                </a:lnTo>
                <a:lnTo>
                  <a:pt x="2416" y="148"/>
                </a:lnTo>
                <a:lnTo>
                  <a:pt x="2460" y="188"/>
                </a:lnTo>
                <a:lnTo>
                  <a:pt x="2504" y="148"/>
                </a:lnTo>
                <a:lnTo>
                  <a:pt x="2552" y="116"/>
                </a:lnTo>
                <a:lnTo>
                  <a:pt x="2608" y="100"/>
                </a:lnTo>
                <a:lnTo>
                  <a:pt x="2676" y="80"/>
                </a:lnTo>
                <a:lnTo>
                  <a:pt x="2728" y="104"/>
                </a:lnTo>
                <a:lnTo>
                  <a:pt x="2804" y="108"/>
                </a:lnTo>
                <a:lnTo>
                  <a:pt x="2848" y="92"/>
                </a:lnTo>
                <a:lnTo>
                  <a:pt x="2896" y="68"/>
                </a:lnTo>
                <a:lnTo>
                  <a:pt x="2932" y="16"/>
                </a:lnTo>
                <a:lnTo>
                  <a:pt x="297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720580" y="2104040"/>
            <a:ext cx="16965854" cy="104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Pays de la Loire</a:t>
            </a:r>
            <a:endParaRPr sz="9800" b="1" spc="400" baseline="-1418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sp>
        <p:nvSpPr>
          <p:cNvPr id="14" name="Ellipse 13">
            <a:extLst>
              <a:ext uri="{FF2B5EF4-FFF2-40B4-BE49-F238E27FC236}">
                <a16:creationId xmlns:a16="http://schemas.microsoft.com/office/drawing/2014/main" id="{EDD660D1-AA65-DE81-D8B5-A2D995D8C378}"/>
              </a:ext>
            </a:extLst>
          </p:cNvPr>
          <p:cNvSpPr/>
          <p:nvPr/>
        </p:nvSpPr>
        <p:spPr>
          <a:xfrm>
            <a:off x="14536847" y="557083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9" name="Ellipse 48">
            <a:extLst>
              <a:ext uri="{FF2B5EF4-FFF2-40B4-BE49-F238E27FC236}">
                <a16:creationId xmlns:a16="http://schemas.microsoft.com/office/drawing/2014/main" id="{71E7E248-8975-20A6-B2FC-6ED2221723DA}"/>
              </a:ext>
            </a:extLst>
          </p:cNvPr>
          <p:cNvSpPr/>
          <p:nvPr/>
        </p:nvSpPr>
        <p:spPr>
          <a:xfrm>
            <a:off x="14235112" y="2977262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1" name="Ellipse 50">
            <a:extLst>
              <a:ext uri="{FF2B5EF4-FFF2-40B4-BE49-F238E27FC236}">
                <a16:creationId xmlns:a16="http://schemas.microsoft.com/office/drawing/2014/main" id="{F9353CFD-18A1-3A41-3D19-3249F2E37B30}"/>
              </a:ext>
            </a:extLst>
          </p:cNvPr>
          <p:cNvSpPr/>
          <p:nvPr/>
        </p:nvSpPr>
        <p:spPr>
          <a:xfrm>
            <a:off x="8902850" y="682047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6" name="object 9">
            <a:extLst>
              <a:ext uri="{FF2B5EF4-FFF2-40B4-BE49-F238E27FC236}">
                <a16:creationId xmlns:a16="http://schemas.microsoft.com/office/drawing/2014/main" id="{8B0DA4B6-86B8-DC8F-100D-1321B0337425}"/>
              </a:ext>
            </a:extLst>
          </p:cNvPr>
          <p:cNvSpPr txBox="1"/>
          <p:nvPr/>
        </p:nvSpPr>
        <p:spPr>
          <a:xfrm>
            <a:off x="11094579" y="6994747"/>
            <a:ext cx="109573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nantes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71" name="Ellipse 70">
            <a:extLst>
              <a:ext uri="{FF2B5EF4-FFF2-40B4-BE49-F238E27FC236}">
                <a16:creationId xmlns:a16="http://schemas.microsoft.com/office/drawing/2014/main" id="{98C1B8EC-A2C6-45EA-9BE7-3D98FAA3D375}"/>
              </a:ext>
            </a:extLst>
          </p:cNvPr>
          <p:cNvSpPr/>
          <p:nvPr/>
        </p:nvSpPr>
        <p:spPr>
          <a:xfrm>
            <a:off x="10927379" y="7042981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object 9">
            <a:extLst>
              <a:ext uri="{FF2B5EF4-FFF2-40B4-BE49-F238E27FC236}">
                <a16:creationId xmlns:a16="http://schemas.microsoft.com/office/drawing/2014/main" id="{735F0763-7ED6-6AC3-ECC9-59D0293D9A88}"/>
              </a:ext>
            </a:extLst>
          </p:cNvPr>
          <p:cNvSpPr txBox="1"/>
          <p:nvPr/>
        </p:nvSpPr>
        <p:spPr>
          <a:xfrm>
            <a:off x="17310210" y="3147843"/>
            <a:ext cx="138223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Le-mans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5" name="object 9">
            <a:extLst>
              <a:ext uri="{FF2B5EF4-FFF2-40B4-BE49-F238E27FC236}">
                <a16:creationId xmlns:a16="http://schemas.microsoft.com/office/drawing/2014/main" id="{DC9F02EF-37F5-B8A7-E0DC-6392D052F628}"/>
              </a:ext>
            </a:extLst>
          </p:cNvPr>
          <p:cNvSpPr txBox="1"/>
          <p:nvPr/>
        </p:nvSpPr>
        <p:spPr>
          <a:xfrm>
            <a:off x="8901746" y="6492076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Saint-nazaire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9" name="Graphique 8" descr="Bâtiment avec un remplissage uni">
            <a:extLst>
              <a:ext uri="{FF2B5EF4-FFF2-40B4-BE49-F238E27FC236}">
                <a16:creationId xmlns:a16="http://schemas.microsoft.com/office/drawing/2014/main" id="{ECB13658-BC30-7247-F4F0-121178DEAD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5821815" y="688513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object 9">
            <a:extLst>
              <a:ext uri="{FF2B5EF4-FFF2-40B4-BE49-F238E27FC236}">
                <a16:creationId xmlns:a16="http://schemas.microsoft.com/office/drawing/2014/main" id="{E9A3D1F4-084A-3389-571F-DADF9CC12152}"/>
              </a:ext>
            </a:extLst>
          </p:cNvPr>
          <p:cNvSpPr txBox="1"/>
          <p:nvPr/>
        </p:nvSpPr>
        <p:spPr>
          <a:xfrm>
            <a:off x="14899864" y="6956237"/>
            <a:ext cx="101130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Saumur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13" name="Graphique 12" descr="Bâtiment avec un remplissage uni">
            <a:extLst>
              <a:ext uri="{FF2B5EF4-FFF2-40B4-BE49-F238E27FC236}">
                <a16:creationId xmlns:a16="http://schemas.microsoft.com/office/drawing/2014/main" id="{39F7FBAD-E9E4-7977-0233-E67B1B2D254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2951391" y="8419515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17" name="Graphique 16" descr="Bâtiment avec un remplissage uni">
            <a:extLst>
              <a:ext uri="{FF2B5EF4-FFF2-40B4-BE49-F238E27FC236}">
                <a16:creationId xmlns:a16="http://schemas.microsoft.com/office/drawing/2014/main" id="{0E412D2F-D0F6-A915-A6E0-43C45569DA7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6790947" y="2780645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20" name="Graphique 19" descr="Bâtiment avec un remplissage uni">
            <a:extLst>
              <a:ext uri="{FF2B5EF4-FFF2-40B4-BE49-F238E27FC236}">
                <a16:creationId xmlns:a16="http://schemas.microsoft.com/office/drawing/2014/main" id="{542CE713-A410-AE90-CC66-DFE0BAF38F2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6059935" y="6899657"/>
            <a:ext cx="476240" cy="476240"/>
          </a:xfrm>
          <a:prstGeom prst="rect">
            <a:avLst/>
          </a:prstGeom>
          <a:effectLst/>
        </p:spPr>
      </p:pic>
      <p:sp>
        <p:nvSpPr>
          <p:cNvPr id="22" name="Ellipse 21">
            <a:extLst>
              <a:ext uri="{FF2B5EF4-FFF2-40B4-BE49-F238E27FC236}">
                <a16:creationId xmlns:a16="http://schemas.microsoft.com/office/drawing/2014/main" id="{36A0A78A-3287-FB8A-CF2C-CA8D6ADCE9BC}"/>
              </a:ext>
            </a:extLst>
          </p:cNvPr>
          <p:cNvSpPr/>
          <p:nvPr/>
        </p:nvSpPr>
        <p:spPr>
          <a:xfrm>
            <a:off x="17194389" y="318289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object 9">
            <a:extLst>
              <a:ext uri="{FF2B5EF4-FFF2-40B4-BE49-F238E27FC236}">
                <a16:creationId xmlns:a16="http://schemas.microsoft.com/office/drawing/2014/main" id="{DE36E281-483E-4B5C-DA9C-96ABF8D10E5C}"/>
              </a:ext>
            </a:extLst>
          </p:cNvPr>
          <p:cNvSpPr txBox="1"/>
          <p:nvPr/>
        </p:nvSpPr>
        <p:spPr>
          <a:xfrm>
            <a:off x="13759953" y="3174435"/>
            <a:ext cx="113991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laval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45" name="Graphique 44" descr="Bâtiment avec un remplissage uni">
            <a:extLst>
              <a:ext uri="{FF2B5EF4-FFF2-40B4-BE49-F238E27FC236}">
                <a16:creationId xmlns:a16="http://schemas.microsoft.com/office/drawing/2014/main" id="{3CF165EB-594F-6AD3-830D-BA987E72DC8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5186084" y="736899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" name="object 9">
            <a:extLst>
              <a:ext uri="{FF2B5EF4-FFF2-40B4-BE49-F238E27FC236}">
                <a16:creationId xmlns:a16="http://schemas.microsoft.com/office/drawing/2014/main" id="{272C797F-3EDE-15EF-BAE5-694BA257F053}"/>
              </a:ext>
            </a:extLst>
          </p:cNvPr>
          <p:cNvSpPr txBox="1"/>
          <p:nvPr/>
        </p:nvSpPr>
        <p:spPr>
          <a:xfrm>
            <a:off x="14740442" y="5517506"/>
            <a:ext cx="109573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angers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2" name="Ellipse 41">
            <a:extLst>
              <a:ext uri="{FF2B5EF4-FFF2-40B4-BE49-F238E27FC236}">
                <a16:creationId xmlns:a16="http://schemas.microsoft.com/office/drawing/2014/main" id="{D22412B4-E606-BE28-1B09-6733A97DDB19}"/>
              </a:ext>
            </a:extLst>
          </p:cNvPr>
          <p:cNvSpPr/>
          <p:nvPr/>
        </p:nvSpPr>
        <p:spPr>
          <a:xfrm>
            <a:off x="10145385" y="1080908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object 9">
            <a:extLst>
              <a:ext uri="{FF2B5EF4-FFF2-40B4-BE49-F238E27FC236}">
                <a16:creationId xmlns:a16="http://schemas.microsoft.com/office/drawing/2014/main" id="{C46B51D8-A31D-905A-67DD-8BBF5075EDC2}"/>
              </a:ext>
            </a:extLst>
          </p:cNvPr>
          <p:cNvSpPr txBox="1"/>
          <p:nvPr/>
        </p:nvSpPr>
        <p:spPr>
          <a:xfrm>
            <a:off x="10164334" y="10784859"/>
            <a:ext cx="318322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Les sables-d’OLONNE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8" name="Ellipse 47">
            <a:extLst>
              <a:ext uri="{FF2B5EF4-FFF2-40B4-BE49-F238E27FC236}">
                <a16:creationId xmlns:a16="http://schemas.microsoft.com/office/drawing/2014/main" id="{0EEBC56A-950F-88CF-7FF5-08E961AA939E}"/>
              </a:ext>
            </a:extLst>
          </p:cNvPr>
          <p:cNvSpPr/>
          <p:nvPr/>
        </p:nvSpPr>
        <p:spPr>
          <a:xfrm>
            <a:off x="11251609" y="10187316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object 9">
            <a:extLst>
              <a:ext uri="{FF2B5EF4-FFF2-40B4-BE49-F238E27FC236}">
                <a16:creationId xmlns:a16="http://schemas.microsoft.com/office/drawing/2014/main" id="{A2CC640B-32D8-CA6E-576B-8BF50ADDDE9D}"/>
              </a:ext>
            </a:extLst>
          </p:cNvPr>
          <p:cNvSpPr txBox="1"/>
          <p:nvPr/>
        </p:nvSpPr>
        <p:spPr>
          <a:xfrm>
            <a:off x="11231176" y="9935062"/>
            <a:ext cx="280064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La roche-sur-yon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53" name="Graphique 52" descr="Bâtiment avec un remplissage uni">
            <a:extLst>
              <a:ext uri="{FF2B5EF4-FFF2-40B4-BE49-F238E27FC236}">
                <a16:creationId xmlns:a16="http://schemas.microsoft.com/office/drawing/2014/main" id="{245C1EFD-7EDE-5012-D33C-557088E7732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6298055" y="745935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4" name="object 9">
            <a:extLst>
              <a:ext uri="{FF2B5EF4-FFF2-40B4-BE49-F238E27FC236}">
                <a16:creationId xmlns:a16="http://schemas.microsoft.com/office/drawing/2014/main" id="{2A5B1C2B-3003-F6BD-16C7-2A24003A4194}"/>
              </a:ext>
            </a:extLst>
          </p:cNvPr>
          <p:cNvSpPr txBox="1"/>
          <p:nvPr/>
        </p:nvSpPr>
        <p:spPr>
          <a:xfrm>
            <a:off x="16705323" y="7889216"/>
            <a:ext cx="3258840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chemeClr val="tx1">
                    <a:lumMod val="50000"/>
                    <a:lumOff val="50000"/>
                  </a:schemeClr>
                </a:solidFill>
                <a:latin typeface="Montserrat SemiBold" panose="00000700000000000000" pitchFamily="2" charset="0"/>
                <a:cs typeface="Tahoma"/>
              </a:rPr>
              <a:t>Fontevraud-l’abbaye</a:t>
            </a:r>
            <a:endParaRPr sz="1600" cap="all">
              <a:solidFill>
                <a:schemeClr val="tx1">
                  <a:lumMod val="50000"/>
                  <a:lumOff val="50000"/>
                </a:schemeClr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56" name="Graphique 55" descr="Bâtiment avec un remplissage uni">
            <a:extLst>
              <a:ext uri="{FF2B5EF4-FFF2-40B4-BE49-F238E27FC236}">
                <a16:creationId xmlns:a16="http://schemas.microsoft.com/office/drawing/2014/main" id="{AAD03ED5-8953-9FB0-73AD-0936AC561D9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5705910" y="732937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7" name="object 9">
            <a:extLst>
              <a:ext uri="{FF2B5EF4-FFF2-40B4-BE49-F238E27FC236}">
                <a16:creationId xmlns:a16="http://schemas.microsoft.com/office/drawing/2014/main" id="{FBF5D063-EACA-1945-B225-FCB69793347B}"/>
              </a:ext>
            </a:extLst>
          </p:cNvPr>
          <p:cNvSpPr txBox="1"/>
          <p:nvPr/>
        </p:nvSpPr>
        <p:spPr>
          <a:xfrm>
            <a:off x="15442748" y="7794070"/>
            <a:ext cx="818218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Distré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58" name="Graphique 57" descr="Bâtiment avec un remplissage uni">
            <a:extLst>
              <a:ext uri="{FF2B5EF4-FFF2-40B4-BE49-F238E27FC236}">
                <a16:creationId xmlns:a16="http://schemas.microsoft.com/office/drawing/2014/main" id="{752DDF3A-7C4D-E880-81EF-E3AA410876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676980" y="7515335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9" name="object 9">
            <a:extLst>
              <a:ext uri="{FF2B5EF4-FFF2-40B4-BE49-F238E27FC236}">
                <a16:creationId xmlns:a16="http://schemas.microsoft.com/office/drawing/2014/main" id="{3A32C5A8-43A6-1C43-D0CA-C8C0442CE475}"/>
              </a:ext>
            </a:extLst>
          </p:cNvPr>
          <p:cNvSpPr txBox="1"/>
          <p:nvPr/>
        </p:nvSpPr>
        <p:spPr>
          <a:xfrm>
            <a:off x="12190310" y="7693745"/>
            <a:ext cx="136913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boufféré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60" name="Graphique 59" descr="Bâtiment avec un remplissage uni">
            <a:extLst>
              <a:ext uri="{FF2B5EF4-FFF2-40B4-BE49-F238E27FC236}">
                <a16:creationId xmlns:a16="http://schemas.microsoft.com/office/drawing/2014/main" id="{CDFC1871-697D-50A5-2797-0139F370CF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976664" y="9711076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61" name="object 9">
            <a:extLst>
              <a:ext uri="{FF2B5EF4-FFF2-40B4-BE49-F238E27FC236}">
                <a16:creationId xmlns:a16="http://schemas.microsoft.com/office/drawing/2014/main" id="{FD91778A-F933-16FE-643C-091784905DB3}"/>
              </a:ext>
            </a:extLst>
          </p:cNvPr>
          <p:cNvSpPr txBox="1"/>
          <p:nvPr/>
        </p:nvSpPr>
        <p:spPr>
          <a:xfrm>
            <a:off x="14061243" y="7375897"/>
            <a:ext cx="1445284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Doué-la-fontaine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62" name="object 9">
            <a:extLst>
              <a:ext uri="{FF2B5EF4-FFF2-40B4-BE49-F238E27FC236}">
                <a16:creationId xmlns:a16="http://schemas.microsoft.com/office/drawing/2014/main" id="{F07C9E3A-A9D9-C107-F089-1662AEC02BCE}"/>
              </a:ext>
            </a:extLst>
          </p:cNvPr>
          <p:cNvSpPr txBox="1"/>
          <p:nvPr/>
        </p:nvSpPr>
        <p:spPr>
          <a:xfrm>
            <a:off x="11452905" y="8570759"/>
            <a:ext cx="16724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chanverrie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63" name="object 9">
            <a:extLst>
              <a:ext uri="{FF2B5EF4-FFF2-40B4-BE49-F238E27FC236}">
                <a16:creationId xmlns:a16="http://schemas.microsoft.com/office/drawing/2014/main" id="{B06C1A6E-BB97-3264-CC5F-325F4B9C4592}"/>
              </a:ext>
            </a:extLst>
          </p:cNvPr>
          <p:cNvSpPr txBox="1"/>
          <p:nvPr/>
        </p:nvSpPr>
        <p:spPr>
          <a:xfrm>
            <a:off x="15662325" y="2458436"/>
            <a:ext cx="202410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 saturnin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2630F479-8C6A-BE0E-8BA3-6DF805D4695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4424704" y="5795989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65" name="object 9">
            <a:extLst>
              <a:ext uri="{FF2B5EF4-FFF2-40B4-BE49-F238E27FC236}">
                <a16:creationId xmlns:a16="http://schemas.microsoft.com/office/drawing/2014/main" id="{BEE8F4A6-071F-6719-5D18-04BE5C0DA3E5}"/>
              </a:ext>
            </a:extLst>
          </p:cNvPr>
          <p:cNvSpPr txBox="1"/>
          <p:nvPr/>
        </p:nvSpPr>
        <p:spPr>
          <a:xfrm>
            <a:off x="12475249" y="5949744"/>
            <a:ext cx="202410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Les </a:t>
            </a: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ponts-de-cé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68" name="Graphique 67" descr="Bâtiment avec un remplissage uni">
            <a:extLst>
              <a:ext uri="{FF2B5EF4-FFF2-40B4-BE49-F238E27FC236}">
                <a16:creationId xmlns:a16="http://schemas.microsoft.com/office/drawing/2014/main" id="{66C8B541-E10B-A2B6-7CCC-41CA28989B3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726336" y="988285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69" name="object 9">
            <a:extLst>
              <a:ext uri="{FF2B5EF4-FFF2-40B4-BE49-F238E27FC236}">
                <a16:creationId xmlns:a16="http://schemas.microsoft.com/office/drawing/2014/main" id="{BF9E0EF4-02DE-6F2B-4EFF-F1E536F1492D}"/>
              </a:ext>
            </a:extLst>
          </p:cNvPr>
          <p:cNvSpPr txBox="1"/>
          <p:nvPr/>
        </p:nvSpPr>
        <p:spPr>
          <a:xfrm>
            <a:off x="11959231" y="10366671"/>
            <a:ext cx="215121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La </a:t>
            </a: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chataigneraie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3" name="Graphique 2" descr="Bâtiment avec un remplissage uni">
            <a:extLst>
              <a:ext uri="{FF2B5EF4-FFF2-40B4-BE49-F238E27FC236}">
                <a16:creationId xmlns:a16="http://schemas.microsoft.com/office/drawing/2014/main" id="{9FAEB713-A669-B6EB-8550-59A3861862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525657" y="6582354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25" name="Image 24">
            <a:extLst>
              <a:ext uri="{FF2B5EF4-FFF2-40B4-BE49-F238E27FC236}">
                <a16:creationId xmlns:a16="http://schemas.microsoft.com/office/drawing/2014/main" id="{8672C493-8254-A2FF-5470-7D52C972939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968187" y="6466074"/>
            <a:ext cx="579170" cy="579170"/>
          </a:xfrm>
          <a:prstGeom prst="rect">
            <a:avLst/>
          </a:prstGeom>
        </p:spPr>
      </p:pic>
      <p:grpSp>
        <p:nvGrpSpPr>
          <p:cNvPr id="2" name="Groupe 1">
            <a:extLst>
              <a:ext uri="{FF2B5EF4-FFF2-40B4-BE49-F238E27FC236}">
                <a16:creationId xmlns:a16="http://schemas.microsoft.com/office/drawing/2014/main" id="{0225B375-15D6-2032-2F35-468123A6396F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7" name="Groupe 6">
              <a:extLst>
                <a:ext uri="{FF2B5EF4-FFF2-40B4-BE49-F238E27FC236}">
                  <a16:creationId xmlns:a16="http://schemas.microsoft.com/office/drawing/2014/main" id="{A7274D58-ABFE-15C0-2500-10C330F78648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24" name="Groupe 23">
                <a:extLst>
                  <a:ext uri="{FF2B5EF4-FFF2-40B4-BE49-F238E27FC236}">
                    <a16:creationId xmlns:a16="http://schemas.microsoft.com/office/drawing/2014/main" id="{E0AFD213-F938-09D0-D70C-5C1759994E69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28" name="Rectangle : coins arrondis 27">
                  <a:extLst>
                    <a:ext uri="{FF2B5EF4-FFF2-40B4-BE49-F238E27FC236}">
                      <a16:creationId xmlns:a16="http://schemas.microsoft.com/office/drawing/2014/main" id="{59342399-8A06-C9E6-F5FA-71C00C2234F2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29" name="Graphique 28" descr="Bâtiment avec un remplissage uni">
                  <a:extLst>
                    <a:ext uri="{FF2B5EF4-FFF2-40B4-BE49-F238E27FC236}">
                      <a16:creationId xmlns:a16="http://schemas.microsoft.com/office/drawing/2014/main" id="{66824C7E-F411-E8F0-75D8-11EC83987F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30" name="Graphique 29" descr="Bâtiment avec un remplissage uni">
                  <a:extLst>
                    <a:ext uri="{FF2B5EF4-FFF2-40B4-BE49-F238E27FC236}">
                      <a16:creationId xmlns:a16="http://schemas.microsoft.com/office/drawing/2014/main" id="{8F30880A-F84D-BAB6-0135-61EF92D6B6B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31" name="Graphique 30" descr="Bâtiment avec un remplissage uni">
                  <a:extLst>
                    <a:ext uri="{FF2B5EF4-FFF2-40B4-BE49-F238E27FC236}">
                      <a16:creationId xmlns:a16="http://schemas.microsoft.com/office/drawing/2014/main" id="{1119CE81-2E68-6D54-CBB5-71F23CD4820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32" name="Graphique 31" descr="Bâtiment avec un remplissage uni">
                  <a:extLst>
                    <a:ext uri="{FF2B5EF4-FFF2-40B4-BE49-F238E27FC236}">
                      <a16:creationId xmlns:a16="http://schemas.microsoft.com/office/drawing/2014/main" id="{1C2F17B9-8B1D-1ABD-3504-6BF0C3B6E00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33" name="object 9">
                  <a:extLst>
                    <a:ext uri="{FF2B5EF4-FFF2-40B4-BE49-F238E27FC236}">
                      <a16:creationId xmlns:a16="http://schemas.microsoft.com/office/drawing/2014/main" id="{96539C49-C7A0-81E0-3F32-D732ABAD7DFB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4" name="object 9">
                  <a:extLst>
                    <a:ext uri="{FF2B5EF4-FFF2-40B4-BE49-F238E27FC236}">
                      <a16:creationId xmlns:a16="http://schemas.microsoft.com/office/drawing/2014/main" id="{E0272D1D-8A17-E2FD-6E15-B2AE5C266992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5" name="object 9">
                  <a:extLst>
                    <a:ext uri="{FF2B5EF4-FFF2-40B4-BE49-F238E27FC236}">
                      <a16:creationId xmlns:a16="http://schemas.microsoft.com/office/drawing/2014/main" id="{F6BF4E9A-CB7B-FD36-6E60-DBFB1D7037E2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6" name="object 9">
                  <a:extLst>
                    <a:ext uri="{FF2B5EF4-FFF2-40B4-BE49-F238E27FC236}">
                      <a16:creationId xmlns:a16="http://schemas.microsoft.com/office/drawing/2014/main" id="{E53CA187-1AAC-9B80-73DB-2B6FBB1ADB34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7" name="object 9">
                  <a:extLst>
                    <a:ext uri="{FF2B5EF4-FFF2-40B4-BE49-F238E27FC236}">
                      <a16:creationId xmlns:a16="http://schemas.microsoft.com/office/drawing/2014/main" id="{54CA49A8-8DF2-F7C6-BA68-7912BB78644D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8" name="object 9">
                  <a:extLst>
                    <a:ext uri="{FF2B5EF4-FFF2-40B4-BE49-F238E27FC236}">
                      <a16:creationId xmlns:a16="http://schemas.microsoft.com/office/drawing/2014/main" id="{49C4BAC7-431D-7952-C87D-C704DE7E44E2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39" name="Graphique 38" descr="Bâtiment avec un remplissage uni">
                  <a:extLst>
                    <a:ext uri="{FF2B5EF4-FFF2-40B4-BE49-F238E27FC236}">
                      <a16:creationId xmlns:a16="http://schemas.microsoft.com/office/drawing/2014/main" id="{18AAF23A-6565-995E-8ADF-53A73BA554C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40" name="object 9">
                  <a:extLst>
                    <a:ext uri="{FF2B5EF4-FFF2-40B4-BE49-F238E27FC236}">
                      <a16:creationId xmlns:a16="http://schemas.microsoft.com/office/drawing/2014/main" id="{C8B87126-D3DA-48B4-2596-50727BE7FB26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26" name="Ellipse 25">
                <a:extLst>
                  <a:ext uri="{FF2B5EF4-FFF2-40B4-BE49-F238E27FC236}">
                    <a16:creationId xmlns:a16="http://schemas.microsoft.com/office/drawing/2014/main" id="{496BF472-78A7-A51D-61EA-AB47BEF0024E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7" name="object 9">
                <a:extLst>
                  <a:ext uri="{FF2B5EF4-FFF2-40B4-BE49-F238E27FC236}">
                    <a16:creationId xmlns:a16="http://schemas.microsoft.com/office/drawing/2014/main" id="{31166159-061B-5486-FECD-C5D1EAEA79CB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FBF2116D-E668-EB07-D6A6-1240E83BD23F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18" name="Espace réservé du numéro de diapositive 17">
            <a:extLst>
              <a:ext uri="{FF2B5EF4-FFF2-40B4-BE49-F238E27FC236}">
                <a16:creationId xmlns:a16="http://schemas.microsoft.com/office/drawing/2014/main" id="{8EF78B21-3E24-DCCC-0FED-5E9BCB924701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5809097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 descr="Une image contenant meubles, décoration d’intérieur, intérieur, canapé&#10;&#10;Description générée automatiquement">
            <a:extLst>
              <a:ext uri="{FF2B5EF4-FFF2-40B4-BE49-F238E27FC236}">
                <a16:creationId xmlns:a16="http://schemas.microsoft.com/office/drawing/2014/main" id="{69C3E924-3FE9-387D-353F-91948C6682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0480" y="3287942"/>
            <a:ext cx="18067316" cy="9795722"/>
          </a:xfrm>
          <a:prstGeom prst="rect">
            <a:avLst/>
          </a:prstGeom>
        </p:spPr>
      </p:pic>
      <p:sp>
        <p:nvSpPr>
          <p:cNvPr id="4" name="object 5">
            <a:extLst>
              <a:ext uri="{FF2B5EF4-FFF2-40B4-BE49-F238E27FC236}">
                <a16:creationId xmlns:a16="http://schemas.microsoft.com/office/drawing/2014/main" id="{7441B54B-5BEC-0AE6-EB15-96F0E2FFDEC8}"/>
              </a:ext>
            </a:extLst>
          </p:cNvPr>
          <p:cNvSpPr txBox="1"/>
          <p:nvPr/>
        </p:nvSpPr>
        <p:spPr>
          <a:xfrm>
            <a:off x="1038260" y="1921632"/>
            <a:ext cx="16965854" cy="1065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Pays de la Loire</a:t>
            </a: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F42D8D59-9CD0-0BD7-2BB7-ACAA994519FA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5265125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A791BE-CE1A-AE84-201C-796098D217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21">
            <a:extLst>
              <a:ext uri="{FF2B5EF4-FFF2-40B4-BE49-F238E27FC236}">
                <a16:creationId xmlns:a16="http://schemas.microsoft.com/office/drawing/2014/main" id="{C986A594-572A-F6B4-800B-86811381B565}"/>
              </a:ext>
            </a:extLst>
          </p:cNvPr>
          <p:cNvGrpSpPr/>
          <p:nvPr/>
        </p:nvGrpSpPr>
        <p:grpSpPr>
          <a:xfrm>
            <a:off x="17863018" y="334753"/>
            <a:ext cx="2085672" cy="1906089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9" name="Freeform 143">
              <a:extLst>
                <a:ext uri="{FF2B5EF4-FFF2-40B4-BE49-F238E27FC236}">
                  <a16:creationId xmlns:a16="http://schemas.microsoft.com/office/drawing/2014/main" id="{A5C51F53-BD9D-269B-8702-239109E5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78">
              <a:extLst>
                <a:ext uri="{FF2B5EF4-FFF2-40B4-BE49-F238E27FC236}">
                  <a16:creationId xmlns:a16="http://schemas.microsoft.com/office/drawing/2014/main" id="{DA38965E-972B-DFE4-AB7C-7500BA0C0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22">
              <a:extLst>
                <a:ext uri="{FF2B5EF4-FFF2-40B4-BE49-F238E27FC236}">
                  <a16:creationId xmlns:a16="http://schemas.microsoft.com/office/drawing/2014/main" id="{A99E576E-E9E5-18B6-778E-75FDFC1F9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" name="Freeform 70">
              <a:extLst>
                <a:ext uri="{FF2B5EF4-FFF2-40B4-BE49-F238E27FC236}">
                  <a16:creationId xmlns:a16="http://schemas.microsoft.com/office/drawing/2014/main" id="{1999EDAD-79E9-D0A3-9206-772135E01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184">
              <a:extLst>
                <a:ext uri="{FF2B5EF4-FFF2-40B4-BE49-F238E27FC236}">
                  <a16:creationId xmlns:a16="http://schemas.microsoft.com/office/drawing/2014/main" id="{E4706F3C-E42F-474F-7A60-D4ED6EFE3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" name="椭圆 1">
              <a:extLst>
                <a:ext uri="{FF2B5EF4-FFF2-40B4-BE49-F238E27FC236}">
                  <a16:creationId xmlns:a16="http://schemas.microsoft.com/office/drawing/2014/main" id="{3A13183E-7B19-D751-9F40-9D44AC402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椭圆 30">
              <a:extLst>
                <a:ext uri="{FF2B5EF4-FFF2-40B4-BE49-F238E27FC236}">
                  <a16:creationId xmlns:a16="http://schemas.microsoft.com/office/drawing/2014/main" id="{FF934075-4F40-94D8-2EF7-E38AAEBAA295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椭圆 31">
              <a:extLst>
                <a:ext uri="{FF2B5EF4-FFF2-40B4-BE49-F238E27FC236}">
                  <a16:creationId xmlns:a16="http://schemas.microsoft.com/office/drawing/2014/main" id="{BCCED346-0299-1CB7-138E-33C1CA15F896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椭圆 32">
              <a:extLst>
                <a:ext uri="{FF2B5EF4-FFF2-40B4-BE49-F238E27FC236}">
                  <a16:creationId xmlns:a16="http://schemas.microsoft.com/office/drawing/2014/main" id="{4B5428A5-6427-4A86-1A12-8673681493DE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椭圆 33">
              <a:extLst>
                <a:ext uri="{FF2B5EF4-FFF2-40B4-BE49-F238E27FC236}">
                  <a16:creationId xmlns:a16="http://schemas.microsoft.com/office/drawing/2014/main" id="{02BDBBC0-1048-83C2-EA02-AFD54A8A4B19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椭圆 34">
              <a:extLst>
                <a:ext uri="{FF2B5EF4-FFF2-40B4-BE49-F238E27FC236}">
                  <a16:creationId xmlns:a16="http://schemas.microsoft.com/office/drawing/2014/main" id="{D5B6D094-A9F2-55C2-F9CC-795A4E90A615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" name="椭圆 35">
              <a:extLst>
                <a:ext uri="{FF2B5EF4-FFF2-40B4-BE49-F238E27FC236}">
                  <a16:creationId xmlns:a16="http://schemas.microsoft.com/office/drawing/2014/main" id="{21A26AC0-901F-EB72-FD08-230ABFDE03B0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" name="椭圆 36">
              <a:extLst>
                <a:ext uri="{FF2B5EF4-FFF2-40B4-BE49-F238E27FC236}">
                  <a16:creationId xmlns:a16="http://schemas.microsoft.com/office/drawing/2014/main" id="{0F57380A-8C90-94B3-A9C4-B1C7BA2B8D5B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7" name="ZoneTexte 6">
            <a:extLst>
              <a:ext uri="{FF2B5EF4-FFF2-40B4-BE49-F238E27FC236}">
                <a16:creationId xmlns:a16="http://schemas.microsoft.com/office/drawing/2014/main" id="{6F594813-E18C-7A4C-9F35-F6EBF3421BF8}"/>
              </a:ext>
            </a:extLst>
          </p:cNvPr>
          <p:cNvSpPr txBox="1"/>
          <p:nvPr/>
        </p:nvSpPr>
        <p:spPr>
          <a:xfrm>
            <a:off x="8772435" y="490972"/>
            <a:ext cx="6213419" cy="11361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Pays de la Loire</a:t>
            </a:r>
          </a:p>
        </p:txBody>
      </p:sp>
      <p:sp>
        <p:nvSpPr>
          <p:cNvPr id="21" name="Espace réservé du numéro de diapositive 20">
            <a:extLst>
              <a:ext uri="{FF2B5EF4-FFF2-40B4-BE49-F238E27FC236}">
                <a16:creationId xmlns:a16="http://schemas.microsoft.com/office/drawing/2014/main" id="{D648B558-F36C-40B1-3FEC-254658134999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45</a:t>
            </a:fld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146C6852-2C66-BC55-065B-075D8CE95609}"/>
              </a:ext>
            </a:extLst>
          </p:cNvPr>
          <p:cNvGrpSpPr/>
          <p:nvPr/>
        </p:nvGrpSpPr>
        <p:grpSpPr>
          <a:xfrm>
            <a:off x="10391039" y="13029033"/>
            <a:ext cx="10166804" cy="788237"/>
            <a:chOff x="406197" y="11356497"/>
            <a:chExt cx="16093668" cy="2022863"/>
          </a:xfrm>
        </p:grpSpPr>
        <p:sp>
          <p:nvSpPr>
            <p:cNvPr id="4" name="Rectangle : coins arrondis 3">
              <a:extLst>
                <a:ext uri="{FF2B5EF4-FFF2-40B4-BE49-F238E27FC236}">
                  <a16:creationId xmlns:a16="http://schemas.microsoft.com/office/drawing/2014/main" id="{6027CE04-8A40-6591-7D11-95321AA28FE6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3675B846-A4E4-F63A-6EA4-4F75BAC5BF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F44CDAB2-13AD-70B2-8A95-3B4A02486A0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2698B548-C74E-C663-B3D5-8AC35D9BE07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3" name="Graphique 32" descr="Bâtiment avec un remplissage uni">
              <a:extLst>
                <a:ext uri="{FF2B5EF4-FFF2-40B4-BE49-F238E27FC236}">
                  <a16:creationId xmlns:a16="http://schemas.microsoft.com/office/drawing/2014/main" id="{4B524E39-31D1-E636-C767-88CE136D712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5" name="Graphique 34" descr="Bâtiment avec un remplissage uni">
              <a:extLst>
                <a:ext uri="{FF2B5EF4-FFF2-40B4-BE49-F238E27FC236}">
                  <a16:creationId xmlns:a16="http://schemas.microsoft.com/office/drawing/2014/main" id="{51C6ED60-B412-7008-73F2-F80A82C7991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36" name="object 9">
              <a:extLst>
                <a:ext uri="{FF2B5EF4-FFF2-40B4-BE49-F238E27FC236}">
                  <a16:creationId xmlns:a16="http://schemas.microsoft.com/office/drawing/2014/main" id="{D7B77E89-9A01-E2D2-830B-B3E8A0F85BF3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7" name="object 9">
              <a:extLst>
                <a:ext uri="{FF2B5EF4-FFF2-40B4-BE49-F238E27FC236}">
                  <a16:creationId xmlns:a16="http://schemas.microsoft.com/office/drawing/2014/main" id="{8478E9A7-3FB9-06D4-A132-053FF24A8CD3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8" name="object 9">
              <a:extLst>
                <a:ext uri="{FF2B5EF4-FFF2-40B4-BE49-F238E27FC236}">
                  <a16:creationId xmlns:a16="http://schemas.microsoft.com/office/drawing/2014/main" id="{7DEFD83D-066C-4CBF-1E4F-4F09C2F906AC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7EDACD40-EAC3-6AC9-4B3C-480BCB4D70B3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9B657B9E-2BD0-6EBD-C71D-F44C56AB34D1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1" name="object 9">
              <a:extLst>
                <a:ext uri="{FF2B5EF4-FFF2-40B4-BE49-F238E27FC236}">
                  <a16:creationId xmlns:a16="http://schemas.microsoft.com/office/drawing/2014/main" id="{5425DDDB-C819-0F61-B959-05C8C9FA095C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73A6203F-6154-C904-61BC-ACE523FDF30C}"/>
              </a:ext>
            </a:extLst>
          </p:cNvPr>
          <p:cNvGrpSpPr/>
          <p:nvPr/>
        </p:nvGrpSpPr>
        <p:grpSpPr>
          <a:xfrm>
            <a:off x="189784" y="13051124"/>
            <a:ext cx="9986930" cy="788237"/>
            <a:chOff x="406197" y="11356497"/>
            <a:chExt cx="15808935" cy="2022863"/>
          </a:xfrm>
        </p:grpSpPr>
        <p:sp>
          <p:nvSpPr>
            <p:cNvPr id="51" name="Rectangle : coins arrondis 50">
              <a:extLst>
                <a:ext uri="{FF2B5EF4-FFF2-40B4-BE49-F238E27FC236}">
                  <a16:creationId xmlns:a16="http://schemas.microsoft.com/office/drawing/2014/main" id="{B0E9C666-7A7C-63E5-8A44-646817A7B7E8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object 9">
              <a:extLst>
                <a:ext uri="{FF2B5EF4-FFF2-40B4-BE49-F238E27FC236}">
                  <a16:creationId xmlns:a16="http://schemas.microsoft.com/office/drawing/2014/main" id="{27E89274-1ED6-698E-5258-ED8AB6D14F85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4FD33FA5-4E06-4BD7-93FC-5A66354E4F66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2DF25778-BF01-7561-E02E-F873652ADB28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375759F1-ED4C-F41B-C638-2735B11A26F9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42" name="Groupe 41">
            <a:extLst>
              <a:ext uri="{FF2B5EF4-FFF2-40B4-BE49-F238E27FC236}">
                <a16:creationId xmlns:a16="http://schemas.microsoft.com/office/drawing/2014/main" id="{A797036D-A57E-95BF-F0F6-76F89377F9F7}"/>
              </a:ext>
            </a:extLst>
          </p:cNvPr>
          <p:cNvGrpSpPr/>
          <p:nvPr/>
        </p:nvGrpSpPr>
        <p:grpSpPr>
          <a:xfrm>
            <a:off x="20638593" y="13006459"/>
            <a:ext cx="3807814" cy="1007453"/>
            <a:chOff x="406197" y="11247536"/>
            <a:chExt cx="15808935" cy="2789440"/>
          </a:xfrm>
        </p:grpSpPr>
        <p:sp>
          <p:nvSpPr>
            <p:cNvPr id="45" name="Rectangle : coins arrondis 44">
              <a:extLst>
                <a:ext uri="{FF2B5EF4-FFF2-40B4-BE49-F238E27FC236}">
                  <a16:creationId xmlns:a16="http://schemas.microsoft.com/office/drawing/2014/main" id="{0013DB2B-1DFE-0EE9-E4E3-E932221EE2CD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6" name="object 9">
              <a:extLst>
                <a:ext uri="{FF2B5EF4-FFF2-40B4-BE49-F238E27FC236}">
                  <a16:creationId xmlns:a16="http://schemas.microsoft.com/office/drawing/2014/main" id="{637428B3-AAFA-2C0D-ADDE-D840BD2880F3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47" name="Image 46">
            <a:extLst>
              <a:ext uri="{FF2B5EF4-FFF2-40B4-BE49-F238E27FC236}">
                <a16:creationId xmlns:a16="http://schemas.microsoft.com/office/drawing/2014/main" id="{20E97123-5D31-9862-4380-868DB0FCB60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230556" y="13368338"/>
            <a:ext cx="511587" cy="645574"/>
          </a:xfrm>
          <a:prstGeom prst="rect">
            <a:avLst/>
          </a:prstGeom>
        </p:spPr>
      </p:pic>
      <p:pic>
        <p:nvPicPr>
          <p:cNvPr id="57" name="Image 56">
            <a:extLst>
              <a:ext uri="{FF2B5EF4-FFF2-40B4-BE49-F238E27FC236}">
                <a16:creationId xmlns:a16="http://schemas.microsoft.com/office/drawing/2014/main" id="{C558E72D-3EFA-DEAE-5454-1331A71CB8F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056498" y="13337430"/>
            <a:ext cx="653550" cy="653550"/>
          </a:xfrm>
          <a:prstGeom prst="rect">
            <a:avLst/>
          </a:prstGeom>
        </p:spPr>
      </p:pic>
      <p:graphicFrame>
        <p:nvGraphicFramePr>
          <p:cNvPr id="14" name="Tableau 5">
            <a:extLst>
              <a:ext uri="{FF2B5EF4-FFF2-40B4-BE49-F238E27FC236}">
                <a16:creationId xmlns:a16="http://schemas.microsoft.com/office/drawing/2014/main" id="{30606CF6-5E03-D87C-8665-50DFA3D972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2036055"/>
              </p:ext>
            </p:extLst>
          </p:nvPr>
        </p:nvGraphicFramePr>
        <p:xfrm>
          <a:off x="2183807" y="2596874"/>
          <a:ext cx="20815922" cy="86298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620160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34193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Village 49***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Les Ponts-de-Cé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Angers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la Verriaire***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Chanverrie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Cholet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7620" marR="7620" marT="762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Ax Hôtel***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Châtaigneraie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Roche-sur-Yon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Napoléon***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Roche-sur-Yon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Roche-sur-Yon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Clos de l’</a:t>
                      </a:r>
                      <a:r>
                        <a:rPr lang="fr-FR" sz="140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Orgerie</a:t>
                      </a: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Château-Gontier-sur-Mayenne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Laval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</a:t>
                      </a:r>
                      <a:r>
                        <a:rPr lang="fr-FR" sz="140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Artyster</a:t>
                      </a: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Mans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Mans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 Martinet***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Bouin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Nantes</a:t>
                      </a:r>
                      <a:endParaRPr lang="fr-FR" sz="1400" b="0" i="0" u="none" strike="noStrike" noProof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Saint James***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Boufféré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Nantes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Hotel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Novella Premium Nantes Est***</a:t>
                      </a:r>
                      <a:endParaRPr kumimoji="0" lang="fr-FR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Carquefou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Nantes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60m</a:t>
                      </a:r>
                      <a:r>
                        <a:rPr kumimoji="0" lang="fr-FR" sz="1400" b="0" i="0" u="none" strike="noStrike" kern="0" cap="none" spc="0" normalizeH="0" baseline="3000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7620" marR="7620" marT="7620"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Beaujoire***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Nantes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Nantes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70m²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</a:tbl>
          </a:graphicData>
        </a:graphic>
      </p:graphicFrame>
      <p:pic>
        <p:nvPicPr>
          <p:cNvPr id="60" name="Graphique 59" descr="Bâtiment avec un remplissage uni">
            <a:extLst>
              <a:ext uri="{FF2B5EF4-FFF2-40B4-BE49-F238E27FC236}">
                <a16:creationId xmlns:a16="http://schemas.microsoft.com/office/drawing/2014/main" id="{097FDF5F-88AA-0E19-8B1B-A0914B9E6C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37062" y="8082627"/>
            <a:ext cx="648924" cy="648924"/>
          </a:xfrm>
          <a:prstGeom prst="rect">
            <a:avLst/>
          </a:prstGeom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249E9B99-6F94-1368-13C2-F1A956937A3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36030" y="8812981"/>
            <a:ext cx="676612" cy="676612"/>
          </a:xfrm>
          <a:prstGeom prst="rect">
            <a:avLst/>
          </a:prstGeom>
        </p:spPr>
      </p:pic>
      <p:pic>
        <p:nvPicPr>
          <p:cNvPr id="65" name="Graphique 64" descr="Bâtiment avec un remplissage uni">
            <a:extLst>
              <a:ext uri="{FF2B5EF4-FFF2-40B4-BE49-F238E27FC236}">
                <a16:creationId xmlns:a16="http://schemas.microsoft.com/office/drawing/2014/main" id="{0701C4B0-99F8-5541-A6AC-22CBB25283F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21641" y="3519671"/>
            <a:ext cx="668434" cy="668434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86C1488D-A338-8A87-AF13-D142C051E92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17552" y="4257276"/>
            <a:ext cx="668434" cy="668434"/>
          </a:xfrm>
          <a:prstGeom prst="rect">
            <a:avLst/>
          </a:prstGeom>
        </p:spPr>
      </p:pic>
      <p:pic>
        <p:nvPicPr>
          <p:cNvPr id="68" name="Graphique 67" descr="Bâtiment avec un remplissage uni">
            <a:extLst>
              <a:ext uri="{FF2B5EF4-FFF2-40B4-BE49-F238E27FC236}">
                <a16:creationId xmlns:a16="http://schemas.microsoft.com/office/drawing/2014/main" id="{61FC9B47-FC25-556B-C384-42E152DD697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17552" y="5015409"/>
            <a:ext cx="668434" cy="668434"/>
          </a:xfrm>
          <a:prstGeom prst="rect">
            <a:avLst/>
          </a:prstGeom>
        </p:spPr>
      </p:pic>
      <p:pic>
        <p:nvPicPr>
          <p:cNvPr id="69" name="Graphique 68" descr="Bâtiment avec un remplissage uni">
            <a:extLst>
              <a:ext uri="{FF2B5EF4-FFF2-40B4-BE49-F238E27FC236}">
                <a16:creationId xmlns:a16="http://schemas.microsoft.com/office/drawing/2014/main" id="{7DFD0141-3CC6-15A9-43FD-358081CF1B9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17552" y="5774790"/>
            <a:ext cx="668434" cy="668434"/>
          </a:xfrm>
          <a:prstGeom prst="rect">
            <a:avLst/>
          </a:prstGeom>
        </p:spPr>
      </p:pic>
      <p:pic>
        <p:nvPicPr>
          <p:cNvPr id="70" name="Graphique 69" descr="Bâtiment avec un remplissage uni">
            <a:extLst>
              <a:ext uri="{FF2B5EF4-FFF2-40B4-BE49-F238E27FC236}">
                <a16:creationId xmlns:a16="http://schemas.microsoft.com/office/drawing/2014/main" id="{64C3B64A-0A14-EE44-B618-EBCA101677FF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25730" y="6496498"/>
            <a:ext cx="668434" cy="668434"/>
          </a:xfrm>
          <a:prstGeom prst="rect">
            <a:avLst/>
          </a:prstGeom>
        </p:spPr>
      </p:pic>
      <p:pic>
        <p:nvPicPr>
          <p:cNvPr id="71" name="Graphique 70" descr="Bâtiment avec un remplissage uni">
            <a:extLst>
              <a:ext uri="{FF2B5EF4-FFF2-40B4-BE49-F238E27FC236}">
                <a16:creationId xmlns:a16="http://schemas.microsoft.com/office/drawing/2014/main" id="{ED796769-0DEB-3C53-AC8E-9FD384274BA9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25730" y="7295138"/>
            <a:ext cx="668434" cy="668434"/>
          </a:xfrm>
          <a:prstGeom prst="rect">
            <a:avLst/>
          </a:prstGeom>
        </p:spPr>
      </p:pic>
      <p:pic>
        <p:nvPicPr>
          <p:cNvPr id="72" name="Graphique 71" descr="Bâtiment avec un remplissage uni">
            <a:extLst>
              <a:ext uri="{FF2B5EF4-FFF2-40B4-BE49-F238E27FC236}">
                <a16:creationId xmlns:a16="http://schemas.microsoft.com/office/drawing/2014/main" id="{596CCEF1-E518-7649-9AC7-3B25ABF85392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25730" y="9598507"/>
            <a:ext cx="668434" cy="668434"/>
          </a:xfrm>
          <a:prstGeom prst="rect">
            <a:avLst/>
          </a:prstGeom>
        </p:spPr>
      </p:pic>
      <p:pic>
        <p:nvPicPr>
          <p:cNvPr id="73" name="Graphique 72" descr="Bâtiment avec un remplissage uni">
            <a:extLst>
              <a:ext uri="{FF2B5EF4-FFF2-40B4-BE49-F238E27FC236}">
                <a16:creationId xmlns:a16="http://schemas.microsoft.com/office/drawing/2014/main" id="{612C6A0B-6DE7-AA08-2AEE-00DA3D48484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25730" y="10456094"/>
            <a:ext cx="668434" cy="668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310046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212997-BA81-067C-3CB0-F03615A99A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21">
            <a:extLst>
              <a:ext uri="{FF2B5EF4-FFF2-40B4-BE49-F238E27FC236}">
                <a16:creationId xmlns:a16="http://schemas.microsoft.com/office/drawing/2014/main" id="{E70D33D1-9A4D-2036-97B8-CA28D5E02D43}"/>
              </a:ext>
            </a:extLst>
          </p:cNvPr>
          <p:cNvGrpSpPr/>
          <p:nvPr/>
        </p:nvGrpSpPr>
        <p:grpSpPr>
          <a:xfrm>
            <a:off x="17863018" y="334753"/>
            <a:ext cx="2085672" cy="1906089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9" name="Freeform 143">
              <a:extLst>
                <a:ext uri="{FF2B5EF4-FFF2-40B4-BE49-F238E27FC236}">
                  <a16:creationId xmlns:a16="http://schemas.microsoft.com/office/drawing/2014/main" id="{211AD4B9-5508-BD6E-C0DA-9D16587E5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78">
              <a:extLst>
                <a:ext uri="{FF2B5EF4-FFF2-40B4-BE49-F238E27FC236}">
                  <a16:creationId xmlns:a16="http://schemas.microsoft.com/office/drawing/2014/main" id="{8F92EC35-D087-A52B-6683-B91FAF4B7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22">
              <a:extLst>
                <a:ext uri="{FF2B5EF4-FFF2-40B4-BE49-F238E27FC236}">
                  <a16:creationId xmlns:a16="http://schemas.microsoft.com/office/drawing/2014/main" id="{47602CB5-3B6B-45AB-8A3D-0F8ABBDBF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" name="Freeform 70">
              <a:extLst>
                <a:ext uri="{FF2B5EF4-FFF2-40B4-BE49-F238E27FC236}">
                  <a16:creationId xmlns:a16="http://schemas.microsoft.com/office/drawing/2014/main" id="{4AD9133E-0763-F107-B680-1B4B4A86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184">
              <a:extLst>
                <a:ext uri="{FF2B5EF4-FFF2-40B4-BE49-F238E27FC236}">
                  <a16:creationId xmlns:a16="http://schemas.microsoft.com/office/drawing/2014/main" id="{51856871-3B4D-6C88-55B7-9FADA2B8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" name="椭圆 1">
              <a:extLst>
                <a:ext uri="{FF2B5EF4-FFF2-40B4-BE49-F238E27FC236}">
                  <a16:creationId xmlns:a16="http://schemas.microsoft.com/office/drawing/2014/main" id="{F6EBDB14-EFCD-537C-AB33-F2DD2CB0C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椭圆 30">
              <a:extLst>
                <a:ext uri="{FF2B5EF4-FFF2-40B4-BE49-F238E27FC236}">
                  <a16:creationId xmlns:a16="http://schemas.microsoft.com/office/drawing/2014/main" id="{9C867003-C805-0B7D-EB6A-D2EB269D2088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椭圆 31">
              <a:extLst>
                <a:ext uri="{FF2B5EF4-FFF2-40B4-BE49-F238E27FC236}">
                  <a16:creationId xmlns:a16="http://schemas.microsoft.com/office/drawing/2014/main" id="{0B910EC2-9F03-D3C4-E57B-EB537C6F535E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椭圆 32">
              <a:extLst>
                <a:ext uri="{FF2B5EF4-FFF2-40B4-BE49-F238E27FC236}">
                  <a16:creationId xmlns:a16="http://schemas.microsoft.com/office/drawing/2014/main" id="{C4E6095F-77AF-1C4D-5085-D1299CB1B826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椭圆 33">
              <a:extLst>
                <a:ext uri="{FF2B5EF4-FFF2-40B4-BE49-F238E27FC236}">
                  <a16:creationId xmlns:a16="http://schemas.microsoft.com/office/drawing/2014/main" id="{572A6B3C-E2D5-B26A-A1AC-1F19D1823F01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椭圆 34">
              <a:extLst>
                <a:ext uri="{FF2B5EF4-FFF2-40B4-BE49-F238E27FC236}">
                  <a16:creationId xmlns:a16="http://schemas.microsoft.com/office/drawing/2014/main" id="{14AE1CB7-1D6F-F025-4027-50C842801B5A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" name="椭圆 35">
              <a:extLst>
                <a:ext uri="{FF2B5EF4-FFF2-40B4-BE49-F238E27FC236}">
                  <a16:creationId xmlns:a16="http://schemas.microsoft.com/office/drawing/2014/main" id="{2458F17A-ABA0-1ED4-CC18-0E006F0EB21C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" name="椭圆 36">
              <a:extLst>
                <a:ext uri="{FF2B5EF4-FFF2-40B4-BE49-F238E27FC236}">
                  <a16:creationId xmlns:a16="http://schemas.microsoft.com/office/drawing/2014/main" id="{FB87431F-7C31-1DF3-CCE4-AA1BA3AF0933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7" name="ZoneTexte 6">
            <a:extLst>
              <a:ext uri="{FF2B5EF4-FFF2-40B4-BE49-F238E27FC236}">
                <a16:creationId xmlns:a16="http://schemas.microsoft.com/office/drawing/2014/main" id="{68FBF000-2B60-15FC-E544-4BFB7C1A9BFA}"/>
              </a:ext>
            </a:extLst>
          </p:cNvPr>
          <p:cNvSpPr txBox="1"/>
          <p:nvPr/>
        </p:nvSpPr>
        <p:spPr>
          <a:xfrm>
            <a:off x="8772435" y="490972"/>
            <a:ext cx="6213419" cy="11361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spc="400" baseline="-1418" dirty="0">
                <a:solidFill>
                  <a:srgbClr val="C00000"/>
                </a:solidFill>
                <a:latin typeface="Cormorant Garamond SemiBold"/>
                <a:cs typeface="Times New Roman"/>
              </a:rPr>
              <a:t>Pays de la Loire</a:t>
            </a:r>
          </a:p>
        </p:txBody>
      </p:sp>
      <p:sp>
        <p:nvSpPr>
          <p:cNvPr id="21" name="Espace réservé du numéro de diapositive 20">
            <a:extLst>
              <a:ext uri="{FF2B5EF4-FFF2-40B4-BE49-F238E27FC236}">
                <a16:creationId xmlns:a16="http://schemas.microsoft.com/office/drawing/2014/main" id="{BF662D63-44E5-E8FF-7FDD-01E7B747D128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46</a:t>
            </a:fld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CB9CB45-8C16-9BCD-8D76-54DFBEE4C182}"/>
              </a:ext>
            </a:extLst>
          </p:cNvPr>
          <p:cNvGrpSpPr/>
          <p:nvPr/>
        </p:nvGrpSpPr>
        <p:grpSpPr>
          <a:xfrm>
            <a:off x="10391039" y="13029033"/>
            <a:ext cx="10166804" cy="788237"/>
            <a:chOff x="406197" y="11356497"/>
            <a:chExt cx="16093668" cy="2022863"/>
          </a:xfrm>
        </p:grpSpPr>
        <p:sp>
          <p:nvSpPr>
            <p:cNvPr id="4" name="Rectangle : coins arrondis 3">
              <a:extLst>
                <a:ext uri="{FF2B5EF4-FFF2-40B4-BE49-F238E27FC236}">
                  <a16:creationId xmlns:a16="http://schemas.microsoft.com/office/drawing/2014/main" id="{28821069-549C-3B00-6E24-02739A2168CF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8289ED2C-642C-5A6E-95C2-B7AB47B51C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79A0B8CB-0F2C-32B0-F565-F9679C3C53B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0E63DF6A-C185-9F48-A45C-6BBC248ADA0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3" name="Graphique 32" descr="Bâtiment avec un remplissage uni">
              <a:extLst>
                <a:ext uri="{FF2B5EF4-FFF2-40B4-BE49-F238E27FC236}">
                  <a16:creationId xmlns:a16="http://schemas.microsoft.com/office/drawing/2014/main" id="{BF6AFCC7-EA14-EB02-C9B6-6DB212A9FDA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35" name="Graphique 34" descr="Bâtiment avec un remplissage uni">
              <a:extLst>
                <a:ext uri="{FF2B5EF4-FFF2-40B4-BE49-F238E27FC236}">
                  <a16:creationId xmlns:a16="http://schemas.microsoft.com/office/drawing/2014/main" id="{0E55453C-A595-A51C-9EB4-78647D231E2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36" name="object 9">
              <a:extLst>
                <a:ext uri="{FF2B5EF4-FFF2-40B4-BE49-F238E27FC236}">
                  <a16:creationId xmlns:a16="http://schemas.microsoft.com/office/drawing/2014/main" id="{60B6CBAA-2A97-5E45-3A10-B6DF062990A7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7" name="object 9">
              <a:extLst>
                <a:ext uri="{FF2B5EF4-FFF2-40B4-BE49-F238E27FC236}">
                  <a16:creationId xmlns:a16="http://schemas.microsoft.com/office/drawing/2014/main" id="{40D9CA2B-40EE-8E67-8CB8-3D6688F54404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8" name="object 9">
              <a:extLst>
                <a:ext uri="{FF2B5EF4-FFF2-40B4-BE49-F238E27FC236}">
                  <a16:creationId xmlns:a16="http://schemas.microsoft.com/office/drawing/2014/main" id="{47EFFC01-C98E-B469-D6FA-21A938FA572C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B6382C92-F8D8-A4F8-B57E-775ABA120ABE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E31804D5-F176-14D1-B6A1-56479B6A565D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1" name="object 9">
              <a:extLst>
                <a:ext uri="{FF2B5EF4-FFF2-40B4-BE49-F238E27FC236}">
                  <a16:creationId xmlns:a16="http://schemas.microsoft.com/office/drawing/2014/main" id="{11B106C9-A4A9-84B2-99FC-87B62A9F1766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91857CEB-0B3D-4050-AB74-01945AE9712C}"/>
              </a:ext>
            </a:extLst>
          </p:cNvPr>
          <p:cNvGrpSpPr/>
          <p:nvPr/>
        </p:nvGrpSpPr>
        <p:grpSpPr>
          <a:xfrm>
            <a:off x="189784" y="13051124"/>
            <a:ext cx="9986930" cy="788237"/>
            <a:chOff x="406197" y="11356497"/>
            <a:chExt cx="15808935" cy="2022863"/>
          </a:xfrm>
        </p:grpSpPr>
        <p:sp>
          <p:nvSpPr>
            <p:cNvPr id="51" name="Rectangle : coins arrondis 50">
              <a:extLst>
                <a:ext uri="{FF2B5EF4-FFF2-40B4-BE49-F238E27FC236}">
                  <a16:creationId xmlns:a16="http://schemas.microsoft.com/office/drawing/2014/main" id="{9417A5E9-8C9D-8107-F339-B512F514C93F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object 9">
              <a:extLst>
                <a:ext uri="{FF2B5EF4-FFF2-40B4-BE49-F238E27FC236}">
                  <a16:creationId xmlns:a16="http://schemas.microsoft.com/office/drawing/2014/main" id="{AB72CB7B-73FD-8473-D7F9-5CB0ECA9978A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3" name="object 9">
              <a:extLst>
                <a:ext uri="{FF2B5EF4-FFF2-40B4-BE49-F238E27FC236}">
                  <a16:creationId xmlns:a16="http://schemas.microsoft.com/office/drawing/2014/main" id="{7A0CD331-553A-CF07-C243-E1F258C47125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4" name="object 9">
              <a:extLst>
                <a:ext uri="{FF2B5EF4-FFF2-40B4-BE49-F238E27FC236}">
                  <a16:creationId xmlns:a16="http://schemas.microsoft.com/office/drawing/2014/main" id="{C7BA4C32-0B19-8121-60CF-04408544BE80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55" name="object 9">
              <a:extLst>
                <a:ext uri="{FF2B5EF4-FFF2-40B4-BE49-F238E27FC236}">
                  <a16:creationId xmlns:a16="http://schemas.microsoft.com/office/drawing/2014/main" id="{267FBB7E-39EA-49FB-98C5-F6945D9A248A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42" name="Groupe 41">
            <a:extLst>
              <a:ext uri="{FF2B5EF4-FFF2-40B4-BE49-F238E27FC236}">
                <a16:creationId xmlns:a16="http://schemas.microsoft.com/office/drawing/2014/main" id="{A49B7EA4-521C-6EBB-ECFD-C38F5840B43D}"/>
              </a:ext>
            </a:extLst>
          </p:cNvPr>
          <p:cNvGrpSpPr/>
          <p:nvPr/>
        </p:nvGrpSpPr>
        <p:grpSpPr>
          <a:xfrm>
            <a:off x="20638593" y="13006459"/>
            <a:ext cx="3807814" cy="1007453"/>
            <a:chOff x="406197" y="11247536"/>
            <a:chExt cx="15808935" cy="2789440"/>
          </a:xfrm>
        </p:grpSpPr>
        <p:sp>
          <p:nvSpPr>
            <p:cNvPr id="45" name="Rectangle : coins arrondis 44">
              <a:extLst>
                <a:ext uri="{FF2B5EF4-FFF2-40B4-BE49-F238E27FC236}">
                  <a16:creationId xmlns:a16="http://schemas.microsoft.com/office/drawing/2014/main" id="{79CD47F1-0A6B-2AAF-77A7-EE4964F8F8B3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46" name="object 9">
              <a:extLst>
                <a:ext uri="{FF2B5EF4-FFF2-40B4-BE49-F238E27FC236}">
                  <a16:creationId xmlns:a16="http://schemas.microsoft.com/office/drawing/2014/main" id="{2DE0383B-874D-0AC3-530E-0450530339EF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47" name="Image 46">
            <a:extLst>
              <a:ext uri="{FF2B5EF4-FFF2-40B4-BE49-F238E27FC236}">
                <a16:creationId xmlns:a16="http://schemas.microsoft.com/office/drawing/2014/main" id="{116C8783-8CB6-D2BF-B47E-AD71EC1E742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230556" y="13368338"/>
            <a:ext cx="511587" cy="645574"/>
          </a:xfrm>
          <a:prstGeom prst="rect">
            <a:avLst/>
          </a:prstGeom>
        </p:spPr>
      </p:pic>
      <p:pic>
        <p:nvPicPr>
          <p:cNvPr id="57" name="Image 56">
            <a:extLst>
              <a:ext uri="{FF2B5EF4-FFF2-40B4-BE49-F238E27FC236}">
                <a16:creationId xmlns:a16="http://schemas.microsoft.com/office/drawing/2014/main" id="{B7AE6CC3-0796-7C04-BCDC-32150DD626CC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056498" y="13337430"/>
            <a:ext cx="653550" cy="653550"/>
          </a:xfrm>
          <a:prstGeom prst="rect">
            <a:avLst/>
          </a:prstGeom>
        </p:spPr>
      </p:pic>
      <p:graphicFrame>
        <p:nvGraphicFramePr>
          <p:cNvPr id="14" name="Tableau 5">
            <a:extLst>
              <a:ext uri="{FF2B5EF4-FFF2-40B4-BE49-F238E27FC236}">
                <a16:creationId xmlns:a16="http://schemas.microsoft.com/office/drawing/2014/main" id="{B00CE618-9B93-E4D5-6334-8479DEAAF2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8381928"/>
              </p:ext>
            </p:extLst>
          </p:nvPr>
        </p:nvGraphicFramePr>
        <p:xfrm>
          <a:off x="2125662" y="3612869"/>
          <a:ext cx="20815922" cy="61734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620160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34193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 </a:t>
                      </a:r>
                      <a:r>
                        <a:rPr lang="fr-FR" sz="1400" b="0" i="0" u="none" strike="noStrike" noProof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Admral's</a:t>
                      </a: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Les </a:t>
                      </a:r>
                      <a:r>
                        <a:rPr lang="fr-FR" sz="1400" b="0" i="0" u="none" strike="noStrike" noProof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Sables-d'Olonnes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Les </a:t>
                      </a:r>
                      <a:r>
                        <a:rPr lang="fr-FR" sz="1400" b="0" i="0" u="none" strike="noStrike" noProof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Sables-d’Olonnes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Bord de 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Anne d’Anjou****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Saumur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Saumur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Domaine de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Mestré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Fontevraud l’Abbaye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Saumur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Domaine de Presle Saumur***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Distré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Saumur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 Londres****</a:t>
                      </a:r>
                      <a:endParaRPr lang="fr-FR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Saumur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Saumur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la Saulaie***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Doué-la-Fontaine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Saumur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 Mare aux </a:t>
                      </a:r>
                    </a:p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Oiseaux ****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Saint-Joachim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Saint-Nazaire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35m²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</a:tbl>
          </a:graphicData>
        </a:graphic>
      </p:graphicFrame>
      <p:pic>
        <p:nvPicPr>
          <p:cNvPr id="60" name="Graphique 59" descr="Bâtiment avec un remplissage uni">
            <a:extLst>
              <a:ext uri="{FF2B5EF4-FFF2-40B4-BE49-F238E27FC236}">
                <a16:creationId xmlns:a16="http://schemas.microsoft.com/office/drawing/2014/main" id="{FFF01FD0-CDA3-8F35-F3BC-A49DCCFB3F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387095" y="6068919"/>
            <a:ext cx="648924" cy="648924"/>
          </a:xfrm>
          <a:prstGeom prst="rect">
            <a:avLst/>
          </a:prstGeom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6023D2E6-BFCD-3E1F-665A-BD109C7EA657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359407" y="4531608"/>
            <a:ext cx="676612" cy="676612"/>
          </a:xfrm>
          <a:prstGeom prst="rect">
            <a:avLst/>
          </a:prstGeom>
        </p:spPr>
      </p:pic>
      <p:pic>
        <p:nvPicPr>
          <p:cNvPr id="71" name="Graphique 70" descr="Bâtiment avec un remplissage uni">
            <a:extLst>
              <a:ext uri="{FF2B5EF4-FFF2-40B4-BE49-F238E27FC236}">
                <a16:creationId xmlns:a16="http://schemas.microsoft.com/office/drawing/2014/main" id="{58A2D692-B4FD-83E0-62C8-72384DA8F5E9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367585" y="8311133"/>
            <a:ext cx="668434" cy="668434"/>
          </a:xfrm>
          <a:prstGeom prst="rect">
            <a:avLst/>
          </a:prstGeom>
        </p:spPr>
      </p:pic>
      <p:pic>
        <p:nvPicPr>
          <p:cNvPr id="3" name="Graphique 2" descr="Bâtiment avec un remplissage uni">
            <a:extLst>
              <a:ext uri="{FF2B5EF4-FFF2-40B4-BE49-F238E27FC236}">
                <a16:creationId xmlns:a16="http://schemas.microsoft.com/office/drawing/2014/main" id="{AB1C59FE-8149-8815-A769-18A4CFA220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387095" y="6792418"/>
            <a:ext cx="648924" cy="648924"/>
          </a:xfrm>
          <a:prstGeom prst="rect">
            <a:avLst/>
          </a:prstGeom>
        </p:spPr>
      </p:pic>
      <p:pic>
        <p:nvPicPr>
          <p:cNvPr id="5" name="Graphique 4" descr="Bâtiment avec un remplissage uni">
            <a:extLst>
              <a:ext uri="{FF2B5EF4-FFF2-40B4-BE49-F238E27FC236}">
                <a16:creationId xmlns:a16="http://schemas.microsoft.com/office/drawing/2014/main" id="{ADDC951A-492F-6086-4193-7B7DFECC54C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373251" y="5313098"/>
            <a:ext cx="648924" cy="648924"/>
          </a:xfrm>
          <a:prstGeom prst="rect">
            <a:avLst/>
          </a:prstGeom>
        </p:spPr>
      </p:pic>
      <p:pic>
        <p:nvPicPr>
          <p:cNvPr id="6" name="Graphique 5" descr="Bâtiment avec un remplissage uni">
            <a:extLst>
              <a:ext uri="{FF2B5EF4-FFF2-40B4-BE49-F238E27FC236}">
                <a16:creationId xmlns:a16="http://schemas.microsoft.com/office/drawing/2014/main" id="{AA682D21-C900-D3F6-72EA-B91CE427E4B5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387095" y="7539945"/>
            <a:ext cx="676612" cy="676612"/>
          </a:xfrm>
          <a:prstGeom prst="rect">
            <a:avLst/>
          </a:prstGeom>
        </p:spPr>
      </p:pic>
      <p:pic>
        <p:nvPicPr>
          <p:cNvPr id="16" name="Graphique 15" descr="Bâtiment avec un remplissage uni">
            <a:extLst>
              <a:ext uri="{FF2B5EF4-FFF2-40B4-BE49-F238E27FC236}">
                <a16:creationId xmlns:a16="http://schemas.microsoft.com/office/drawing/2014/main" id="{D7B95596-ED04-F76F-028C-912C639C7F6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391831" y="9046697"/>
            <a:ext cx="648924" cy="648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521659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78">
            <a:extLst>
              <a:ext uri="{FF2B5EF4-FFF2-40B4-BE49-F238E27FC236}">
                <a16:creationId xmlns:a16="http://schemas.microsoft.com/office/drawing/2014/main" id="{2D9207E1-B063-1FD4-FB2C-45468FAA12A5}"/>
              </a:ext>
            </a:extLst>
          </p:cNvPr>
          <p:cNvSpPr>
            <a:spLocks/>
          </p:cNvSpPr>
          <p:nvPr/>
        </p:nvSpPr>
        <p:spPr bwMode="auto">
          <a:xfrm>
            <a:off x="6830640" y="1460641"/>
            <a:ext cx="12779205" cy="10988444"/>
          </a:xfrm>
          <a:custGeom>
            <a:avLst/>
            <a:gdLst>
              <a:gd name="T0" fmla="*/ 2147483647 w 4492"/>
              <a:gd name="T1" fmla="*/ 2147483647 h 3868"/>
              <a:gd name="T2" fmla="*/ 2147483647 w 4492"/>
              <a:gd name="T3" fmla="*/ 2147483647 h 3868"/>
              <a:gd name="T4" fmla="*/ 2147483647 w 4492"/>
              <a:gd name="T5" fmla="*/ 2147483647 h 3868"/>
              <a:gd name="T6" fmla="*/ 2147483647 w 4492"/>
              <a:gd name="T7" fmla="*/ 2147483647 h 3868"/>
              <a:gd name="T8" fmla="*/ 2147483647 w 4492"/>
              <a:gd name="T9" fmla="*/ 2147483647 h 3868"/>
              <a:gd name="T10" fmla="*/ 2147483647 w 4492"/>
              <a:gd name="T11" fmla="*/ 2147483647 h 3868"/>
              <a:gd name="T12" fmla="*/ 2147483647 w 4492"/>
              <a:gd name="T13" fmla="*/ 2147483647 h 3868"/>
              <a:gd name="T14" fmla="*/ 2147483647 w 4492"/>
              <a:gd name="T15" fmla="*/ 2147483647 h 3868"/>
              <a:gd name="T16" fmla="*/ 2147483647 w 4492"/>
              <a:gd name="T17" fmla="*/ 2147483647 h 3868"/>
              <a:gd name="T18" fmla="*/ 2147483647 w 4492"/>
              <a:gd name="T19" fmla="*/ 2147483647 h 3868"/>
              <a:gd name="T20" fmla="*/ 2147483647 w 4492"/>
              <a:gd name="T21" fmla="*/ 2147483647 h 3868"/>
              <a:gd name="T22" fmla="*/ 2147483647 w 4492"/>
              <a:gd name="T23" fmla="*/ 2147483647 h 3868"/>
              <a:gd name="T24" fmla="*/ 2147483647 w 4492"/>
              <a:gd name="T25" fmla="*/ 2147483647 h 3868"/>
              <a:gd name="T26" fmla="*/ 2147483647 w 4492"/>
              <a:gd name="T27" fmla="*/ 2147483647 h 3868"/>
              <a:gd name="T28" fmla="*/ 2147483647 w 4492"/>
              <a:gd name="T29" fmla="*/ 2147483647 h 3868"/>
              <a:gd name="T30" fmla="*/ 2147483647 w 4492"/>
              <a:gd name="T31" fmla="*/ 2147483647 h 3868"/>
              <a:gd name="T32" fmla="*/ 2147483647 w 4492"/>
              <a:gd name="T33" fmla="*/ 2147483647 h 3868"/>
              <a:gd name="T34" fmla="*/ 2147483647 w 4492"/>
              <a:gd name="T35" fmla="*/ 2147483647 h 3868"/>
              <a:gd name="T36" fmla="*/ 2147483647 w 4492"/>
              <a:gd name="T37" fmla="*/ 2147483647 h 3868"/>
              <a:gd name="T38" fmla="*/ 2147483647 w 4492"/>
              <a:gd name="T39" fmla="*/ 2147483647 h 3868"/>
              <a:gd name="T40" fmla="*/ 2147483647 w 4492"/>
              <a:gd name="T41" fmla="*/ 2147483647 h 3868"/>
              <a:gd name="T42" fmla="*/ 2147483647 w 4492"/>
              <a:gd name="T43" fmla="*/ 2147483647 h 3868"/>
              <a:gd name="T44" fmla="*/ 2147483647 w 4492"/>
              <a:gd name="T45" fmla="*/ 2147483647 h 3868"/>
              <a:gd name="T46" fmla="*/ 2147483647 w 4492"/>
              <a:gd name="T47" fmla="*/ 2147483647 h 3868"/>
              <a:gd name="T48" fmla="*/ 2147483647 w 4492"/>
              <a:gd name="T49" fmla="*/ 2147483647 h 3868"/>
              <a:gd name="T50" fmla="*/ 2147483647 w 4492"/>
              <a:gd name="T51" fmla="*/ 2147483647 h 3868"/>
              <a:gd name="T52" fmla="*/ 2147483647 w 4492"/>
              <a:gd name="T53" fmla="*/ 2147483647 h 3868"/>
              <a:gd name="T54" fmla="*/ 2147483647 w 4492"/>
              <a:gd name="T55" fmla="*/ 2147483647 h 3868"/>
              <a:gd name="T56" fmla="*/ 2147483647 w 4492"/>
              <a:gd name="T57" fmla="*/ 2147483647 h 3868"/>
              <a:gd name="T58" fmla="*/ 2147483647 w 4492"/>
              <a:gd name="T59" fmla="*/ 2147483647 h 3868"/>
              <a:gd name="T60" fmla="*/ 2147483647 w 4492"/>
              <a:gd name="T61" fmla="*/ 2147483647 h 3868"/>
              <a:gd name="T62" fmla="*/ 2147483647 w 4492"/>
              <a:gd name="T63" fmla="*/ 2147483647 h 3868"/>
              <a:gd name="T64" fmla="*/ 2147483647 w 4492"/>
              <a:gd name="T65" fmla="*/ 2147483647 h 3868"/>
              <a:gd name="T66" fmla="*/ 2147483647 w 4492"/>
              <a:gd name="T67" fmla="*/ 2147483647 h 3868"/>
              <a:gd name="T68" fmla="*/ 2147483647 w 4492"/>
              <a:gd name="T69" fmla="*/ 2147483647 h 3868"/>
              <a:gd name="T70" fmla="*/ 2147483647 w 4492"/>
              <a:gd name="T71" fmla="*/ 2147483647 h 3868"/>
              <a:gd name="T72" fmla="*/ 2147483647 w 4492"/>
              <a:gd name="T73" fmla="*/ 2147483647 h 3868"/>
              <a:gd name="T74" fmla="*/ 2147483647 w 4492"/>
              <a:gd name="T75" fmla="*/ 2147483647 h 3868"/>
              <a:gd name="T76" fmla="*/ 2147483647 w 4492"/>
              <a:gd name="T77" fmla="*/ 2147483647 h 3868"/>
              <a:gd name="T78" fmla="*/ 2147483647 w 4492"/>
              <a:gd name="T79" fmla="*/ 2147483647 h 3868"/>
              <a:gd name="T80" fmla="*/ 2147483647 w 4492"/>
              <a:gd name="T81" fmla="*/ 2147483647 h 3868"/>
              <a:gd name="T82" fmla="*/ 2147483647 w 4492"/>
              <a:gd name="T83" fmla="*/ 2147483647 h 3868"/>
              <a:gd name="T84" fmla="*/ 2147483647 w 4492"/>
              <a:gd name="T85" fmla="*/ 2147483647 h 3868"/>
              <a:gd name="T86" fmla="*/ 2147483647 w 4492"/>
              <a:gd name="T87" fmla="*/ 2147483647 h 3868"/>
              <a:gd name="T88" fmla="*/ 2147483647 w 4492"/>
              <a:gd name="T89" fmla="*/ 2147483647 h 3868"/>
              <a:gd name="T90" fmla="*/ 2147483647 w 4492"/>
              <a:gd name="T91" fmla="*/ 2147483647 h 3868"/>
              <a:gd name="T92" fmla="*/ 2147483647 w 4492"/>
              <a:gd name="T93" fmla="*/ 2147483647 h 3868"/>
              <a:gd name="T94" fmla="*/ 2147483647 w 4492"/>
              <a:gd name="T95" fmla="*/ 2147483647 h 3868"/>
              <a:gd name="T96" fmla="*/ 2147483647 w 4492"/>
              <a:gd name="T97" fmla="*/ 2147483647 h 3868"/>
              <a:gd name="T98" fmla="*/ 2147483647 w 4492"/>
              <a:gd name="T99" fmla="*/ 2147483647 h 3868"/>
              <a:gd name="T100" fmla="*/ 2147483647 w 4492"/>
              <a:gd name="T101" fmla="*/ 2147483647 h 3868"/>
              <a:gd name="T102" fmla="*/ 2147483647 w 4492"/>
              <a:gd name="T103" fmla="*/ 2147483647 h 3868"/>
              <a:gd name="T104" fmla="*/ 2147483647 w 4492"/>
              <a:gd name="T105" fmla="*/ 2147483647 h 3868"/>
              <a:gd name="T106" fmla="*/ 2147483647 w 4492"/>
              <a:gd name="T107" fmla="*/ 2147483647 h 3868"/>
              <a:gd name="T108" fmla="*/ 2147483647 w 4492"/>
              <a:gd name="T109" fmla="*/ 2147483647 h 3868"/>
              <a:gd name="T110" fmla="*/ 2147483647 w 4492"/>
              <a:gd name="T111" fmla="*/ 2147483647 h 3868"/>
              <a:gd name="T112" fmla="*/ 2147483647 w 4492"/>
              <a:gd name="T113" fmla="*/ 2147483647 h 386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492" h="3868">
                <a:moveTo>
                  <a:pt x="2860" y="0"/>
                </a:moveTo>
                <a:lnTo>
                  <a:pt x="2912" y="4"/>
                </a:lnTo>
                <a:lnTo>
                  <a:pt x="2976" y="0"/>
                </a:lnTo>
                <a:lnTo>
                  <a:pt x="2970" y="15"/>
                </a:lnTo>
                <a:lnTo>
                  <a:pt x="2992" y="84"/>
                </a:lnTo>
                <a:lnTo>
                  <a:pt x="3032" y="148"/>
                </a:lnTo>
                <a:lnTo>
                  <a:pt x="3084" y="176"/>
                </a:lnTo>
                <a:lnTo>
                  <a:pt x="3136" y="188"/>
                </a:lnTo>
                <a:lnTo>
                  <a:pt x="3144" y="260"/>
                </a:lnTo>
                <a:lnTo>
                  <a:pt x="3144" y="336"/>
                </a:lnTo>
                <a:cubicBezTo>
                  <a:pt x="3155" y="357"/>
                  <a:pt x="3165" y="379"/>
                  <a:pt x="3176" y="400"/>
                </a:cubicBezTo>
                <a:lnTo>
                  <a:pt x="3240" y="428"/>
                </a:lnTo>
                <a:lnTo>
                  <a:pt x="3292" y="464"/>
                </a:lnTo>
                <a:lnTo>
                  <a:pt x="3364" y="456"/>
                </a:lnTo>
                <a:lnTo>
                  <a:pt x="3424" y="448"/>
                </a:lnTo>
                <a:lnTo>
                  <a:pt x="3464" y="468"/>
                </a:lnTo>
                <a:cubicBezTo>
                  <a:pt x="3467" y="492"/>
                  <a:pt x="3469" y="516"/>
                  <a:pt x="3472" y="540"/>
                </a:cubicBezTo>
                <a:lnTo>
                  <a:pt x="3480" y="600"/>
                </a:lnTo>
                <a:lnTo>
                  <a:pt x="3504" y="652"/>
                </a:lnTo>
                <a:lnTo>
                  <a:pt x="3560" y="672"/>
                </a:lnTo>
                <a:lnTo>
                  <a:pt x="3596" y="712"/>
                </a:lnTo>
                <a:cubicBezTo>
                  <a:pt x="3597" y="729"/>
                  <a:pt x="3599" y="747"/>
                  <a:pt x="3600" y="764"/>
                </a:cubicBezTo>
                <a:lnTo>
                  <a:pt x="3524" y="740"/>
                </a:lnTo>
                <a:lnTo>
                  <a:pt x="3492" y="772"/>
                </a:lnTo>
                <a:lnTo>
                  <a:pt x="3425" y="830"/>
                </a:lnTo>
                <a:lnTo>
                  <a:pt x="3425" y="832"/>
                </a:lnTo>
                <a:lnTo>
                  <a:pt x="3468" y="916"/>
                </a:lnTo>
                <a:lnTo>
                  <a:pt x="3412" y="960"/>
                </a:lnTo>
                <a:lnTo>
                  <a:pt x="3372" y="988"/>
                </a:lnTo>
                <a:lnTo>
                  <a:pt x="3340" y="1040"/>
                </a:lnTo>
                <a:cubicBezTo>
                  <a:pt x="3332" y="1063"/>
                  <a:pt x="3324" y="1085"/>
                  <a:pt x="3316" y="1108"/>
                </a:cubicBezTo>
                <a:lnTo>
                  <a:pt x="3332" y="1144"/>
                </a:lnTo>
                <a:lnTo>
                  <a:pt x="3360" y="1184"/>
                </a:lnTo>
                <a:lnTo>
                  <a:pt x="3420" y="1196"/>
                </a:lnTo>
                <a:lnTo>
                  <a:pt x="3468" y="1224"/>
                </a:lnTo>
                <a:lnTo>
                  <a:pt x="3440" y="1272"/>
                </a:lnTo>
                <a:lnTo>
                  <a:pt x="3388" y="1264"/>
                </a:lnTo>
                <a:lnTo>
                  <a:pt x="3372" y="1328"/>
                </a:lnTo>
                <a:lnTo>
                  <a:pt x="3380" y="1372"/>
                </a:lnTo>
                <a:lnTo>
                  <a:pt x="3476" y="1420"/>
                </a:lnTo>
                <a:cubicBezTo>
                  <a:pt x="3495" y="1434"/>
                  <a:pt x="3489" y="1444"/>
                  <a:pt x="3496" y="1456"/>
                </a:cubicBezTo>
                <a:lnTo>
                  <a:pt x="3512" y="1512"/>
                </a:lnTo>
                <a:lnTo>
                  <a:pt x="3500" y="1572"/>
                </a:lnTo>
                <a:lnTo>
                  <a:pt x="3588" y="1564"/>
                </a:lnTo>
                <a:lnTo>
                  <a:pt x="3664" y="1576"/>
                </a:lnTo>
                <a:lnTo>
                  <a:pt x="3760" y="1608"/>
                </a:lnTo>
                <a:lnTo>
                  <a:pt x="3824" y="1648"/>
                </a:lnTo>
                <a:lnTo>
                  <a:pt x="3876" y="1700"/>
                </a:lnTo>
                <a:lnTo>
                  <a:pt x="3928" y="1752"/>
                </a:lnTo>
                <a:lnTo>
                  <a:pt x="4000" y="1752"/>
                </a:lnTo>
                <a:lnTo>
                  <a:pt x="4068" y="1740"/>
                </a:lnTo>
                <a:lnTo>
                  <a:pt x="4132" y="1696"/>
                </a:lnTo>
                <a:lnTo>
                  <a:pt x="4196" y="1676"/>
                </a:lnTo>
                <a:lnTo>
                  <a:pt x="4284" y="1660"/>
                </a:lnTo>
                <a:lnTo>
                  <a:pt x="4328" y="1644"/>
                </a:lnTo>
                <a:lnTo>
                  <a:pt x="4376" y="1640"/>
                </a:lnTo>
                <a:lnTo>
                  <a:pt x="4424" y="1652"/>
                </a:lnTo>
                <a:lnTo>
                  <a:pt x="4456" y="1736"/>
                </a:lnTo>
                <a:cubicBezTo>
                  <a:pt x="4462" y="1769"/>
                  <a:pt x="4468" y="1802"/>
                  <a:pt x="4474" y="1835"/>
                </a:cubicBezTo>
                <a:lnTo>
                  <a:pt x="4492" y="1940"/>
                </a:lnTo>
                <a:lnTo>
                  <a:pt x="4448" y="2024"/>
                </a:lnTo>
                <a:lnTo>
                  <a:pt x="4364" y="2028"/>
                </a:lnTo>
                <a:lnTo>
                  <a:pt x="4304" y="2072"/>
                </a:lnTo>
                <a:cubicBezTo>
                  <a:pt x="4309" y="2101"/>
                  <a:pt x="4315" y="2131"/>
                  <a:pt x="4320" y="2160"/>
                </a:cubicBezTo>
                <a:lnTo>
                  <a:pt x="4276" y="2208"/>
                </a:lnTo>
                <a:lnTo>
                  <a:pt x="4244" y="2240"/>
                </a:lnTo>
                <a:lnTo>
                  <a:pt x="4264" y="2280"/>
                </a:lnTo>
                <a:cubicBezTo>
                  <a:pt x="4272" y="2300"/>
                  <a:pt x="4283" y="2320"/>
                  <a:pt x="4288" y="2340"/>
                </a:cubicBezTo>
                <a:lnTo>
                  <a:pt x="4296" y="2400"/>
                </a:lnTo>
                <a:lnTo>
                  <a:pt x="4229" y="2414"/>
                </a:lnTo>
                <a:cubicBezTo>
                  <a:pt x="4229" y="2423"/>
                  <a:pt x="4228" y="2432"/>
                  <a:pt x="4228" y="2441"/>
                </a:cubicBezTo>
                <a:lnTo>
                  <a:pt x="4207" y="2447"/>
                </a:lnTo>
                <a:lnTo>
                  <a:pt x="4207" y="2462"/>
                </a:lnTo>
                <a:lnTo>
                  <a:pt x="4198" y="2472"/>
                </a:lnTo>
                <a:lnTo>
                  <a:pt x="4186" y="2483"/>
                </a:lnTo>
                <a:lnTo>
                  <a:pt x="4175" y="2492"/>
                </a:lnTo>
                <a:cubicBezTo>
                  <a:pt x="4174" y="2495"/>
                  <a:pt x="4172" y="2499"/>
                  <a:pt x="4171" y="2502"/>
                </a:cubicBezTo>
                <a:cubicBezTo>
                  <a:pt x="4168" y="2506"/>
                  <a:pt x="4166" y="2510"/>
                  <a:pt x="4163" y="2514"/>
                </a:cubicBezTo>
                <a:lnTo>
                  <a:pt x="4184" y="2528"/>
                </a:lnTo>
                <a:lnTo>
                  <a:pt x="4108" y="2532"/>
                </a:lnTo>
                <a:lnTo>
                  <a:pt x="4040" y="2516"/>
                </a:lnTo>
                <a:lnTo>
                  <a:pt x="4008" y="2608"/>
                </a:lnTo>
                <a:lnTo>
                  <a:pt x="3912" y="2640"/>
                </a:lnTo>
                <a:lnTo>
                  <a:pt x="3800" y="2648"/>
                </a:lnTo>
                <a:lnTo>
                  <a:pt x="3796" y="2764"/>
                </a:lnTo>
                <a:cubicBezTo>
                  <a:pt x="3793" y="2788"/>
                  <a:pt x="3791" y="2812"/>
                  <a:pt x="3788" y="2836"/>
                </a:cubicBezTo>
                <a:lnTo>
                  <a:pt x="3724" y="2828"/>
                </a:lnTo>
                <a:lnTo>
                  <a:pt x="3680" y="2884"/>
                </a:lnTo>
                <a:lnTo>
                  <a:pt x="3620" y="2876"/>
                </a:lnTo>
                <a:lnTo>
                  <a:pt x="3560" y="2864"/>
                </a:lnTo>
                <a:lnTo>
                  <a:pt x="3548" y="2948"/>
                </a:lnTo>
                <a:lnTo>
                  <a:pt x="3556" y="3015"/>
                </a:lnTo>
                <a:lnTo>
                  <a:pt x="3556" y="3016"/>
                </a:lnTo>
                <a:lnTo>
                  <a:pt x="3500" y="3076"/>
                </a:lnTo>
                <a:lnTo>
                  <a:pt x="3412" y="3128"/>
                </a:lnTo>
                <a:lnTo>
                  <a:pt x="3344" y="3132"/>
                </a:lnTo>
                <a:lnTo>
                  <a:pt x="3272" y="3112"/>
                </a:lnTo>
                <a:lnTo>
                  <a:pt x="3236" y="3156"/>
                </a:lnTo>
                <a:lnTo>
                  <a:pt x="3252" y="3212"/>
                </a:lnTo>
                <a:lnTo>
                  <a:pt x="3240" y="3276"/>
                </a:lnTo>
                <a:lnTo>
                  <a:pt x="3156" y="3332"/>
                </a:lnTo>
                <a:lnTo>
                  <a:pt x="3068" y="3384"/>
                </a:lnTo>
                <a:lnTo>
                  <a:pt x="3220" y="3376"/>
                </a:lnTo>
                <a:lnTo>
                  <a:pt x="3228" y="3456"/>
                </a:lnTo>
                <a:lnTo>
                  <a:pt x="3224" y="3524"/>
                </a:lnTo>
                <a:lnTo>
                  <a:pt x="3164" y="3564"/>
                </a:lnTo>
                <a:lnTo>
                  <a:pt x="3096" y="3576"/>
                </a:lnTo>
                <a:lnTo>
                  <a:pt x="3044" y="3544"/>
                </a:lnTo>
                <a:lnTo>
                  <a:pt x="3012" y="3592"/>
                </a:lnTo>
                <a:lnTo>
                  <a:pt x="2956" y="3596"/>
                </a:lnTo>
                <a:lnTo>
                  <a:pt x="2884" y="3604"/>
                </a:lnTo>
                <a:lnTo>
                  <a:pt x="2820" y="3636"/>
                </a:lnTo>
                <a:lnTo>
                  <a:pt x="2804" y="3680"/>
                </a:lnTo>
                <a:lnTo>
                  <a:pt x="2812" y="3732"/>
                </a:lnTo>
                <a:lnTo>
                  <a:pt x="2756" y="3776"/>
                </a:lnTo>
                <a:lnTo>
                  <a:pt x="2724" y="3724"/>
                </a:lnTo>
                <a:lnTo>
                  <a:pt x="2660" y="3700"/>
                </a:lnTo>
                <a:lnTo>
                  <a:pt x="2596" y="3684"/>
                </a:lnTo>
                <a:lnTo>
                  <a:pt x="2544" y="3712"/>
                </a:lnTo>
                <a:lnTo>
                  <a:pt x="2504" y="3748"/>
                </a:lnTo>
                <a:lnTo>
                  <a:pt x="2532" y="3808"/>
                </a:lnTo>
                <a:lnTo>
                  <a:pt x="2560" y="3852"/>
                </a:lnTo>
                <a:lnTo>
                  <a:pt x="2428" y="3848"/>
                </a:lnTo>
                <a:lnTo>
                  <a:pt x="2468" y="3784"/>
                </a:lnTo>
                <a:lnTo>
                  <a:pt x="2420" y="3764"/>
                </a:lnTo>
                <a:lnTo>
                  <a:pt x="2332" y="3752"/>
                </a:lnTo>
                <a:lnTo>
                  <a:pt x="2248" y="3788"/>
                </a:lnTo>
                <a:lnTo>
                  <a:pt x="2168" y="3832"/>
                </a:lnTo>
                <a:lnTo>
                  <a:pt x="2084" y="3868"/>
                </a:lnTo>
                <a:lnTo>
                  <a:pt x="2040" y="3824"/>
                </a:lnTo>
                <a:lnTo>
                  <a:pt x="2024" y="3776"/>
                </a:lnTo>
                <a:lnTo>
                  <a:pt x="2004" y="3716"/>
                </a:lnTo>
                <a:lnTo>
                  <a:pt x="1920" y="3680"/>
                </a:lnTo>
                <a:lnTo>
                  <a:pt x="1884" y="3636"/>
                </a:lnTo>
                <a:lnTo>
                  <a:pt x="1883" y="3636"/>
                </a:lnTo>
                <a:lnTo>
                  <a:pt x="1820" y="3612"/>
                </a:lnTo>
                <a:lnTo>
                  <a:pt x="1760" y="3592"/>
                </a:lnTo>
                <a:lnTo>
                  <a:pt x="1700" y="3576"/>
                </a:lnTo>
                <a:lnTo>
                  <a:pt x="1640" y="3568"/>
                </a:lnTo>
                <a:lnTo>
                  <a:pt x="1572" y="3568"/>
                </a:lnTo>
                <a:lnTo>
                  <a:pt x="1512" y="3564"/>
                </a:lnTo>
                <a:lnTo>
                  <a:pt x="1416" y="3560"/>
                </a:lnTo>
                <a:cubicBezTo>
                  <a:pt x="1429" y="3533"/>
                  <a:pt x="1443" y="3507"/>
                  <a:pt x="1456" y="3480"/>
                </a:cubicBezTo>
                <a:lnTo>
                  <a:pt x="1356" y="3504"/>
                </a:lnTo>
                <a:lnTo>
                  <a:pt x="1320" y="3464"/>
                </a:lnTo>
                <a:lnTo>
                  <a:pt x="1372" y="3424"/>
                </a:lnTo>
                <a:lnTo>
                  <a:pt x="1432" y="3360"/>
                </a:lnTo>
                <a:cubicBezTo>
                  <a:pt x="1424" y="3344"/>
                  <a:pt x="1416" y="3328"/>
                  <a:pt x="1408" y="3312"/>
                </a:cubicBezTo>
                <a:lnTo>
                  <a:pt x="1328" y="3360"/>
                </a:lnTo>
                <a:lnTo>
                  <a:pt x="1272" y="3368"/>
                </a:lnTo>
                <a:lnTo>
                  <a:pt x="1188" y="3368"/>
                </a:lnTo>
                <a:lnTo>
                  <a:pt x="1068" y="3356"/>
                </a:lnTo>
                <a:lnTo>
                  <a:pt x="972" y="3360"/>
                </a:lnTo>
                <a:cubicBezTo>
                  <a:pt x="959" y="3337"/>
                  <a:pt x="945" y="3315"/>
                  <a:pt x="932" y="3292"/>
                </a:cubicBezTo>
                <a:lnTo>
                  <a:pt x="912" y="3232"/>
                </a:lnTo>
                <a:lnTo>
                  <a:pt x="844" y="3192"/>
                </a:lnTo>
                <a:lnTo>
                  <a:pt x="768" y="3196"/>
                </a:lnTo>
                <a:lnTo>
                  <a:pt x="716" y="3256"/>
                </a:lnTo>
                <a:lnTo>
                  <a:pt x="772" y="3316"/>
                </a:lnTo>
                <a:lnTo>
                  <a:pt x="820" y="3332"/>
                </a:lnTo>
                <a:cubicBezTo>
                  <a:pt x="819" y="3345"/>
                  <a:pt x="817" y="3359"/>
                  <a:pt x="816" y="3372"/>
                </a:cubicBezTo>
                <a:lnTo>
                  <a:pt x="736" y="3376"/>
                </a:lnTo>
                <a:lnTo>
                  <a:pt x="668" y="3388"/>
                </a:lnTo>
                <a:lnTo>
                  <a:pt x="560" y="3384"/>
                </a:lnTo>
                <a:lnTo>
                  <a:pt x="468" y="3352"/>
                </a:lnTo>
                <a:lnTo>
                  <a:pt x="376" y="3340"/>
                </a:lnTo>
                <a:cubicBezTo>
                  <a:pt x="373" y="3323"/>
                  <a:pt x="371" y="3305"/>
                  <a:pt x="368" y="3288"/>
                </a:cubicBezTo>
                <a:cubicBezTo>
                  <a:pt x="381" y="3271"/>
                  <a:pt x="395" y="3253"/>
                  <a:pt x="408" y="3236"/>
                </a:cubicBezTo>
                <a:lnTo>
                  <a:pt x="500" y="3244"/>
                </a:lnTo>
                <a:cubicBezTo>
                  <a:pt x="504" y="3229"/>
                  <a:pt x="508" y="3215"/>
                  <a:pt x="512" y="3200"/>
                </a:cubicBezTo>
                <a:lnTo>
                  <a:pt x="424" y="3164"/>
                </a:lnTo>
                <a:lnTo>
                  <a:pt x="348" y="3156"/>
                </a:lnTo>
                <a:lnTo>
                  <a:pt x="208" y="3148"/>
                </a:lnTo>
                <a:lnTo>
                  <a:pt x="80" y="3148"/>
                </a:lnTo>
                <a:lnTo>
                  <a:pt x="0" y="3148"/>
                </a:lnTo>
                <a:lnTo>
                  <a:pt x="16" y="3084"/>
                </a:lnTo>
                <a:lnTo>
                  <a:pt x="48" y="3020"/>
                </a:lnTo>
                <a:lnTo>
                  <a:pt x="92" y="2988"/>
                </a:lnTo>
                <a:lnTo>
                  <a:pt x="144" y="2960"/>
                </a:lnTo>
                <a:lnTo>
                  <a:pt x="192" y="2936"/>
                </a:lnTo>
                <a:lnTo>
                  <a:pt x="244" y="2904"/>
                </a:lnTo>
                <a:lnTo>
                  <a:pt x="228" y="2868"/>
                </a:lnTo>
                <a:cubicBezTo>
                  <a:pt x="225" y="2853"/>
                  <a:pt x="223" y="2839"/>
                  <a:pt x="220" y="2824"/>
                </a:cubicBezTo>
                <a:lnTo>
                  <a:pt x="232" y="2784"/>
                </a:lnTo>
                <a:lnTo>
                  <a:pt x="252" y="2704"/>
                </a:lnTo>
                <a:lnTo>
                  <a:pt x="304" y="2704"/>
                </a:lnTo>
                <a:lnTo>
                  <a:pt x="344" y="2696"/>
                </a:lnTo>
                <a:lnTo>
                  <a:pt x="384" y="2716"/>
                </a:lnTo>
                <a:lnTo>
                  <a:pt x="436" y="2724"/>
                </a:lnTo>
                <a:cubicBezTo>
                  <a:pt x="439" y="2709"/>
                  <a:pt x="441" y="2695"/>
                  <a:pt x="444" y="2680"/>
                </a:cubicBezTo>
                <a:cubicBezTo>
                  <a:pt x="445" y="2659"/>
                  <a:pt x="447" y="2637"/>
                  <a:pt x="448" y="2616"/>
                </a:cubicBezTo>
                <a:lnTo>
                  <a:pt x="464" y="2564"/>
                </a:lnTo>
                <a:cubicBezTo>
                  <a:pt x="469" y="2547"/>
                  <a:pt x="475" y="2529"/>
                  <a:pt x="480" y="2512"/>
                </a:cubicBezTo>
                <a:cubicBezTo>
                  <a:pt x="483" y="2496"/>
                  <a:pt x="485" y="2480"/>
                  <a:pt x="488" y="2464"/>
                </a:cubicBezTo>
                <a:lnTo>
                  <a:pt x="488" y="2420"/>
                </a:lnTo>
                <a:cubicBezTo>
                  <a:pt x="491" y="2408"/>
                  <a:pt x="493" y="2396"/>
                  <a:pt x="496" y="2384"/>
                </a:cubicBezTo>
                <a:lnTo>
                  <a:pt x="520" y="2352"/>
                </a:lnTo>
                <a:lnTo>
                  <a:pt x="584" y="2336"/>
                </a:lnTo>
                <a:lnTo>
                  <a:pt x="586" y="2336"/>
                </a:lnTo>
                <a:lnTo>
                  <a:pt x="596" y="2280"/>
                </a:lnTo>
                <a:cubicBezTo>
                  <a:pt x="598" y="2263"/>
                  <a:pt x="599" y="2251"/>
                  <a:pt x="600" y="2236"/>
                </a:cubicBezTo>
                <a:lnTo>
                  <a:pt x="664" y="2224"/>
                </a:lnTo>
                <a:lnTo>
                  <a:pt x="728" y="2240"/>
                </a:lnTo>
                <a:lnTo>
                  <a:pt x="760" y="2188"/>
                </a:lnTo>
                <a:lnTo>
                  <a:pt x="732" y="2152"/>
                </a:lnTo>
                <a:lnTo>
                  <a:pt x="704" y="2108"/>
                </a:lnTo>
                <a:lnTo>
                  <a:pt x="644" y="2048"/>
                </a:lnTo>
                <a:lnTo>
                  <a:pt x="600" y="2000"/>
                </a:lnTo>
                <a:lnTo>
                  <a:pt x="544" y="1964"/>
                </a:lnTo>
                <a:cubicBezTo>
                  <a:pt x="548" y="1936"/>
                  <a:pt x="552" y="1908"/>
                  <a:pt x="556" y="1880"/>
                </a:cubicBezTo>
                <a:lnTo>
                  <a:pt x="548" y="1812"/>
                </a:lnTo>
                <a:lnTo>
                  <a:pt x="520" y="1760"/>
                </a:lnTo>
                <a:lnTo>
                  <a:pt x="484" y="1700"/>
                </a:lnTo>
                <a:lnTo>
                  <a:pt x="440" y="1644"/>
                </a:lnTo>
                <a:lnTo>
                  <a:pt x="456" y="1608"/>
                </a:lnTo>
                <a:lnTo>
                  <a:pt x="468" y="1572"/>
                </a:lnTo>
                <a:lnTo>
                  <a:pt x="500" y="1556"/>
                </a:lnTo>
                <a:lnTo>
                  <a:pt x="540" y="1544"/>
                </a:lnTo>
                <a:lnTo>
                  <a:pt x="592" y="1564"/>
                </a:lnTo>
                <a:lnTo>
                  <a:pt x="636" y="1564"/>
                </a:lnTo>
                <a:cubicBezTo>
                  <a:pt x="644" y="1576"/>
                  <a:pt x="652" y="1588"/>
                  <a:pt x="660" y="1600"/>
                </a:cubicBezTo>
                <a:cubicBezTo>
                  <a:pt x="659" y="1619"/>
                  <a:pt x="657" y="1637"/>
                  <a:pt x="656" y="1656"/>
                </a:cubicBezTo>
                <a:lnTo>
                  <a:pt x="640" y="1700"/>
                </a:lnTo>
                <a:lnTo>
                  <a:pt x="672" y="1748"/>
                </a:lnTo>
                <a:lnTo>
                  <a:pt x="716" y="1716"/>
                </a:lnTo>
                <a:lnTo>
                  <a:pt x="752" y="1664"/>
                </a:lnTo>
                <a:lnTo>
                  <a:pt x="808" y="1656"/>
                </a:lnTo>
                <a:lnTo>
                  <a:pt x="860" y="1644"/>
                </a:lnTo>
                <a:cubicBezTo>
                  <a:pt x="859" y="1628"/>
                  <a:pt x="857" y="1612"/>
                  <a:pt x="856" y="1596"/>
                </a:cubicBezTo>
                <a:lnTo>
                  <a:pt x="808" y="1580"/>
                </a:lnTo>
                <a:lnTo>
                  <a:pt x="760" y="1572"/>
                </a:lnTo>
                <a:lnTo>
                  <a:pt x="740" y="1520"/>
                </a:lnTo>
                <a:cubicBezTo>
                  <a:pt x="744" y="1503"/>
                  <a:pt x="748" y="1485"/>
                  <a:pt x="752" y="1468"/>
                </a:cubicBezTo>
                <a:cubicBezTo>
                  <a:pt x="759" y="1448"/>
                  <a:pt x="765" y="1428"/>
                  <a:pt x="772" y="1408"/>
                </a:cubicBezTo>
                <a:lnTo>
                  <a:pt x="816" y="1364"/>
                </a:lnTo>
                <a:lnTo>
                  <a:pt x="876" y="1360"/>
                </a:lnTo>
                <a:lnTo>
                  <a:pt x="936" y="1396"/>
                </a:lnTo>
                <a:lnTo>
                  <a:pt x="984" y="1452"/>
                </a:lnTo>
                <a:lnTo>
                  <a:pt x="940" y="1488"/>
                </a:lnTo>
                <a:lnTo>
                  <a:pt x="904" y="1532"/>
                </a:lnTo>
                <a:cubicBezTo>
                  <a:pt x="903" y="1544"/>
                  <a:pt x="901" y="1556"/>
                  <a:pt x="900" y="1568"/>
                </a:cubicBezTo>
                <a:lnTo>
                  <a:pt x="936" y="1616"/>
                </a:lnTo>
                <a:lnTo>
                  <a:pt x="1004" y="1620"/>
                </a:lnTo>
                <a:lnTo>
                  <a:pt x="1060" y="1608"/>
                </a:lnTo>
                <a:lnTo>
                  <a:pt x="1108" y="1560"/>
                </a:lnTo>
                <a:cubicBezTo>
                  <a:pt x="1113" y="1568"/>
                  <a:pt x="1119" y="1576"/>
                  <a:pt x="1124" y="1584"/>
                </a:cubicBezTo>
                <a:lnTo>
                  <a:pt x="1088" y="1636"/>
                </a:lnTo>
                <a:cubicBezTo>
                  <a:pt x="1095" y="1657"/>
                  <a:pt x="1101" y="1679"/>
                  <a:pt x="1108" y="1700"/>
                </a:cubicBezTo>
                <a:lnTo>
                  <a:pt x="1152" y="1736"/>
                </a:lnTo>
                <a:lnTo>
                  <a:pt x="1228" y="1736"/>
                </a:lnTo>
                <a:lnTo>
                  <a:pt x="1312" y="1732"/>
                </a:lnTo>
                <a:lnTo>
                  <a:pt x="1400" y="1740"/>
                </a:lnTo>
                <a:lnTo>
                  <a:pt x="1420" y="1776"/>
                </a:lnTo>
                <a:cubicBezTo>
                  <a:pt x="1423" y="1791"/>
                  <a:pt x="1425" y="1805"/>
                  <a:pt x="1428" y="1820"/>
                </a:cubicBezTo>
                <a:lnTo>
                  <a:pt x="1460" y="1856"/>
                </a:lnTo>
                <a:lnTo>
                  <a:pt x="1500" y="1876"/>
                </a:lnTo>
                <a:lnTo>
                  <a:pt x="1544" y="1896"/>
                </a:lnTo>
                <a:lnTo>
                  <a:pt x="1595" y="1916"/>
                </a:lnTo>
                <a:lnTo>
                  <a:pt x="1636" y="1876"/>
                </a:lnTo>
                <a:lnTo>
                  <a:pt x="1664" y="1848"/>
                </a:lnTo>
                <a:lnTo>
                  <a:pt x="1668" y="1812"/>
                </a:lnTo>
                <a:lnTo>
                  <a:pt x="1680" y="1780"/>
                </a:lnTo>
                <a:lnTo>
                  <a:pt x="1700" y="1752"/>
                </a:lnTo>
                <a:lnTo>
                  <a:pt x="1732" y="1792"/>
                </a:lnTo>
                <a:lnTo>
                  <a:pt x="1772" y="1848"/>
                </a:lnTo>
                <a:lnTo>
                  <a:pt x="1792" y="1816"/>
                </a:lnTo>
                <a:lnTo>
                  <a:pt x="1816" y="1787"/>
                </a:lnTo>
                <a:lnTo>
                  <a:pt x="1817" y="1786"/>
                </a:lnTo>
                <a:lnTo>
                  <a:pt x="1796" y="1732"/>
                </a:lnTo>
                <a:lnTo>
                  <a:pt x="1796" y="1676"/>
                </a:lnTo>
                <a:lnTo>
                  <a:pt x="1824" y="1616"/>
                </a:lnTo>
                <a:lnTo>
                  <a:pt x="1752" y="1612"/>
                </a:lnTo>
                <a:lnTo>
                  <a:pt x="1732" y="1568"/>
                </a:lnTo>
                <a:cubicBezTo>
                  <a:pt x="1727" y="1552"/>
                  <a:pt x="1721" y="1536"/>
                  <a:pt x="1716" y="1520"/>
                </a:cubicBezTo>
                <a:lnTo>
                  <a:pt x="1672" y="1496"/>
                </a:lnTo>
                <a:lnTo>
                  <a:pt x="1632" y="1484"/>
                </a:lnTo>
                <a:lnTo>
                  <a:pt x="1572" y="1480"/>
                </a:lnTo>
                <a:lnTo>
                  <a:pt x="1524" y="1460"/>
                </a:lnTo>
                <a:lnTo>
                  <a:pt x="1488" y="1416"/>
                </a:lnTo>
                <a:cubicBezTo>
                  <a:pt x="1485" y="1400"/>
                  <a:pt x="1483" y="1384"/>
                  <a:pt x="1480" y="1368"/>
                </a:cubicBezTo>
                <a:lnTo>
                  <a:pt x="1516" y="1328"/>
                </a:lnTo>
                <a:lnTo>
                  <a:pt x="1556" y="1308"/>
                </a:lnTo>
                <a:lnTo>
                  <a:pt x="1524" y="1284"/>
                </a:lnTo>
                <a:lnTo>
                  <a:pt x="1480" y="1256"/>
                </a:lnTo>
                <a:lnTo>
                  <a:pt x="1504" y="1204"/>
                </a:lnTo>
                <a:lnTo>
                  <a:pt x="1560" y="1200"/>
                </a:lnTo>
                <a:lnTo>
                  <a:pt x="1608" y="1212"/>
                </a:lnTo>
                <a:lnTo>
                  <a:pt x="1676" y="1248"/>
                </a:lnTo>
                <a:lnTo>
                  <a:pt x="1716" y="1212"/>
                </a:lnTo>
                <a:lnTo>
                  <a:pt x="1752" y="1172"/>
                </a:lnTo>
                <a:lnTo>
                  <a:pt x="1724" y="1140"/>
                </a:lnTo>
                <a:lnTo>
                  <a:pt x="1684" y="1096"/>
                </a:lnTo>
                <a:cubicBezTo>
                  <a:pt x="1688" y="1080"/>
                  <a:pt x="1692" y="1064"/>
                  <a:pt x="1696" y="1048"/>
                </a:cubicBezTo>
                <a:cubicBezTo>
                  <a:pt x="1700" y="1031"/>
                  <a:pt x="1704" y="1013"/>
                  <a:pt x="1708" y="996"/>
                </a:cubicBezTo>
                <a:lnTo>
                  <a:pt x="1724" y="952"/>
                </a:lnTo>
                <a:lnTo>
                  <a:pt x="1744" y="916"/>
                </a:lnTo>
                <a:lnTo>
                  <a:pt x="1820" y="912"/>
                </a:lnTo>
                <a:lnTo>
                  <a:pt x="1876" y="908"/>
                </a:lnTo>
                <a:lnTo>
                  <a:pt x="1916" y="892"/>
                </a:lnTo>
                <a:lnTo>
                  <a:pt x="1992" y="860"/>
                </a:lnTo>
                <a:lnTo>
                  <a:pt x="1978" y="815"/>
                </a:lnTo>
                <a:lnTo>
                  <a:pt x="1940" y="767"/>
                </a:lnTo>
                <a:lnTo>
                  <a:pt x="1928" y="724"/>
                </a:lnTo>
                <a:lnTo>
                  <a:pt x="1988" y="728"/>
                </a:lnTo>
                <a:lnTo>
                  <a:pt x="2052" y="720"/>
                </a:lnTo>
                <a:lnTo>
                  <a:pt x="2104" y="712"/>
                </a:lnTo>
                <a:lnTo>
                  <a:pt x="2148" y="668"/>
                </a:lnTo>
                <a:lnTo>
                  <a:pt x="2124" y="616"/>
                </a:lnTo>
                <a:lnTo>
                  <a:pt x="2156" y="576"/>
                </a:lnTo>
                <a:lnTo>
                  <a:pt x="2188" y="560"/>
                </a:lnTo>
                <a:lnTo>
                  <a:pt x="2248" y="572"/>
                </a:lnTo>
                <a:lnTo>
                  <a:pt x="2288" y="540"/>
                </a:lnTo>
                <a:lnTo>
                  <a:pt x="2332" y="508"/>
                </a:lnTo>
                <a:lnTo>
                  <a:pt x="2384" y="504"/>
                </a:lnTo>
                <a:lnTo>
                  <a:pt x="2420" y="524"/>
                </a:lnTo>
                <a:lnTo>
                  <a:pt x="2456" y="544"/>
                </a:lnTo>
                <a:lnTo>
                  <a:pt x="2488" y="508"/>
                </a:lnTo>
                <a:lnTo>
                  <a:pt x="2528" y="472"/>
                </a:lnTo>
                <a:lnTo>
                  <a:pt x="2588" y="476"/>
                </a:lnTo>
                <a:lnTo>
                  <a:pt x="2640" y="476"/>
                </a:lnTo>
                <a:lnTo>
                  <a:pt x="2652" y="332"/>
                </a:lnTo>
                <a:lnTo>
                  <a:pt x="2580" y="300"/>
                </a:lnTo>
                <a:lnTo>
                  <a:pt x="2580" y="248"/>
                </a:lnTo>
                <a:lnTo>
                  <a:pt x="2544" y="216"/>
                </a:lnTo>
                <a:lnTo>
                  <a:pt x="2484" y="224"/>
                </a:lnTo>
                <a:lnTo>
                  <a:pt x="2440" y="224"/>
                </a:lnTo>
                <a:lnTo>
                  <a:pt x="2400" y="188"/>
                </a:lnTo>
                <a:lnTo>
                  <a:pt x="2428" y="152"/>
                </a:lnTo>
                <a:lnTo>
                  <a:pt x="2436" y="92"/>
                </a:lnTo>
                <a:lnTo>
                  <a:pt x="2448" y="52"/>
                </a:lnTo>
                <a:lnTo>
                  <a:pt x="2490" y="19"/>
                </a:lnTo>
                <a:lnTo>
                  <a:pt x="2552" y="4"/>
                </a:lnTo>
                <a:lnTo>
                  <a:pt x="2612" y="12"/>
                </a:lnTo>
                <a:lnTo>
                  <a:pt x="2632" y="40"/>
                </a:lnTo>
                <a:lnTo>
                  <a:pt x="2648" y="76"/>
                </a:lnTo>
                <a:cubicBezTo>
                  <a:pt x="2649" y="93"/>
                  <a:pt x="2651" y="111"/>
                  <a:pt x="2652" y="128"/>
                </a:cubicBezTo>
                <a:lnTo>
                  <a:pt x="2692" y="128"/>
                </a:lnTo>
                <a:lnTo>
                  <a:pt x="2764" y="124"/>
                </a:lnTo>
                <a:lnTo>
                  <a:pt x="2788" y="84"/>
                </a:lnTo>
                <a:cubicBezTo>
                  <a:pt x="2789" y="71"/>
                  <a:pt x="2791" y="57"/>
                  <a:pt x="2792" y="44"/>
                </a:cubicBezTo>
                <a:lnTo>
                  <a:pt x="2816" y="16"/>
                </a:lnTo>
                <a:lnTo>
                  <a:pt x="286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/>
          <a:lstStyle/>
          <a:p>
            <a:endParaRPr lang="zh-CN" altLang="en-US" kern="0">
              <a:solidFill>
                <a:sysClr val="windowText" lastClr="000000"/>
              </a:solidFill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712675" y="1970993"/>
            <a:ext cx="13537302" cy="10438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Provence-Alpes-Côte d’Azur</a:t>
            </a:r>
          </a:p>
        </p:txBody>
      </p:sp>
      <p:sp>
        <p:nvSpPr>
          <p:cNvPr id="18" name="Ellipse 17">
            <a:extLst>
              <a:ext uri="{FF2B5EF4-FFF2-40B4-BE49-F238E27FC236}">
                <a16:creationId xmlns:a16="http://schemas.microsoft.com/office/drawing/2014/main" id="{C32BC7F2-5126-098E-BFDA-D3C4463E516C}"/>
              </a:ext>
            </a:extLst>
          </p:cNvPr>
          <p:cNvSpPr/>
          <p:nvPr/>
        </p:nvSpPr>
        <p:spPr>
          <a:xfrm>
            <a:off x="17283112" y="93599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object 9">
            <a:extLst>
              <a:ext uri="{FF2B5EF4-FFF2-40B4-BE49-F238E27FC236}">
                <a16:creationId xmlns:a16="http://schemas.microsoft.com/office/drawing/2014/main" id="{B5DAD363-F7F6-E9A7-ABEE-D3253DA38995}"/>
              </a:ext>
            </a:extLst>
          </p:cNvPr>
          <p:cNvSpPr txBox="1"/>
          <p:nvPr/>
        </p:nvSpPr>
        <p:spPr>
          <a:xfrm>
            <a:off x="16332330" y="9041335"/>
            <a:ext cx="116450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cannes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56" name="Graphique 55" descr="Bâtiment avec un remplissage uni">
            <a:extLst>
              <a:ext uri="{FF2B5EF4-FFF2-40B4-BE49-F238E27FC236}">
                <a16:creationId xmlns:a16="http://schemas.microsoft.com/office/drawing/2014/main" id="{871BA823-D47D-6898-976F-F8DDB830D7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42734" y="737157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DA04FE35-9596-3D07-6675-7737929FF4F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642029" y="1011507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65" name="Graphique 64" descr="Bâtiment avec un remplissage uni">
            <a:extLst>
              <a:ext uri="{FF2B5EF4-FFF2-40B4-BE49-F238E27FC236}">
                <a16:creationId xmlns:a16="http://schemas.microsoft.com/office/drawing/2014/main" id="{76DAA9C2-6172-9721-26F3-C6189A9622E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2692714" y="8632213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67" name="object 9">
            <a:extLst>
              <a:ext uri="{FF2B5EF4-FFF2-40B4-BE49-F238E27FC236}">
                <a16:creationId xmlns:a16="http://schemas.microsoft.com/office/drawing/2014/main" id="{28F42F48-495E-A0EB-F74F-C89D7AB489BC}"/>
              </a:ext>
            </a:extLst>
          </p:cNvPr>
          <p:cNvSpPr txBox="1"/>
          <p:nvPr/>
        </p:nvSpPr>
        <p:spPr>
          <a:xfrm>
            <a:off x="13182957" y="8781649"/>
            <a:ext cx="242478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Gréoux-les-bains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11" name="Graphique 10" descr="Bâtiment avec un remplissage uni">
            <a:extLst>
              <a:ext uri="{FF2B5EF4-FFF2-40B4-BE49-F238E27FC236}">
                <a16:creationId xmlns:a16="http://schemas.microsoft.com/office/drawing/2014/main" id="{704C8BAD-EED6-88E9-0117-79B6CA688F3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6891577" y="8318854"/>
            <a:ext cx="476240" cy="476240"/>
          </a:xfrm>
          <a:prstGeom prst="rect">
            <a:avLst/>
          </a:prstGeom>
          <a:effectLst/>
        </p:spPr>
      </p:pic>
      <p:sp>
        <p:nvSpPr>
          <p:cNvPr id="6" name="Ellipse 5">
            <a:extLst>
              <a:ext uri="{FF2B5EF4-FFF2-40B4-BE49-F238E27FC236}">
                <a16:creationId xmlns:a16="http://schemas.microsoft.com/office/drawing/2014/main" id="{695F3E21-36C8-AFFD-6E3C-D6BFBB2F401A}"/>
              </a:ext>
            </a:extLst>
          </p:cNvPr>
          <p:cNvSpPr/>
          <p:nvPr/>
        </p:nvSpPr>
        <p:spPr>
          <a:xfrm>
            <a:off x="18401993" y="84455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object 9">
            <a:extLst>
              <a:ext uri="{FF2B5EF4-FFF2-40B4-BE49-F238E27FC236}">
                <a16:creationId xmlns:a16="http://schemas.microsoft.com/office/drawing/2014/main" id="{2DE4995A-268E-EE0C-F1AD-4FC5DEF804B9}"/>
              </a:ext>
            </a:extLst>
          </p:cNvPr>
          <p:cNvSpPr txBox="1"/>
          <p:nvPr/>
        </p:nvSpPr>
        <p:spPr>
          <a:xfrm>
            <a:off x="17516249" y="8172961"/>
            <a:ext cx="116450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nice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89A644F7-3C38-F4E0-D4CD-AA654F4D9568}"/>
              </a:ext>
            </a:extLst>
          </p:cNvPr>
          <p:cNvSpPr/>
          <p:nvPr/>
        </p:nvSpPr>
        <p:spPr>
          <a:xfrm>
            <a:off x="10882312" y="108077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object 9">
            <a:extLst>
              <a:ext uri="{FF2B5EF4-FFF2-40B4-BE49-F238E27FC236}">
                <a16:creationId xmlns:a16="http://schemas.microsoft.com/office/drawing/2014/main" id="{1735C540-97F3-2E88-9F19-A7A2F83AA4AE}"/>
              </a:ext>
            </a:extLst>
          </p:cNvPr>
          <p:cNvSpPr txBox="1"/>
          <p:nvPr/>
        </p:nvSpPr>
        <p:spPr>
          <a:xfrm>
            <a:off x="10828348" y="10580679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marseille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6" name="Ellipse 15">
            <a:extLst>
              <a:ext uri="{FF2B5EF4-FFF2-40B4-BE49-F238E27FC236}">
                <a16:creationId xmlns:a16="http://schemas.microsoft.com/office/drawing/2014/main" id="{C2EA2232-D030-F7D9-F661-CFCA11F07BC9}"/>
              </a:ext>
            </a:extLst>
          </p:cNvPr>
          <p:cNvSpPr/>
          <p:nvPr/>
        </p:nvSpPr>
        <p:spPr>
          <a:xfrm>
            <a:off x="8970675" y="7799982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object 9">
            <a:extLst>
              <a:ext uri="{FF2B5EF4-FFF2-40B4-BE49-F238E27FC236}">
                <a16:creationId xmlns:a16="http://schemas.microsoft.com/office/drawing/2014/main" id="{F23D4767-6707-FD40-8974-496C8057C295}"/>
              </a:ext>
            </a:extLst>
          </p:cNvPr>
          <p:cNvSpPr txBox="1"/>
          <p:nvPr/>
        </p:nvSpPr>
        <p:spPr>
          <a:xfrm>
            <a:off x="8851350" y="7938903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avignon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BE8705AE-74BD-10CA-C207-969C264D18FC}"/>
              </a:ext>
            </a:extLst>
          </p:cNvPr>
          <p:cNvSpPr/>
          <p:nvPr/>
        </p:nvSpPr>
        <p:spPr>
          <a:xfrm>
            <a:off x="11263312" y="9851679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object 9">
            <a:extLst>
              <a:ext uri="{FF2B5EF4-FFF2-40B4-BE49-F238E27FC236}">
                <a16:creationId xmlns:a16="http://schemas.microsoft.com/office/drawing/2014/main" id="{4C38D854-F8F0-062C-910B-A3BF5A211CBA}"/>
              </a:ext>
            </a:extLst>
          </p:cNvPr>
          <p:cNvSpPr txBox="1"/>
          <p:nvPr/>
        </p:nvSpPr>
        <p:spPr>
          <a:xfrm>
            <a:off x="10221241" y="9460830"/>
            <a:ext cx="253918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Aix-en-provence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2" name="Ellipse 41">
            <a:extLst>
              <a:ext uri="{FF2B5EF4-FFF2-40B4-BE49-F238E27FC236}">
                <a16:creationId xmlns:a16="http://schemas.microsoft.com/office/drawing/2014/main" id="{FAB854E5-EB3C-9E7F-65DA-F1605DB49C83}"/>
              </a:ext>
            </a:extLst>
          </p:cNvPr>
          <p:cNvSpPr/>
          <p:nvPr/>
        </p:nvSpPr>
        <p:spPr>
          <a:xfrm>
            <a:off x="12448834" y="8640853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5" name="object 9">
            <a:extLst>
              <a:ext uri="{FF2B5EF4-FFF2-40B4-BE49-F238E27FC236}">
                <a16:creationId xmlns:a16="http://schemas.microsoft.com/office/drawing/2014/main" id="{284E8307-5510-FDD4-1144-26425AB679ED}"/>
              </a:ext>
            </a:extLst>
          </p:cNvPr>
          <p:cNvSpPr txBox="1"/>
          <p:nvPr/>
        </p:nvSpPr>
        <p:spPr>
          <a:xfrm>
            <a:off x="11295067" y="8290077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manosque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7" name="object 9">
            <a:extLst>
              <a:ext uri="{FF2B5EF4-FFF2-40B4-BE49-F238E27FC236}">
                <a16:creationId xmlns:a16="http://schemas.microsoft.com/office/drawing/2014/main" id="{AFB0449A-DC4E-0EAB-4A55-8E6A26AC050F}"/>
              </a:ext>
            </a:extLst>
          </p:cNvPr>
          <p:cNvSpPr txBox="1"/>
          <p:nvPr/>
        </p:nvSpPr>
        <p:spPr>
          <a:xfrm>
            <a:off x="9876510" y="7508570"/>
            <a:ext cx="376896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Entraingues-sur-la-sorgue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49" name="Ellipse 48">
            <a:extLst>
              <a:ext uri="{FF2B5EF4-FFF2-40B4-BE49-F238E27FC236}">
                <a16:creationId xmlns:a16="http://schemas.microsoft.com/office/drawing/2014/main" id="{24C31A60-7627-6B99-35AD-9081A05B5DF4}"/>
              </a:ext>
            </a:extLst>
          </p:cNvPr>
          <p:cNvSpPr/>
          <p:nvPr/>
        </p:nvSpPr>
        <p:spPr>
          <a:xfrm>
            <a:off x="13168954" y="1193412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1" name="object 9">
            <a:extLst>
              <a:ext uri="{FF2B5EF4-FFF2-40B4-BE49-F238E27FC236}">
                <a16:creationId xmlns:a16="http://schemas.microsoft.com/office/drawing/2014/main" id="{FE08A64B-48DD-EB67-976F-D35131A3487B}"/>
              </a:ext>
            </a:extLst>
          </p:cNvPr>
          <p:cNvSpPr txBox="1"/>
          <p:nvPr/>
        </p:nvSpPr>
        <p:spPr>
          <a:xfrm>
            <a:off x="12345093" y="11600205"/>
            <a:ext cx="175029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toulon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52" name="Graphique 51" descr="Bâtiment avec un remplissage uni">
            <a:extLst>
              <a:ext uri="{FF2B5EF4-FFF2-40B4-BE49-F238E27FC236}">
                <a16:creationId xmlns:a16="http://schemas.microsoft.com/office/drawing/2014/main" id="{398977A6-ED26-A134-8C5D-E54ED2F648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3407350" y="11065056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53" name="object 9">
            <a:extLst>
              <a:ext uri="{FF2B5EF4-FFF2-40B4-BE49-F238E27FC236}">
                <a16:creationId xmlns:a16="http://schemas.microsoft.com/office/drawing/2014/main" id="{F4E77E1A-3E00-507D-5A2E-C9C640730E55}"/>
              </a:ext>
            </a:extLst>
          </p:cNvPr>
          <p:cNvSpPr txBox="1"/>
          <p:nvPr/>
        </p:nvSpPr>
        <p:spPr>
          <a:xfrm>
            <a:off x="13897594" y="11181222"/>
            <a:ext cx="247611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Solliès-toucas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54" name="object 9">
            <a:extLst>
              <a:ext uri="{FF2B5EF4-FFF2-40B4-BE49-F238E27FC236}">
                <a16:creationId xmlns:a16="http://schemas.microsoft.com/office/drawing/2014/main" id="{E2C173FC-E0BC-3FF0-5F28-CF1A381DC1F4}"/>
              </a:ext>
            </a:extLst>
          </p:cNvPr>
          <p:cNvSpPr txBox="1"/>
          <p:nvPr/>
        </p:nvSpPr>
        <p:spPr>
          <a:xfrm>
            <a:off x="16346380" y="8485214"/>
            <a:ext cx="8643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opio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58" name="object 9">
            <a:extLst>
              <a:ext uri="{FF2B5EF4-FFF2-40B4-BE49-F238E27FC236}">
                <a16:creationId xmlns:a16="http://schemas.microsoft.com/office/drawing/2014/main" id="{80FB17E8-BAD7-1C33-5686-B00821808D77}"/>
              </a:ext>
            </a:extLst>
          </p:cNvPr>
          <p:cNvSpPr txBox="1"/>
          <p:nvPr/>
        </p:nvSpPr>
        <p:spPr>
          <a:xfrm>
            <a:off x="12132273" y="10209396"/>
            <a:ext cx="247611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La </a:t>
            </a: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destrousse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68" name="Graphique 67" descr="Bâtiment avec un remplissage uni">
            <a:extLst>
              <a:ext uri="{FF2B5EF4-FFF2-40B4-BE49-F238E27FC236}">
                <a16:creationId xmlns:a16="http://schemas.microsoft.com/office/drawing/2014/main" id="{39E6733D-41A6-6A34-AF51-C69980ECD2D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0847164" y="9720516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grpSp>
        <p:nvGrpSpPr>
          <p:cNvPr id="2" name="Groupe 1">
            <a:extLst>
              <a:ext uri="{FF2B5EF4-FFF2-40B4-BE49-F238E27FC236}">
                <a16:creationId xmlns:a16="http://schemas.microsoft.com/office/drawing/2014/main" id="{527D4B64-F5CF-E4DC-19BD-2E8B80B47942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7" name="Groupe 6">
              <a:extLst>
                <a:ext uri="{FF2B5EF4-FFF2-40B4-BE49-F238E27FC236}">
                  <a16:creationId xmlns:a16="http://schemas.microsoft.com/office/drawing/2014/main" id="{0902E375-5DFF-8E7E-8BDD-E42F1605D738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24" name="Groupe 23">
                <a:extLst>
                  <a:ext uri="{FF2B5EF4-FFF2-40B4-BE49-F238E27FC236}">
                    <a16:creationId xmlns:a16="http://schemas.microsoft.com/office/drawing/2014/main" id="{9AE7972D-6DDF-C9CF-2CA4-D44E7F870EAC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27" name="Rectangle : coins arrondis 26">
                  <a:extLst>
                    <a:ext uri="{FF2B5EF4-FFF2-40B4-BE49-F238E27FC236}">
                      <a16:creationId xmlns:a16="http://schemas.microsoft.com/office/drawing/2014/main" id="{14D22D14-0E3D-087B-6F28-2F9951603DF9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28" name="Graphique 27" descr="Bâtiment avec un remplissage uni">
                  <a:extLst>
                    <a:ext uri="{FF2B5EF4-FFF2-40B4-BE49-F238E27FC236}">
                      <a16:creationId xmlns:a16="http://schemas.microsoft.com/office/drawing/2014/main" id="{5A76509A-688F-27F6-7F34-1D690240DA1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29" name="Graphique 28" descr="Bâtiment avec un remplissage uni">
                  <a:extLst>
                    <a:ext uri="{FF2B5EF4-FFF2-40B4-BE49-F238E27FC236}">
                      <a16:creationId xmlns:a16="http://schemas.microsoft.com/office/drawing/2014/main" id="{8C68F3E3-ED39-9EE8-463A-BD3DBC954B0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30" name="Graphique 29" descr="Bâtiment avec un remplissage uni">
                  <a:extLst>
                    <a:ext uri="{FF2B5EF4-FFF2-40B4-BE49-F238E27FC236}">
                      <a16:creationId xmlns:a16="http://schemas.microsoft.com/office/drawing/2014/main" id="{06186029-EF94-0628-6408-8BD85023FC5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31" name="Graphique 30" descr="Bâtiment avec un remplissage uni">
                  <a:extLst>
                    <a:ext uri="{FF2B5EF4-FFF2-40B4-BE49-F238E27FC236}">
                      <a16:creationId xmlns:a16="http://schemas.microsoft.com/office/drawing/2014/main" id="{A2445806-DE80-62A8-CEF0-64502844AD8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32" name="object 9">
                  <a:extLst>
                    <a:ext uri="{FF2B5EF4-FFF2-40B4-BE49-F238E27FC236}">
                      <a16:creationId xmlns:a16="http://schemas.microsoft.com/office/drawing/2014/main" id="{C46A5DD0-DB2F-2239-77EC-84CB4160C8D4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3" name="object 9">
                  <a:extLst>
                    <a:ext uri="{FF2B5EF4-FFF2-40B4-BE49-F238E27FC236}">
                      <a16:creationId xmlns:a16="http://schemas.microsoft.com/office/drawing/2014/main" id="{0EA48B8F-9B60-66E2-23E9-13FB67B75BD0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4" name="object 9">
                  <a:extLst>
                    <a:ext uri="{FF2B5EF4-FFF2-40B4-BE49-F238E27FC236}">
                      <a16:creationId xmlns:a16="http://schemas.microsoft.com/office/drawing/2014/main" id="{BBB9C6FA-038C-85BE-E216-8299957531A7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5" name="object 9">
                  <a:extLst>
                    <a:ext uri="{FF2B5EF4-FFF2-40B4-BE49-F238E27FC236}">
                      <a16:creationId xmlns:a16="http://schemas.microsoft.com/office/drawing/2014/main" id="{59AFF592-FF93-1970-CB11-45F1273DC6F3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6" name="object 9">
                  <a:extLst>
                    <a:ext uri="{FF2B5EF4-FFF2-40B4-BE49-F238E27FC236}">
                      <a16:creationId xmlns:a16="http://schemas.microsoft.com/office/drawing/2014/main" id="{E7928B71-5678-33CD-1C62-0C6DE312ABB5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37" name="object 9">
                  <a:extLst>
                    <a:ext uri="{FF2B5EF4-FFF2-40B4-BE49-F238E27FC236}">
                      <a16:creationId xmlns:a16="http://schemas.microsoft.com/office/drawing/2014/main" id="{E8B52C36-A2D4-4154-98CC-A2CAF9E3D4A8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38" name="Graphique 37" descr="Bâtiment avec un remplissage uni">
                  <a:extLst>
                    <a:ext uri="{FF2B5EF4-FFF2-40B4-BE49-F238E27FC236}">
                      <a16:creationId xmlns:a16="http://schemas.microsoft.com/office/drawing/2014/main" id="{A6A0655B-7D6C-A0A0-BB69-4E39962B07C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39" name="object 9">
                  <a:extLst>
                    <a:ext uri="{FF2B5EF4-FFF2-40B4-BE49-F238E27FC236}">
                      <a16:creationId xmlns:a16="http://schemas.microsoft.com/office/drawing/2014/main" id="{7CB8DA24-B1F5-EB3A-704C-09A69FB7DC7D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25" name="Ellipse 24">
                <a:extLst>
                  <a:ext uri="{FF2B5EF4-FFF2-40B4-BE49-F238E27FC236}">
                    <a16:creationId xmlns:a16="http://schemas.microsoft.com/office/drawing/2014/main" id="{CFBCF3A7-FB4A-AA74-22DE-F69A51ADAE63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" name="object 9">
                <a:extLst>
                  <a:ext uri="{FF2B5EF4-FFF2-40B4-BE49-F238E27FC236}">
                    <a16:creationId xmlns:a16="http://schemas.microsoft.com/office/drawing/2014/main" id="{1C3551EA-6AF6-BC91-50CF-0078644789B9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4486C104-6DB1-792A-E14F-12698A504CD3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sp>
        <p:nvSpPr>
          <p:cNvPr id="13" name="Espace réservé du numéro de diapositive 12">
            <a:extLst>
              <a:ext uri="{FF2B5EF4-FFF2-40B4-BE49-F238E27FC236}">
                <a16:creationId xmlns:a16="http://schemas.microsoft.com/office/drawing/2014/main" id="{9EEC4F2E-7128-AEC8-5690-439CA98D8A3B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2394748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 descr="Une image contenant décoration d’intérieur, maison, capture d’écran, meubles">
            <a:extLst>
              <a:ext uri="{FF2B5EF4-FFF2-40B4-BE49-F238E27FC236}">
                <a16:creationId xmlns:a16="http://schemas.microsoft.com/office/drawing/2014/main" id="{4512B40D-BCBF-AF8C-C13F-140E2002DE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8966" y="3644488"/>
            <a:ext cx="17244090" cy="9292230"/>
          </a:xfrm>
          <a:prstGeom prst="rect">
            <a:avLst/>
          </a:prstGeom>
        </p:spPr>
      </p:pic>
      <p:sp>
        <p:nvSpPr>
          <p:cNvPr id="4" name="object 5">
            <a:extLst>
              <a:ext uri="{FF2B5EF4-FFF2-40B4-BE49-F238E27FC236}">
                <a16:creationId xmlns:a16="http://schemas.microsoft.com/office/drawing/2014/main" id="{1F01F712-FE62-5C90-97C1-C0A376E83DF1}"/>
              </a:ext>
            </a:extLst>
          </p:cNvPr>
          <p:cNvSpPr txBox="1"/>
          <p:nvPr/>
        </p:nvSpPr>
        <p:spPr>
          <a:xfrm>
            <a:off x="1038260" y="1921632"/>
            <a:ext cx="16965854" cy="21682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Provence-Alpes-Côte d’Azur</a:t>
            </a:r>
          </a:p>
          <a:p>
            <a:pPr>
              <a:lnSpc>
                <a:spcPts val="8580"/>
              </a:lnSpc>
            </a:pPr>
            <a:endParaRPr sz="9800" b="1" spc="400" baseline="-2127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F6D818A6-3618-949C-B839-930540EFEED9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8533059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DFD28-58A7-7927-285F-D79F2B5096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3FCE85B2-9F4D-E581-F6FD-173E43ED636F}"/>
              </a:ext>
            </a:extLst>
          </p:cNvPr>
          <p:cNvSpPr txBox="1"/>
          <p:nvPr/>
        </p:nvSpPr>
        <p:spPr>
          <a:xfrm>
            <a:off x="7034727" y="351028"/>
            <a:ext cx="10262912" cy="10438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spc="400" baseline="-1418">
                <a:solidFill>
                  <a:srgbClr val="C00000"/>
                </a:solidFill>
                <a:latin typeface="Cormorant Garamond SemiBold"/>
                <a:cs typeface="Times New Roman"/>
              </a:rPr>
              <a:t>Provence-Alpes-Côte d’Azur</a:t>
            </a:r>
            <a:endParaRPr sz="9600" b="1" spc="400" baseline="-1418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grpSp>
        <p:nvGrpSpPr>
          <p:cNvPr id="3" name="组合 21">
            <a:extLst>
              <a:ext uri="{FF2B5EF4-FFF2-40B4-BE49-F238E27FC236}">
                <a16:creationId xmlns:a16="http://schemas.microsoft.com/office/drawing/2014/main" id="{23E70E69-C6D2-EB57-2BA8-46196A63FCEA}"/>
              </a:ext>
            </a:extLst>
          </p:cNvPr>
          <p:cNvGrpSpPr/>
          <p:nvPr/>
        </p:nvGrpSpPr>
        <p:grpSpPr>
          <a:xfrm>
            <a:off x="17613895" y="353473"/>
            <a:ext cx="2319604" cy="2111462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6" name="Freeform 143">
              <a:extLst>
                <a:ext uri="{FF2B5EF4-FFF2-40B4-BE49-F238E27FC236}">
                  <a16:creationId xmlns:a16="http://schemas.microsoft.com/office/drawing/2014/main" id="{E6870864-5CF0-4208-7D7F-FFAD5BE32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78">
              <a:extLst>
                <a:ext uri="{FF2B5EF4-FFF2-40B4-BE49-F238E27FC236}">
                  <a16:creationId xmlns:a16="http://schemas.microsoft.com/office/drawing/2014/main" id="{9922E208-0EA5-E4D8-C22C-0537F9A07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22">
              <a:extLst>
                <a:ext uri="{FF2B5EF4-FFF2-40B4-BE49-F238E27FC236}">
                  <a16:creationId xmlns:a16="http://schemas.microsoft.com/office/drawing/2014/main" id="{DA969C41-D658-23A1-354A-1B7B342F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0" name="Freeform 70">
              <a:extLst>
                <a:ext uri="{FF2B5EF4-FFF2-40B4-BE49-F238E27FC236}">
                  <a16:creationId xmlns:a16="http://schemas.microsoft.com/office/drawing/2014/main" id="{13E060D5-88C1-9B40-E70F-B7CE9CDA8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184">
              <a:extLst>
                <a:ext uri="{FF2B5EF4-FFF2-40B4-BE49-F238E27FC236}">
                  <a16:creationId xmlns:a16="http://schemas.microsoft.com/office/drawing/2014/main" id="{EBC97EAA-2682-0AC9-BB48-2FBBCF913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" name="椭圆 1">
              <a:extLst>
                <a:ext uri="{FF2B5EF4-FFF2-40B4-BE49-F238E27FC236}">
                  <a16:creationId xmlns:a16="http://schemas.microsoft.com/office/drawing/2014/main" id="{38587C6C-1703-6394-0E4E-C2B503D9A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椭圆 30">
              <a:extLst>
                <a:ext uri="{FF2B5EF4-FFF2-40B4-BE49-F238E27FC236}">
                  <a16:creationId xmlns:a16="http://schemas.microsoft.com/office/drawing/2014/main" id="{0674957E-B693-23FB-D0D6-85587CFC1D24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椭圆 31">
              <a:extLst>
                <a:ext uri="{FF2B5EF4-FFF2-40B4-BE49-F238E27FC236}">
                  <a16:creationId xmlns:a16="http://schemas.microsoft.com/office/drawing/2014/main" id="{9FC7DACE-D9FD-4B58-D1B0-A30297716BC5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椭圆 32">
              <a:extLst>
                <a:ext uri="{FF2B5EF4-FFF2-40B4-BE49-F238E27FC236}">
                  <a16:creationId xmlns:a16="http://schemas.microsoft.com/office/drawing/2014/main" id="{7AF9F09C-D833-3A91-622C-0757DC235C9A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椭圆 33">
              <a:extLst>
                <a:ext uri="{FF2B5EF4-FFF2-40B4-BE49-F238E27FC236}">
                  <a16:creationId xmlns:a16="http://schemas.microsoft.com/office/drawing/2014/main" id="{363D3F13-CE88-682B-AA48-84D9D1AFF77C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椭圆 34">
              <a:extLst>
                <a:ext uri="{FF2B5EF4-FFF2-40B4-BE49-F238E27FC236}">
                  <a16:creationId xmlns:a16="http://schemas.microsoft.com/office/drawing/2014/main" id="{41D1D7A8-F3F7-8012-B98B-93735A46943A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" name="椭圆 35">
              <a:extLst>
                <a:ext uri="{FF2B5EF4-FFF2-40B4-BE49-F238E27FC236}">
                  <a16:creationId xmlns:a16="http://schemas.microsoft.com/office/drawing/2014/main" id="{BA4789FE-AE60-9700-B6E3-8905E5453521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" name="椭圆 36">
              <a:extLst>
                <a:ext uri="{FF2B5EF4-FFF2-40B4-BE49-F238E27FC236}">
                  <a16:creationId xmlns:a16="http://schemas.microsoft.com/office/drawing/2014/main" id="{F74DB1FA-BA56-B571-1D55-2FE829CFD668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30FA9454-6F7A-69C8-E734-35D66D86ADC2}"/>
              </a:ext>
            </a:extLst>
          </p:cNvPr>
          <p:cNvGrpSpPr/>
          <p:nvPr/>
        </p:nvGrpSpPr>
        <p:grpSpPr>
          <a:xfrm>
            <a:off x="10592690" y="12953107"/>
            <a:ext cx="10166804" cy="788237"/>
            <a:chOff x="406197" y="11356497"/>
            <a:chExt cx="16093668" cy="2022863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724A3B24-36A7-FD2E-EE4A-C20E2AA66845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F005E8F6-398B-19F8-DCE6-9E262CEEC47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23" name="Graphique 22" descr="Bâtiment avec un remplissage uni">
              <a:extLst>
                <a:ext uri="{FF2B5EF4-FFF2-40B4-BE49-F238E27FC236}">
                  <a16:creationId xmlns:a16="http://schemas.microsoft.com/office/drawing/2014/main" id="{B657060A-808B-DD8A-C3BB-48657D9C9DE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F4DFBF65-73D4-AB59-53BB-9C3C0D27514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EA777338-68A7-AEAF-7659-9A2CB3F17B4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43" name="Graphique 42" descr="Bâtiment avec un remplissage uni">
              <a:extLst>
                <a:ext uri="{FF2B5EF4-FFF2-40B4-BE49-F238E27FC236}">
                  <a16:creationId xmlns:a16="http://schemas.microsoft.com/office/drawing/2014/main" id="{9ACE5DE1-AB92-F6EC-BFF1-2A672745AE9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654A5877-7DC3-92ED-82CE-FEA9FBD5A2B9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5" name="object 9">
              <a:extLst>
                <a:ext uri="{FF2B5EF4-FFF2-40B4-BE49-F238E27FC236}">
                  <a16:creationId xmlns:a16="http://schemas.microsoft.com/office/drawing/2014/main" id="{12A1EFEF-AAB4-E8E7-22E0-D0BB048A54EC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6" name="object 9">
              <a:extLst>
                <a:ext uri="{FF2B5EF4-FFF2-40B4-BE49-F238E27FC236}">
                  <a16:creationId xmlns:a16="http://schemas.microsoft.com/office/drawing/2014/main" id="{594C57C8-DDB0-9895-4969-AC478243D2C9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7" name="object 9">
              <a:extLst>
                <a:ext uri="{FF2B5EF4-FFF2-40B4-BE49-F238E27FC236}">
                  <a16:creationId xmlns:a16="http://schemas.microsoft.com/office/drawing/2014/main" id="{AF41B1E8-0A4A-2B01-53E9-B21D9EA27B76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8" name="object 9">
              <a:extLst>
                <a:ext uri="{FF2B5EF4-FFF2-40B4-BE49-F238E27FC236}">
                  <a16:creationId xmlns:a16="http://schemas.microsoft.com/office/drawing/2014/main" id="{4E9072F8-2B1F-EC3E-1A92-2A304ED1F034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9" name="object 9">
              <a:extLst>
                <a:ext uri="{FF2B5EF4-FFF2-40B4-BE49-F238E27FC236}">
                  <a16:creationId xmlns:a16="http://schemas.microsoft.com/office/drawing/2014/main" id="{7C4E68BA-472C-A1AF-42A1-5AF54022355F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3B289F2F-3160-B173-D50C-DB981D67928F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49</a:t>
            </a:fld>
            <a:endParaRPr lang="fr-FR"/>
          </a:p>
        </p:txBody>
      </p: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870FC8DD-E98E-BD91-E2C5-217E0E1722D1}"/>
              </a:ext>
            </a:extLst>
          </p:cNvPr>
          <p:cNvGrpSpPr/>
          <p:nvPr/>
        </p:nvGrpSpPr>
        <p:grpSpPr>
          <a:xfrm>
            <a:off x="377684" y="12929106"/>
            <a:ext cx="9986930" cy="788237"/>
            <a:chOff x="406197" y="11356497"/>
            <a:chExt cx="15808935" cy="2022863"/>
          </a:xfrm>
        </p:grpSpPr>
        <p:sp>
          <p:nvSpPr>
            <p:cNvPr id="37" name="Rectangle : coins arrondis 36">
              <a:extLst>
                <a:ext uri="{FF2B5EF4-FFF2-40B4-BE49-F238E27FC236}">
                  <a16:creationId xmlns:a16="http://schemas.microsoft.com/office/drawing/2014/main" id="{4A712939-463E-F19D-F32E-5D2C1D5F460C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object 9">
              <a:extLst>
                <a:ext uri="{FF2B5EF4-FFF2-40B4-BE49-F238E27FC236}">
                  <a16:creationId xmlns:a16="http://schemas.microsoft.com/office/drawing/2014/main" id="{FC215076-A9FC-CFA1-E656-523A4E211D6F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B6321B9B-6BB6-3E2A-5F5C-50D1B3B55AAF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97D4847E-6354-9AAA-C746-7499279BB9FE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1" name="object 9">
              <a:extLst>
                <a:ext uri="{FF2B5EF4-FFF2-40B4-BE49-F238E27FC236}">
                  <a16:creationId xmlns:a16="http://schemas.microsoft.com/office/drawing/2014/main" id="{08C213CB-1D2D-D728-21EC-EB2BF7D0E7F5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9A64D2EB-199E-C17E-B725-A253207F8563}"/>
              </a:ext>
            </a:extLst>
          </p:cNvPr>
          <p:cNvGrpSpPr/>
          <p:nvPr/>
        </p:nvGrpSpPr>
        <p:grpSpPr>
          <a:xfrm>
            <a:off x="20821898" y="12751654"/>
            <a:ext cx="3807814" cy="1007453"/>
            <a:chOff x="406197" y="11247536"/>
            <a:chExt cx="15808935" cy="2789440"/>
          </a:xfrm>
        </p:grpSpPr>
        <p:sp>
          <p:nvSpPr>
            <p:cNvPr id="29" name="Rectangle : coins arrondis 28">
              <a:extLst>
                <a:ext uri="{FF2B5EF4-FFF2-40B4-BE49-F238E27FC236}">
                  <a16:creationId xmlns:a16="http://schemas.microsoft.com/office/drawing/2014/main" id="{B1224C67-7C8C-C4EE-A4DA-E8D144A4D46C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31" name="object 9">
              <a:extLst>
                <a:ext uri="{FF2B5EF4-FFF2-40B4-BE49-F238E27FC236}">
                  <a16:creationId xmlns:a16="http://schemas.microsoft.com/office/drawing/2014/main" id="{D2DAA371-13F4-AF0B-E8D0-6A33D611FA2C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33" name="Image 32">
            <a:extLst>
              <a:ext uri="{FF2B5EF4-FFF2-40B4-BE49-F238E27FC236}">
                <a16:creationId xmlns:a16="http://schemas.microsoft.com/office/drawing/2014/main" id="{C524D5B1-8BB3-F722-BA3C-AE10D5F63A5E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413861" y="13113533"/>
            <a:ext cx="511587" cy="645574"/>
          </a:xfrm>
          <a:prstGeom prst="rect">
            <a:avLst/>
          </a:prstGeom>
        </p:spPr>
      </p:pic>
      <p:pic>
        <p:nvPicPr>
          <p:cNvPr id="34" name="Image 33">
            <a:extLst>
              <a:ext uri="{FF2B5EF4-FFF2-40B4-BE49-F238E27FC236}">
                <a16:creationId xmlns:a16="http://schemas.microsoft.com/office/drawing/2014/main" id="{1F08F02A-7015-62E6-327A-EF531A5FBCF6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239803" y="13082625"/>
            <a:ext cx="653550" cy="653550"/>
          </a:xfrm>
          <a:prstGeom prst="rect">
            <a:avLst/>
          </a:prstGeom>
        </p:spPr>
      </p:pic>
      <p:graphicFrame>
        <p:nvGraphicFramePr>
          <p:cNvPr id="42" name="Tableau 5">
            <a:extLst>
              <a:ext uri="{FF2B5EF4-FFF2-40B4-BE49-F238E27FC236}">
                <a16:creationId xmlns:a16="http://schemas.microsoft.com/office/drawing/2014/main" id="{6564D5F8-88AC-C1D3-58D4-91272556E5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3526661"/>
              </p:ext>
            </p:extLst>
          </p:nvPr>
        </p:nvGraphicFramePr>
        <p:xfrm>
          <a:off x="2183807" y="2596874"/>
          <a:ext cx="20815922" cy="95365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60506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4198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 i="0" u="none" strike="noStrike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La Belle Etape***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Brignoles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Aix-en-provence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Résidence Aix Schuman***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defTabSz="914400">
                        <a:buNone/>
                        <a:tabLst/>
                        <a:defRPr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Aix-en-Provence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Aix-en-Provence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les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Strélitzias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Juan-les-Pins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Antibes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185m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438210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L’Occitan***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 </a:t>
                      </a:r>
                      <a:r>
                        <a:rPr lang="fr-FR" sz="1400" b="0" i="0" u="none" strike="noStrike" noProof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Destrousse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b="0" i="0" u="none" strike="noStrike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Aubagne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6970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Cap Sud***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Avignon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Avignon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376573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du Parc***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Entraigues-sur-la-Sorgue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Avignon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58535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 i="0" u="none" strike="noStrike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Hôtel Azur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Fos Sur Mer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Fos Sur Mer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22m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>
                      <a:solidFill>
                        <a:srgbClr val="485262"/>
                      </a:solidFill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>
                      <a:solidFill>
                        <a:srgbClr val="485262"/>
                      </a:solidFill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273642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 i="0" u="none" strike="noStrike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Hôtel le Cap***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Tallard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Gap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62m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4406"/>
                  </a:ext>
                </a:extLst>
              </a:tr>
              <a:tr h="774826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Villa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Borghese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****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defTabSz="914400">
                        <a:buNone/>
                        <a:tabLst/>
                        <a:defRPr/>
                      </a:pP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Greoux-les-Bains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Manosque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144m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505297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pPr lvl="0">
                        <a:buNone/>
                      </a:pP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Galaxie***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Saint-Laurent-Du-Var</a:t>
                      </a:r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Nice 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85081"/>
                  </a:ext>
                </a:extLst>
              </a:tr>
              <a:tr h="906712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  <a:sym typeface="Wingdings 2" panose="05020102010507070707" pitchFamily="18" charset="2"/>
                        </a:rPr>
                        <a:t>Expérience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Hôtel Golf Château de la </a:t>
                      </a:r>
                      <a:r>
                        <a:rPr lang="fr-FR" sz="1400" b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Bégude</a:t>
                      </a:r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****</a:t>
                      </a:r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  <a:sym typeface="Wingdings 2" panose="05020102010507070707" pitchFamily="18" charset="2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Opio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Opio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 vert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8006389"/>
                  </a:ext>
                </a:extLst>
              </a:tr>
            </a:tbl>
          </a:graphicData>
        </a:graphic>
      </p:graphicFrame>
      <p:pic>
        <p:nvPicPr>
          <p:cNvPr id="52" name="Graphique 51" descr="Bâtiment avec un remplissage uni">
            <a:extLst>
              <a:ext uri="{FF2B5EF4-FFF2-40B4-BE49-F238E27FC236}">
                <a16:creationId xmlns:a16="http://schemas.microsoft.com/office/drawing/2014/main" id="{39CD7591-DB3F-6260-251B-EE5AE5CEBF6A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17552" y="5011063"/>
            <a:ext cx="676612" cy="676612"/>
          </a:xfrm>
          <a:prstGeom prst="rect">
            <a:avLst/>
          </a:prstGeom>
        </p:spPr>
      </p:pic>
      <p:pic>
        <p:nvPicPr>
          <p:cNvPr id="53" name="Graphique 52" descr="Bâtiment avec un remplissage uni">
            <a:extLst>
              <a:ext uri="{FF2B5EF4-FFF2-40B4-BE49-F238E27FC236}">
                <a16:creationId xmlns:a16="http://schemas.microsoft.com/office/drawing/2014/main" id="{BF9B625E-0C5F-DA1C-3879-A38AEADE235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36030" y="5745550"/>
            <a:ext cx="676612" cy="676612"/>
          </a:xfrm>
          <a:prstGeom prst="rect">
            <a:avLst/>
          </a:prstGeom>
        </p:spPr>
      </p:pic>
      <p:pic>
        <p:nvPicPr>
          <p:cNvPr id="58" name="Graphique 57" descr="Bâtiment avec un remplissage uni">
            <a:extLst>
              <a:ext uri="{FF2B5EF4-FFF2-40B4-BE49-F238E27FC236}">
                <a16:creationId xmlns:a16="http://schemas.microsoft.com/office/drawing/2014/main" id="{814B5272-3CE1-592F-423D-153DEBDF59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1151" y="9614573"/>
            <a:ext cx="648924" cy="648924"/>
          </a:xfrm>
          <a:prstGeom prst="rect">
            <a:avLst/>
          </a:prstGeom>
        </p:spPr>
      </p:pic>
      <p:pic>
        <p:nvPicPr>
          <p:cNvPr id="59" name="Graphique 58" descr="Bâtiment avec un remplissage uni">
            <a:extLst>
              <a:ext uri="{FF2B5EF4-FFF2-40B4-BE49-F238E27FC236}">
                <a16:creationId xmlns:a16="http://schemas.microsoft.com/office/drawing/2014/main" id="{6D1037D5-2751-E8B8-214E-51AD1D51C4B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417552" y="8854226"/>
            <a:ext cx="676612" cy="676612"/>
          </a:xfrm>
          <a:prstGeom prst="rect">
            <a:avLst/>
          </a:prstGeom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CAAEC1B2-5D69-A0A7-CAEF-F7768137CADF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393100" y="10463205"/>
            <a:ext cx="668434" cy="668434"/>
          </a:xfrm>
          <a:prstGeom prst="rect">
            <a:avLst/>
          </a:prstGeom>
        </p:spPr>
      </p:pic>
      <p:pic>
        <p:nvPicPr>
          <p:cNvPr id="62" name="Graphique 61" descr="Bâtiment avec un remplissage uni">
            <a:extLst>
              <a:ext uri="{FF2B5EF4-FFF2-40B4-BE49-F238E27FC236}">
                <a16:creationId xmlns:a16="http://schemas.microsoft.com/office/drawing/2014/main" id="{36B9F51B-37DE-2786-AA3D-05E3A812694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393100" y="3502778"/>
            <a:ext cx="668434" cy="668434"/>
          </a:xfrm>
          <a:prstGeom prst="rect">
            <a:avLst/>
          </a:prstGeom>
        </p:spPr>
      </p:pic>
      <p:pic>
        <p:nvPicPr>
          <p:cNvPr id="63" name="Graphique 62" descr="Bâtiment avec un remplissage uni">
            <a:extLst>
              <a:ext uri="{FF2B5EF4-FFF2-40B4-BE49-F238E27FC236}">
                <a16:creationId xmlns:a16="http://schemas.microsoft.com/office/drawing/2014/main" id="{F2562721-82EC-8D1B-8C76-30E0FFB23E8D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393100" y="4284003"/>
            <a:ext cx="676612" cy="676612"/>
          </a:xfrm>
          <a:prstGeom prst="rect">
            <a:avLst/>
          </a:prstGeom>
        </p:spPr>
      </p:pic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89DCC36A-69D1-51DA-52A7-158AD4D3B62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45240" y="6531639"/>
            <a:ext cx="668434" cy="668434"/>
          </a:xfrm>
          <a:prstGeom prst="rect">
            <a:avLst/>
          </a:prstGeom>
        </p:spPr>
      </p:pic>
      <p:pic>
        <p:nvPicPr>
          <p:cNvPr id="65" name="Graphique 64" descr="Bâtiment avec un remplissage uni">
            <a:extLst>
              <a:ext uri="{FF2B5EF4-FFF2-40B4-BE49-F238E27FC236}">
                <a16:creationId xmlns:a16="http://schemas.microsoft.com/office/drawing/2014/main" id="{DCB09EED-6D86-E4B4-8803-5E7160B1B3C6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44208" y="7272655"/>
            <a:ext cx="668434" cy="668434"/>
          </a:xfrm>
          <a:prstGeom prst="rect">
            <a:avLst/>
          </a:prstGeom>
        </p:spPr>
      </p:pic>
      <p:pic>
        <p:nvPicPr>
          <p:cNvPr id="66" name="Graphique 65" descr="Bâtiment avec un remplissage uni">
            <a:extLst>
              <a:ext uri="{FF2B5EF4-FFF2-40B4-BE49-F238E27FC236}">
                <a16:creationId xmlns:a16="http://schemas.microsoft.com/office/drawing/2014/main" id="{ECF0B8C2-C5E2-B2F7-CE6B-083190F04A4C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421641" y="8053853"/>
            <a:ext cx="668434" cy="668434"/>
          </a:xfrm>
          <a:prstGeom prst="rect">
            <a:avLst/>
          </a:prstGeom>
        </p:spPr>
      </p:pic>
      <p:pic>
        <p:nvPicPr>
          <p:cNvPr id="67" name="Graphique 66" descr="Bâtiment avec un remplissage uni">
            <a:extLst>
              <a:ext uri="{FF2B5EF4-FFF2-40B4-BE49-F238E27FC236}">
                <a16:creationId xmlns:a16="http://schemas.microsoft.com/office/drawing/2014/main" id="{928165F1-30C5-E684-DF0D-1A34964BDE4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417552" y="11381922"/>
            <a:ext cx="676612" cy="6766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94746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3">
            <a:extLst>
              <a:ext uri="{FF2B5EF4-FFF2-40B4-BE49-F238E27FC236}">
                <a16:creationId xmlns:a16="http://schemas.microsoft.com/office/drawing/2014/main" id="{36652368-C21F-732B-E1F4-7AC845390E05}"/>
              </a:ext>
            </a:extLst>
          </p:cNvPr>
          <p:cNvGrpSpPr/>
          <p:nvPr/>
        </p:nvGrpSpPr>
        <p:grpSpPr>
          <a:xfrm>
            <a:off x="-51940" y="1865284"/>
            <a:ext cx="25448198" cy="9261637"/>
            <a:chOff x="238208" y="553428"/>
            <a:chExt cx="12204456" cy="4441701"/>
          </a:xfrm>
        </p:grpSpPr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D46787C3-9B80-A36D-366D-0E73355CCF6F}"/>
                </a:ext>
              </a:extLst>
            </p:cNvPr>
            <p:cNvSpPr txBox="1"/>
            <p:nvPr/>
          </p:nvSpPr>
          <p:spPr>
            <a:xfrm>
              <a:off x="238208" y="3481715"/>
              <a:ext cx="12204454" cy="336402"/>
            </a:xfrm>
            <a:prstGeom prst="rect">
              <a:avLst/>
            </a:prstGeom>
            <a:noFill/>
          </p:spPr>
          <p:txBody>
            <a:bodyPr wrap="square" lIns="190667" tIns="95333" rIns="190667" bIns="95333" anchor="t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1668"/>
                </a:spcAft>
              </a:pPr>
              <a:r>
                <a:rPr lang="fr-FR" sz="3200" kern="100">
                  <a:latin typeface="Aptos"/>
                  <a:ea typeface="Aptos" panose="020B0004020202020204" pitchFamily="34" charset="0"/>
                  <a:cs typeface="Arial"/>
                </a:rPr>
                <a:t>Au vert, en mer ou en ville, </a:t>
              </a:r>
              <a:r>
                <a:rPr lang="fr-FR" sz="3200" b="1" kern="100">
                  <a:latin typeface="Aptos"/>
                  <a:ea typeface="Aptos" panose="020B0004020202020204" pitchFamily="34" charset="0"/>
                  <a:cs typeface="Arial"/>
                </a:rPr>
                <a:t>découvrez nos plus de 180 hôtels partout en France </a:t>
              </a:r>
              <a:r>
                <a:rPr lang="fr-FR" sz="3200" kern="100">
                  <a:latin typeface="Aptos"/>
                  <a:ea typeface="Aptos" panose="020B0004020202020204" pitchFamily="34" charset="0"/>
                  <a:cs typeface="Arial"/>
                </a:rPr>
                <a:t>pour vos séminaires d’entreprise et autres événements</a:t>
              </a:r>
            </a:p>
          </p:txBody>
        </p:sp>
        <p:sp>
          <p:nvSpPr>
            <p:cNvPr id="2" name="ZoneTexte 1">
              <a:extLst>
                <a:ext uri="{FF2B5EF4-FFF2-40B4-BE49-F238E27FC236}">
                  <a16:creationId xmlns:a16="http://schemas.microsoft.com/office/drawing/2014/main" id="{2BF203DA-0B95-96C3-936C-ED72C801F239}"/>
                </a:ext>
              </a:extLst>
            </p:cNvPr>
            <p:cNvSpPr txBox="1"/>
            <p:nvPr/>
          </p:nvSpPr>
          <p:spPr>
            <a:xfrm>
              <a:off x="263118" y="1297464"/>
              <a:ext cx="12179546" cy="21985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4170">
                  <a:latin typeface="Aptos" panose="020B0004020202020204" pitchFamily="34" charset="0"/>
                </a:rPr>
                <a:t>Journées d’étude</a:t>
              </a:r>
            </a:p>
            <a:p>
              <a:pPr algn="ctr"/>
              <a:r>
                <a:rPr lang="fr-FR" sz="4170">
                  <a:latin typeface="Aptos" panose="020B0004020202020204" pitchFamily="34" charset="0"/>
                </a:rPr>
                <a:t>Déjeuners et dîners d’équipe</a:t>
              </a:r>
            </a:p>
            <a:p>
              <a:pPr algn="ctr"/>
              <a:r>
                <a:rPr lang="fr-FR" sz="4170">
                  <a:latin typeface="Aptos" panose="020B0004020202020204" pitchFamily="34" charset="0"/>
                </a:rPr>
                <a:t>Soirées d’entreprise</a:t>
              </a:r>
            </a:p>
            <a:p>
              <a:pPr algn="ctr"/>
              <a:r>
                <a:rPr lang="fr-FR" sz="4170">
                  <a:latin typeface="Aptos" panose="020B0004020202020204" pitchFamily="34" charset="0"/>
                </a:rPr>
                <a:t>Séminaires résidentiels</a:t>
              </a:r>
            </a:p>
            <a:p>
              <a:pPr algn="ctr"/>
              <a:r>
                <a:rPr lang="fr-FR" sz="4170">
                  <a:latin typeface="Aptos" panose="020B0004020202020204" pitchFamily="34" charset="0"/>
                </a:rPr>
                <a:t>Team buildings</a:t>
              </a:r>
            </a:p>
            <a:p>
              <a:pPr algn="ctr"/>
              <a:r>
                <a:rPr lang="fr-FR" sz="4170">
                  <a:latin typeface="Aptos" panose="020B0004020202020204" pitchFamily="34" charset="0"/>
                </a:rPr>
                <a:t>Lancement de produits</a:t>
              </a:r>
            </a:p>
            <a:p>
              <a:pPr algn="ctr"/>
              <a:r>
                <a:rPr lang="fr-FR" sz="4170">
                  <a:latin typeface="Aptos" panose="020B0004020202020204" pitchFamily="34" charset="0"/>
                </a:rPr>
                <a:t>Location salle sèche</a:t>
              </a:r>
            </a:p>
          </p:txBody>
        </p:sp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FA42D2E2-D92E-C62D-9B9E-8CDB81BDCF73}"/>
                </a:ext>
              </a:extLst>
            </p:cNvPr>
            <p:cNvSpPr txBox="1"/>
            <p:nvPr/>
          </p:nvSpPr>
          <p:spPr>
            <a:xfrm>
              <a:off x="263118" y="553428"/>
              <a:ext cx="12179546" cy="56209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1668"/>
                </a:spcAft>
              </a:pPr>
              <a:r>
                <a:rPr lang="fr-FR" sz="3336" b="1" kern="100" dirty="0">
                  <a:latin typeface="Aptos"/>
                  <a:cs typeface="Arial" panose="020B0604020202020204" pitchFamily="34" charset="0"/>
                </a:rPr>
                <a:t>CHEZ THE ORIGINALS HOTELS, NOUS SAVONS QUE VOTRE ÉVÉNEMENT DOIT ÊTRE UNIQUE, C’EST POURQUOI NOUS VOUS PROPOSONS DES FORMULES SUR-MESURE DANS NOS HÔTELS </a:t>
              </a:r>
              <a:r>
                <a:rPr lang="fr-FR" sz="3336" b="1" i="1" kern="100" dirty="0">
                  <a:latin typeface="Aptos"/>
                  <a:cs typeface="Arial" panose="020B0604020202020204" pitchFamily="34" charset="0"/>
                </a:rPr>
                <a:t>ESSENTIELS ET EXPÉRIENCES</a:t>
              </a:r>
            </a:p>
          </p:txBody>
        </p:sp>
        <p:sp>
          <p:nvSpPr>
            <p:cNvPr id="11" name="Rectangle : coins arrondis 10">
              <a:extLst>
                <a:ext uri="{FF2B5EF4-FFF2-40B4-BE49-F238E27FC236}">
                  <a16:creationId xmlns:a16="http://schemas.microsoft.com/office/drawing/2014/main" id="{F742AEB7-E9F0-F0E7-ABFC-D5D94154B095}"/>
                </a:ext>
              </a:extLst>
            </p:cNvPr>
            <p:cNvSpPr/>
            <p:nvPr/>
          </p:nvSpPr>
          <p:spPr>
            <a:xfrm>
              <a:off x="6462410" y="3873061"/>
              <a:ext cx="4581728" cy="446385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2919" b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HÔTELS «  </a:t>
              </a:r>
              <a:r>
                <a:rPr lang="fr-FR" sz="2919" b="1" i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EXPÉRIENCE »</a:t>
              </a:r>
              <a:r>
                <a:rPr lang="fr-FR" sz="2919" b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 </a:t>
              </a:r>
            </a:p>
          </p:txBody>
        </p:sp>
        <p:sp>
          <p:nvSpPr>
            <p:cNvPr id="13" name="Rectangle : coins arrondis 12">
              <a:extLst>
                <a:ext uri="{FF2B5EF4-FFF2-40B4-BE49-F238E27FC236}">
                  <a16:creationId xmlns:a16="http://schemas.microsoft.com/office/drawing/2014/main" id="{5C19A332-4B04-FBED-2011-85FD25D830C8}"/>
                </a:ext>
              </a:extLst>
            </p:cNvPr>
            <p:cNvSpPr/>
            <p:nvPr/>
          </p:nvSpPr>
          <p:spPr>
            <a:xfrm>
              <a:off x="1770350" y="3885799"/>
              <a:ext cx="4581728" cy="446385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2919" b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HÔTELS «  </a:t>
              </a:r>
              <a:r>
                <a:rPr lang="fr-FR" sz="2919" b="1" i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ESSENTIEL »</a:t>
              </a:r>
              <a:r>
                <a:rPr lang="fr-FR" sz="2919" b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 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AC252550-E497-F1EE-E9E9-7669B9B29413}"/>
                </a:ext>
              </a:extLst>
            </p:cNvPr>
            <p:cNvSpPr txBox="1"/>
            <p:nvPr/>
          </p:nvSpPr>
          <p:spPr>
            <a:xfrm>
              <a:off x="1766972" y="4293290"/>
              <a:ext cx="4581728" cy="69060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2919" b="1" kern="100"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Parfaits pour des séances de travail, formations et réunions d’équipes, avec des espaces fonctionnels et adaptés pour un séminaire professionnel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6F14768D-C7D8-4904-CF80-1AB1C6EA78B7}"/>
                </a:ext>
              </a:extLst>
            </p:cNvPr>
            <p:cNvSpPr txBox="1"/>
            <p:nvPr/>
          </p:nvSpPr>
          <p:spPr>
            <a:xfrm>
              <a:off x="6462410" y="4304528"/>
              <a:ext cx="4468238" cy="69060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2919" b="1" kern="100"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Séminaires clé en main parfait pour combiner travail, activités de </a:t>
              </a:r>
              <a:r>
                <a:rPr lang="fr-FR" sz="2919" b="1" i="1" kern="100"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team buildings  </a:t>
              </a:r>
              <a:r>
                <a:rPr lang="fr-FR" sz="2919" b="1" kern="100"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et découvertes locales dans un cadre unique</a:t>
              </a:r>
            </a:p>
          </p:txBody>
        </p:sp>
      </p:grpSp>
      <p:pic>
        <p:nvPicPr>
          <p:cNvPr id="6" name="Image 5" descr="Une image contenant Graphique, conception, Police, graphisme&#10;&#10;Description générée automatiquement">
            <a:extLst>
              <a:ext uri="{FF2B5EF4-FFF2-40B4-BE49-F238E27FC236}">
                <a16:creationId xmlns:a16="http://schemas.microsoft.com/office/drawing/2014/main" id="{0AC31266-60AB-CD17-F1CD-A3CCBF367B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4236" y="3774640"/>
            <a:ext cx="3780932" cy="3780932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2772EF01-7BE5-2B1E-8E26-705E659D8751}"/>
              </a:ext>
            </a:extLst>
          </p:cNvPr>
          <p:cNvSpPr txBox="1"/>
          <p:nvPr/>
        </p:nvSpPr>
        <p:spPr>
          <a:xfrm>
            <a:off x="-1" y="11399988"/>
            <a:ext cx="25422225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latin typeface="Aptos" panose="020B0004020202020204" pitchFamily="34" charset="0"/>
                <a:ea typeface="Batang" panose="02030600000101010101" pitchFamily="18" charset="-127"/>
                <a:cs typeface="Arial" panose="020B0604020202020204" pitchFamily="34" charset="0"/>
              </a:rPr>
              <a:t>1 INTERLOCUTEUR UNIQUE </a:t>
            </a:r>
          </a:p>
          <a:p>
            <a:pPr algn="ctr"/>
            <a:r>
              <a:rPr lang="fr-FR" sz="3200" b="1" dirty="0">
                <a:latin typeface="Aptos" panose="020B0004020202020204" pitchFamily="34" charset="0"/>
                <a:ea typeface="Batang" panose="02030600000101010101" pitchFamily="18" charset="-127"/>
                <a:cs typeface="Arial" panose="020B0604020202020204" pitchFamily="34" charset="0"/>
              </a:rPr>
              <a:t>POUR L’ENSEMBLE DU RÉSEAU</a:t>
            </a:r>
          </a:p>
          <a:p>
            <a:pPr algn="ctr"/>
            <a:r>
              <a:rPr lang="fr-FR" sz="3200" dirty="0">
                <a:latin typeface="Aptos" panose="020B0004020202020204" pitchFamily="34" charset="0"/>
                <a:cs typeface="Arial" panose="020B0604020202020204" pitchFamily="34" charset="0"/>
              </a:rPr>
              <a:t>Contact : Yasmine LAOUFI</a:t>
            </a:r>
          </a:p>
          <a:p>
            <a:pPr algn="ctr"/>
            <a:r>
              <a:rPr lang="fr-FR" sz="3200" b="1" dirty="0">
                <a:latin typeface="Aptos" panose="020B0004020202020204" pitchFamily="34" charset="0"/>
                <a:ea typeface="Batang" panose="02030600000101010101" pitchFamily="18" charset="-127"/>
                <a:cs typeface="Arial" panose="020B0604020202020204" pitchFamily="34" charset="0"/>
              </a:rPr>
              <a:t>📞: +33 (0)1 44 84 39 34 </a:t>
            </a:r>
          </a:p>
          <a:p>
            <a:pPr algn="ctr"/>
            <a:r>
              <a:rPr lang="fr-FR" sz="3200" b="1" dirty="0">
                <a:latin typeface="Aptos" panose="020B0004020202020204" pitchFamily="34" charset="0"/>
                <a:ea typeface="Batang" panose="02030600000101010101" pitchFamily="18" charset="-127"/>
                <a:cs typeface="Arial" panose="020B0604020202020204" pitchFamily="34" charset="0"/>
              </a:rPr>
              <a:t>📧: seminaire@theoriginalshotels.com</a:t>
            </a:r>
          </a:p>
          <a:p>
            <a:pPr algn="ctr"/>
            <a:endParaRPr lang="fr-FR" sz="1800" b="1" dirty="0">
              <a:latin typeface="Arial" panose="020B0604020202020204" pitchFamily="34" charset="0"/>
              <a:ea typeface="Batang" panose="02030600000101010101" pitchFamily="18" charset="-127"/>
              <a:cs typeface="Arial" panose="020B0604020202020204" pitchFamily="34" charset="0"/>
            </a:endParaRPr>
          </a:p>
          <a:p>
            <a:pPr algn="ctr"/>
            <a:endParaRPr lang="fr-FR" sz="1800" b="1" dirty="0">
              <a:latin typeface="Arial" panose="020B0604020202020204" pitchFamily="34" charset="0"/>
              <a:ea typeface="Batang" panose="02030600000101010101" pitchFamily="18" charset="-127"/>
              <a:cs typeface="Arial" panose="020B0604020202020204" pitchFamily="34" charset="0"/>
            </a:endParaRPr>
          </a:p>
        </p:txBody>
      </p:sp>
      <p:sp>
        <p:nvSpPr>
          <p:cNvPr id="39" name="Rectangle : coins arrondis 38">
            <a:extLst>
              <a:ext uri="{FF2B5EF4-FFF2-40B4-BE49-F238E27FC236}">
                <a16:creationId xmlns:a16="http://schemas.microsoft.com/office/drawing/2014/main" id="{7C2E6C27-BCFE-0740-8F6E-655F1514DAAA}"/>
              </a:ext>
            </a:extLst>
          </p:cNvPr>
          <p:cNvSpPr/>
          <p:nvPr/>
        </p:nvSpPr>
        <p:spPr>
          <a:xfrm>
            <a:off x="12999309" y="8976494"/>
            <a:ext cx="9554077" cy="2190007"/>
          </a:xfrm>
          <a:prstGeom prst="roundRect">
            <a:avLst/>
          </a:prstGeom>
          <a:solidFill>
            <a:schemeClr val="bg1">
              <a:alpha val="21000"/>
            </a:schemeClr>
          </a:solidFill>
          <a:ln>
            <a:solidFill>
              <a:srgbClr val="C00000"/>
            </a:solidFill>
            <a:extLst>
              <a:ext uri="{C807C97D-BFC1-408E-A445-0C87EB9F89A2}">
                <ask:lineSketchStyleProps xmlns:ask="http://schemas.microsoft.com/office/drawing/2018/sketchyshapes" sd="4022262842">
                  <a:custGeom>
                    <a:avLst/>
                    <a:gdLst>
                      <a:gd name="connsiteX0" fmla="*/ 0 w 15655025"/>
                      <a:gd name="connsiteY0" fmla="*/ 174016 h 1044073"/>
                      <a:gd name="connsiteX1" fmla="*/ 174016 w 15655025"/>
                      <a:gd name="connsiteY1" fmla="*/ 0 h 1044073"/>
                      <a:gd name="connsiteX2" fmla="*/ 15481009 w 15655025"/>
                      <a:gd name="connsiteY2" fmla="*/ 0 h 1044073"/>
                      <a:gd name="connsiteX3" fmla="*/ 15655025 w 15655025"/>
                      <a:gd name="connsiteY3" fmla="*/ 174016 h 1044073"/>
                      <a:gd name="connsiteX4" fmla="*/ 15655025 w 15655025"/>
                      <a:gd name="connsiteY4" fmla="*/ 870057 h 1044073"/>
                      <a:gd name="connsiteX5" fmla="*/ 15481009 w 15655025"/>
                      <a:gd name="connsiteY5" fmla="*/ 1044073 h 1044073"/>
                      <a:gd name="connsiteX6" fmla="*/ 174016 w 15655025"/>
                      <a:gd name="connsiteY6" fmla="*/ 1044073 h 1044073"/>
                      <a:gd name="connsiteX7" fmla="*/ 0 w 15655025"/>
                      <a:gd name="connsiteY7" fmla="*/ 870057 h 1044073"/>
                      <a:gd name="connsiteX8" fmla="*/ 0 w 15655025"/>
                      <a:gd name="connsiteY8" fmla="*/ 174016 h 1044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655025" h="1044073" fill="none" extrusionOk="0">
                        <a:moveTo>
                          <a:pt x="0" y="174016"/>
                        </a:moveTo>
                        <a:cubicBezTo>
                          <a:pt x="-428" y="82120"/>
                          <a:pt x="83018" y="-12609"/>
                          <a:pt x="174016" y="0"/>
                        </a:cubicBezTo>
                        <a:cubicBezTo>
                          <a:pt x="3468832" y="18923"/>
                          <a:pt x="8075009" y="161145"/>
                          <a:pt x="15481009" y="0"/>
                        </a:cubicBezTo>
                        <a:cubicBezTo>
                          <a:pt x="15573367" y="15225"/>
                          <a:pt x="15674186" y="76590"/>
                          <a:pt x="15655025" y="174016"/>
                        </a:cubicBezTo>
                        <a:cubicBezTo>
                          <a:pt x="15606044" y="265306"/>
                          <a:pt x="15693059" y="536419"/>
                          <a:pt x="15655025" y="870057"/>
                        </a:cubicBezTo>
                        <a:cubicBezTo>
                          <a:pt x="15660114" y="960816"/>
                          <a:pt x="15582876" y="1045304"/>
                          <a:pt x="15481009" y="1044073"/>
                        </a:cubicBezTo>
                        <a:cubicBezTo>
                          <a:pt x="10328793" y="1062177"/>
                          <a:pt x="2511360" y="1034607"/>
                          <a:pt x="174016" y="1044073"/>
                        </a:cubicBezTo>
                        <a:cubicBezTo>
                          <a:pt x="89395" y="1043532"/>
                          <a:pt x="-10257" y="974195"/>
                          <a:pt x="0" y="870057"/>
                        </a:cubicBezTo>
                        <a:cubicBezTo>
                          <a:pt x="-22945" y="710987"/>
                          <a:pt x="-11979" y="353900"/>
                          <a:pt x="0" y="174016"/>
                        </a:cubicBezTo>
                        <a:close/>
                      </a:path>
                      <a:path w="15655025" h="1044073" stroke="0" extrusionOk="0">
                        <a:moveTo>
                          <a:pt x="0" y="174016"/>
                        </a:moveTo>
                        <a:cubicBezTo>
                          <a:pt x="-2871" y="83022"/>
                          <a:pt x="67759" y="-16256"/>
                          <a:pt x="174016" y="0"/>
                        </a:cubicBezTo>
                        <a:cubicBezTo>
                          <a:pt x="3517879" y="138062"/>
                          <a:pt x="8626986" y="-102207"/>
                          <a:pt x="15481009" y="0"/>
                        </a:cubicBezTo>
                        <a:cubicBezTo>
                          <a:pt x="15580349" y="-18040"/>
                          <a:pt x="15647005" y="62622"/>
                          <a:pt x="15655025" y="174016"/>
                        </a:cubicBezTo>
                        <a:cubicBezTo>
                          <a:pt x="15649869" y="472764"/>
                          <a:pt x="15649826" y="726627"/>
                          <a:pt x="15655025" y="870057"/>
                        </a:cubicBezTo>
                        <a:cubicBezTo>
                          <a:pt x="15656537" y="969657"/>
                          <a:pt x="15579586" y="1049435"/>
                          <a:pt x="15481009" y="1044073"/>
                        </a:cubicBezTo>
                        <a:cubicBezTo>
                          <a:pt x="10873762" y="1179292"/>
                          <a:pt x="1743867" y="922017"/>
                          <a:pt x="174016" y="1044073"/>
                        </a:cubicBezTo>
                        <a:cubicBezTo>
                          <a:pt x="75440" y="1042119"/>
                          <a:pt x="5902" y="979455"/>
                          <a:pt x="0" y="870057"/>
                        </a:cubicBezTo>
                        <a:cubicBezTo>
                          <a:pt x="-4693" y="553894"/>
                          <a:pt x="29009" y="252215"/>
                          <a:pt x="0" y="174016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91" name="Rectangle : coins arrondis 90">
            <a:extLst>
              <a:ext uri="{FF2B5EF4-FFF2-40B4-BE49-F238E27FC236}">
                <a16:creationId xmlns:a16="http://schemas.microsoft.com/office/drawing/2014/main" id="{BA8E4C83-3C83-5E63-526A-B1CE5F4955D9}"/>
              </a:ext>
            </a:extLst>
          </p:cNvPr>
          <p:cNvSpPr/>
          <p:nvPr/>
        </p:nvSpPr>
        <p:spPr>
          <a:xfrm>
            <a:off x="3250343" y="8959071"/>
            <a:ext cx="9554077" cy="2190007"/>
          </a:xfrm>
          <a:prstGeom prst="roundRect">
            <a:avLst/>
          </a:prstGeom>
          <a:solidFill>
            <a:schemeClr val="bg1">
              <a:alpha val="21000"/>
            </a:schemeClr>
          </a:solidFill>
          <a:ln>
            <a:solidFill>
              <a:srgbClr val="C00000"/>
            </a:solidFill>
            <a:extLst>
              <a:ext uri="{C807C97D-BFC1-408E-A445-0C87EB9F89A2}">
                <ask:lineSketchStyleProps xmlns:ask="http://schemas.microsoft.com/office/drawing/2018/sketchyshapes" sd="4022262842">
                  <a:custGeom>
                    <a:avLst/>
                    <a:gdLst>
                      <a:gd name="connsiteX0" fmla="*/ 0 w 15655025"/>
                      <a:gd name="connsiteY0" fmla="*/ 174016 h 1044073"/>
                      <a:gd name="connsiteX1" fmla="*/ 174016 w 15655025"/>
                      <a:gd name="connsiteY1" fmla="*/ 0 h 1044073"/>
                      <a:gd name="connsiteX2" fmla="*/ 15481009 w 15655025"/>
                      <a:gd name="connsiteY2" fmla="*/ 0 h 1044073"/>
                      <a:gd name="connsiteX3" fmla="*/ 15655025 w 15655025"/>
                      <a:gd name="connsiteY3" fmla="*/ 174016 h 1044073"/>
                      <a:gd name="connsiteX4" fmla="*/ 15655025 w 15655025"/>
                      <a:gd name="connsiteY4" fmla="*/ 870057 h 1044073"/>
                      <a:gd name="connsiteX5" fmla="*/ 15481009 w 15655025"/>
                      <a:gd name="connsiteY5" fmla="*/ 1044073 h 1044073"/>
                      <a:gd name="connsiteX6" fmla="*/ 174016 w 15655025"/>
                      <a:gd name="connsiteY6" fmla="*/ 1044073 h 1044073"/>
                      <a:gd name="connsiteX7" fmla="*/ 0 w 15655025"/>
                      <a:gd name="connsiteY7" fmla="*/ 870057 h 1044073"/>
                      <a:gd name="connsiteX8" fmla="*/ 0 w 15655025"/>
                      <a:gd name="connsiteY8" fmla="*/ 174016 h 1044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655025" h="1044073" fill="none" extrusionOk="0">
                        <a:moveTo>
                          <a:pt x="0" y="174016"/>
                        </a:moveTo>
                        <a:cubicBezTo>
                          <a:pt x="-428" y="82120"/>
                          <a:pt x="83018" y="-12609"/>
                          <a:pt x="174016" y="0"/>
                        </a:cubicBezTo>
                        <a:cubicBezTo>
                          <a:pt x="3468832" y="18923"/>
                          <a:pt x="8075009" y="161145"/>
                          <a:pt x="15481009" y="0"/>
                        </a:cubicBezTo>
                        <a:cubicBezTo>
                          <a:pt x="15573367" y="15225"/>
                          <a:pt x="15674186" y="76590"/>
                          <a:pt x="15655025" y="174016"/>
                        </a:cubicBezTo>
                        <a:cubicBezTo>
                          <a:pt x="15606044" y="265306"/>
                          <a:pt x="15693059" y="536419"/>
                          <a:pt x="15655025" y="870057"/>
                        </a:cubicBezTo>
                        <a:cubicBezTo>
                          <a:pt x="15660114" y="960816"/>
                          <a:pt x="15582876" y="1045304"/>
                          <a:pt x="15481009" y="1044073"/>
                        </a:cubicBezTo>
                        <a:cubicBezTo>
                          <a:pt x="10328793" y="1062177"/>
                          <a:pt x="2511360" y="1034607"/>
                          <a:pt x="174016" y="1044073"/>
                        </a:cubicBezTo>
                        <a:cubicBezTo>
                          <a:pt x="89395" y="1043532"/>
                          <a:pt x="-10257" y="974195"/>
                          <a:pt x="0" y="870057"/>
                        </a:cubicBezTo>
                        <a:cubicBezTo>
                          <a:pt x="-22945" y="710987"/>
                          <a:pt x="-11979" y="353900"/>
                          <a:pt x="0" y="174016"/>
                        </a:cubicBezTo>
                        <a:close/>
                      </a:path>
                      <a:path w="15655025" h="1044073" stroke="0" extrusionOk="0">
                        <a:moveTo>
                          <a:pt x="0" y="174016"/>
                        </a:moveTo>
                        <a:cubicBezTo>
                          <a:pt x="-2871" y="83022"/>
                          <a:pt x="67759" y="-16256"/>
                          <a:pt x="174016" y="0"/>
                        </a:cubicBezTo>
                        <a:cubicBezTo>
                          <a:pt x="3517879" y="138062"/>
                          <a:pt x="8626986" y="-102207"/>
                          <a:pt x="15481009" y="0"/>
                        </a:cubicBezTo>
                        <a:cubicBezTo>
                          <a:pt x="15580349" y="-18040"/>
                          <a:pt x="15647005" y="62622"/>
                          <a:pt x="15655025" y="174016"/>
                        </a:cubicBezTo>
                        <a:cubicBezTo>
                          <a:pt x="15649869" y="472764"/>
                          <a:pt x="15649826" y="726627"/>
                          <a:pt x="15655025" y="870057"/>
                        </a:cubicBezTo>
                        <a:cubicBezTo>
                          <a:pt x="15656537" y="969657"/>
                          <a:pt x="15579586" y="1049435"/>
                          <a:pt x="15481009" y="1044073"/>
                        </a:cubicBezTo>
                        <a:cubicBezTo>
                          <a:pt x="10873762" y="1179292"/>
                          <a:pt x="1743867" y="922017"/>
                          <a:pt x="174016" y="1044073"/>
                        </a:cubicBezTo>
                        <a:cubicBezTo>
                          <a:pt x="75440" y="1042119"/>
                          <a:pt x="5902" y="979455"/>
                          <a:pt x="0" y="870057"/>
                        </a:cubicBezTo>
                        <a:cubicBezTo>
                          <a:pt x="-4693" y="553894"/>
                          <a:pt x="29009" y="252215"/>
                          <a:pt x="0" y="174016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8" name="Espace réservé du numéro de diapositive 97">
            <a:extLst>
              <a:ext uri="{FF2B5EF4-FFF2-40B4-BE49-F238E27FC236}">
                <a16:creationId xmlns:a16="http://schemas.microsoft.com/office/drawing/2014/main" id="{BD38AE2B-FB1C-9418-9F3F-023FFA9D5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916AC2-1611-48DF-8372-C7F0E3E86D7F}" type="slidenum">
              <a:rPr lang="fr-FR" smtClean="0"/>
              <a:t>5</a:t>
            </a:fld>
            <a:endParaRPr lang="fr-FR"/>
          </a:p>
        </p:txBody>
      </p:sp>
      <p:sp>
        <p:nvSpPr>
          <p:cNvPr id="99" name="object 5">
            <a:extLst>
              <a:ext uri="{FF2B5EF4-FFF2-40B4-BE49-F238E27FC236}">
                <a16:creationId xmlns:a16="http://schemas.microsoft.com/office/drawing/2014/main" id="{C658B538-9402-2B14-8227-46BEA4984840}"/>
              </a:ext>
            </a:extLst>
          </p:cNvPr>
          <p:cNvSpPr txBox="1"/>
          <p:nvPr/>
        </p:nvSpPr>
        <p:spPr>
          <a:xfrm>
            <a:off x="-1" y="426095"/>
            <a:ext cx="25396255" cy="1184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8580"/>
              </a:lnSpc>
            </a:pPr>
            <a:r>
              <a:rPr lang="fr-FR" sz="96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OFFRES SEMINAIRES</a:t>
            </a:r>
            <a:endParaRPr lang="fr-FR" sz="9600" b="1" spc="40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6308829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C16998-CED8-61F7-DF96-7C28DB1F3E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5">
            <a:extLst>
              <a:ext uri="{FF2B5EF4-FFF2-40B4-BE49-F238E27FC236}">
                <a16:creationId xmlns:a16="http://schemas.microsoft.com/office/drawing/2014/main" id="{9B518777-6C80-48FF-4D5A-19AC98B05BA2}"/>
              </a:ext>
            </a:extLst>
          </p:cNvPr>
          <p:cNvSpPr txBox="1"/>
          <p:nvPr/>
        </p:nvSpPr>
        <p:spPr>
          <a:xfrm>
            <a:off x="7121353" y="992216"/>
            <a:ext cx="10262912" cy="10438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spc="400" baseline="-1418" dirty="0">
                <a:solidFill>
                  <a:srgbClr val="C00000"/>
                </a:solidFill>
                <a:latin typeface="Cormorant Garamond SemiBold"/>
                <a:cs typeface="Times New Roman"/>
              </a:rPr>
              <a:t>Provence-Alpes-Côte d’Azur</a:t>
            </a:r>
            <a:endParaRPr sz="9600" b="1" spc="400" baseline="-1418" dirty="0">
              <a:solidFill>
                <a:srgbClr val="C00000"/>
              </a:solidFill>
              <a:latin typeface="Cormorant Garamond SemiBold"/>
              <a:cs typeface="Times New Roman"/>
            </a:endParaRPr>
          </a:p>
        </p:txBody>
      </p:sp>
      <p:grpSp>
        <p:nvGrpSpPr>
          <p:cNvPr id="3" name="组合 21">
            <a:extLst>
              <a:ext uri="{FF2B5EF4-FFF2-40B4-BE49-F238E27FC236}">
                <a16:creationId xmlns:a16="http://schemas.microsoft.com/office/drawing/2014/main" id="{73B43D2C-6F1F-2119-3832-01B0E13D437E}"/>
              </a:ext>
            </a:extLst>
          </p:cNvPr>
          <p:cNvGrpSpPr/>
          <p:nvPr/>
        </p:nvGrpSpPr>
        <p:grpSpPr>
          <a:xfrm>
            <a:off x="17613895" y="353473"/>
            <a:ext cx="2319604" cy="2111462"/>
            <a:chOff x="2256937" y="2123683"/>
            <a:chExt cx="3924851" cy="3985200"/>
          </a:xfrm>
          <a:solidFill>
            <a:srgbClr val="C9D06E"/>
          </a:solidFill>
          <a:effectLst/>
        </p:grpSpPr>
        <p:sp>
          <p:nvSpPr>
            <p:cNvPr id="6" name="Freeform 143">
              <a:extLst>
                <a:ext uri="{FF2B5EF4-FFF2-40B4-BE49-F238E27FC236}">
                  <a16:creationId xmlns:a16="http://schemas.microsoft.com/office/drawing/2014/main" id="{17B6E4BB-42BD-E936-C266-4EADC699E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937" y="2995872"/>
              <a:ext cx="976406" cy="606889"/>
            </a:xfrm>
            <a:custGeom>
              <a:avLst/>
              <a:gdLst>
                <a:gd name="T0" fmla="*/ 2147483647 w 4572"/>
                <a:gd name="T1" fmla="*/ 2147483647 h 2664"/>
                <a:gd name="T2" fmla="*/ 2147483647 w 4572"/>
                <a:gd name="T3" fmla="*/ 2147483647 h 2664"/>
                <a:gd name="T4" fmla="*/ 2147483647 w 4572"/>
                <a:gd name="T5" fmla="*/ 2147483647 h 2664"/>
                <a:gd name="T6" fmla="*/ 2147483647 w 4572"/>
                <a:gd name="T7" fmla="*/ 2147483647 h 2664"/>
                <a:gd name="T8" fmla="*/ 2147483647 w 4572"/>
                <a:gd name="T9" fmla="*/ 2147483647 h 2664"/>
                <a:gd name="T10" fmla="*/ 2147483647 w 4572"/>
                <a:gd name="T11" fmla="*/ 2147483647 h 2664"/>
                <a:gd name="T12" fmla="*/ 2147483647 w 4572"/>
                <a:gd name="T13" fmla="*/ 2147483647 h 2664"/>
                <a:gd name="T14" fmla="*/ 2147483647 w 4572"/>
                <a:gd name="T15" fmla="*/ 2147483647 h 2664"/>
                <a:gd name="T16" fmla="*/ 2147483647 w 4572"/>
                <a:gd name="T17" fmla="*/ 2147483647 h 2664"/>
                <a:gd name="T18" fmla="*/ 2147483647 w 4572"/>
                <a:gd name="T19" fmla="*/ 2147483647 h 2664"/>
                <a:gd name="T20" fmla="*/ 2147483647 w 4572"/>
                <a:gd name="T21" fmla="*/ 2147483647 h 2664"/>
                <a:gd name="T22" fmla="*/ 2147483647 w 4572"/>
                <a:gd name="T23" fmla="*/ 2147483647 h 2664"/>
                <a:gd name="T24" fmla="*/ 2147483647 w 4572"/>
                <a:gd name="T25" fmla="*/ 2147483647 h 2664"/>
                <a:gd name="T26" fmla="*/ 2147483647 w 4572"/>
                <a:gd name="T27" fmla="*/ 2147483647 h 2664"/>
                <a:gd name="T28" fmla="*/ 2147483647 w 4572"/>
                <a:gd name="T29" fmla="*/ 2147483647 h 2664"/>
                <a:gd name="T30" fmla="*/ 2147483647 w 4572"/>
                <a:gd name="T31" fmla="*/ 2147483647 h 2664"/>
                <a:gd name="T32" fmla="*/ 2147483647 w 4572"/>
                <a:gd name="T33" fmla="*/ 2147483647 h 2664"/>
                <a:gd name="T34" fmla="*/ 2147483647 w 4572"/>
                <a:gd name="T35" fmla="*/ 2147483647 h 2664"/>
                <a:gd name="T36" fmla="*/ 2147483647 w 4572"/>
                <a:gd name="T37" fmla="*/ 2147483647 h 2664"/>
                <a:gd name="T38" fmla="*/ 2147483647 w 4572"/>
                <a:gd name="T39" fmla="*/ 2147483647 h 2664"/>
                <a:gd name="T40" fmla="*/ 2147483647 w 4572"/>
                <a:gd name="T41" fmla="*/ 2147483647 h 2664"/>
                <a:gd name="T42" fmla="*/ 2147483647 w 4572"/>
                <a:gd name="T43" fmla="*/ 2147483647 h 2664"/>
                <a:gd name="T44" fmla="*/ 2147483647 w 4572"/>
                <a:gd name="T45" fmla="*/ 2147483647 h 2664"/>
                <a:gd name="T46" fmla="*/ 2147483647 w 4572"/>
                <a:gd name="T47" fmla="*/ 2147483647 h 2664"/>
                <a:gd name="T48" fmla="*/ 2147483647 w 4572"/>
                <a:gd name="T49" fmla="*/ 2147483647 h 2664"/>
                <a:gd name="T50" fmla="*/ 2147483647 w 4572"/>
                <a:gd name="T51" fmla="*/ 2147483647 h 2664"/>
                <a:gd name="T52" fmla="*/ 2147483647 w 4572"/>
                <a:gd name="T53" fmla="*/ 2147483647 h 2664"/>
                <a:gd name="T54" fmla="*/ 2147483647 w 4572"/>
                <a:gd name="T55" fmla="*/ 2147483647 h 2664"/>
                <a:gd name="T56" fmla="*/ 2147483647 w 4572"/>
                <a:gd name="T57" fmla="*/ 2147483647 h 2664"/>
                <a:gd name="T58" fmla="*/ 2147483647 w 4572"/>
                <a:gd name="T59" fmla="*/ 2147483647 h 2664"/>
                <a:gd name="T60" fmla="*/ 2147483647 w 4572"/>
                <a:gd name="T61" fmla="*/ 2147483647 h 2664"/>
                <a:gd name="T62" fmla="*/ 2147483647 w 4572"/>
                <a:gd name="T63" fmla="*/ 2147483647 h 2664"/>
                <a:gd name="T64" fmla="*/ 2147483647 w 4572"/>
                <a:gd name="T65" fmla="*/ 2147483647 h 2664"/>
                <a:gd name="T66" fmla="*/ 2147483647 w 4572"/>
                <a:gd name="T67" fmla="*/ 2147483647 h 2664"/>
                <a:gd name="T68" fmla="*/ 2147483647 w 4572"/>
                <a:gd name="T69" fmla="*/ 2147483647 h 2664"/>
                <a:gd name="T70" fmla="*/ 2147483647 w 4572"/>
                <a:gd name="T71" fmla="*/ 2147483647 h 2664"/>
                <a:gd name="T72" fmla="*/ 2147483647 w 4572"/>
                <a:gd name="T73" fmla="*/ 2147483647 h 2664"/>
                <a:gd name="T74" fmla="*/ 2147483647 w 4572"/>
                <a:gd name="T75" fmla="*/ 2147483647 h 2664"/>
                <a:gd name="T76" fmla="*/ 2147483647 w 4572"/>
                <a:gd name="T77" fmla="*/ 2147483647 h 2664"/>
                <a:gd name="T78" fmla="*/ 2147483647 w 4572"/>
                <a:gd name="T79" fmla="*/ 2147483647 h 2664"/>
                <a:gd name="T80" fmla="*/ 2147483647 w 4572"/>
                <a:gd name="T81" fmla="*/ 2147483647 h 2664"/>
                <a:gd name="T82" fmla="*/ 2147483647 w 4572"/>
                <a:gd name="T83" fmla="*/ 2147483647 h 2664"/>
                <a:gd name="T84" fmla="*/ 2147483647 w 4572"/>
                <a:gd name="T85" fmla="*/ 2147483647 h 2664"/>
                <a:gd name="T86" fmla="*/ 2147483647 w 4572"/>
                <a:gd name="T87" fmla="*/ 2147483647 h 2664"/>
                <a:gd name="T88" fmla="*/ 2147483647 w 4572"/>
                <a:gd name="T89" fmla="*/ 2147483647 h 2664"/>
                <a:gd name="T90" fmla="*/ 2147483647 w 4572"/>
                <a:gd name="T91" fmla="*/ 2147483647 h 2664"/>
                <a:gd name="T92" fmla="*/ 2147483647 w 4572"/>
                <a:gd name="T93" fmla="*/ 2147483647 h 2664"/>
                <a:gd name="T94" fmla="*/ 2147483647 w 4572"/>
                <a:gd name="T95" fmla="*/ 2147483647 h 2664"/>
                <a:gd name="T96" fmla="*/ 2147483647 w 4572"/>
                <a:gd name="T97" fmla="*/ 2147483647 h 2664"/>
                <a:gd name="T98" fmla="*/ 2147483647 w 4572"/>
                <a:gd name="T99" fmla="*/ 2147483647 h 2664"/>
                <a:gd name="T100" fmla="*/ 2147483647 w 4572"/>
                <a:gd name="T101" fmla="*/ 2147483647 h 2664"/>
                <a:gd name="T102" fmla="*/ 2147483647 w 4572"/>
                <a:gd name="T103" fmla="*/ 2147483647 h 2664"/>
                <a:gd name="T104" fmla="*/ 2147483647 w 4572"/>
                <a:gd name="T105" fmla="*/ 2147483647 h 2664"/>
                <a:gd name="T106" fmla="*/ 2147483647 w 4572"/>
                <a:gd name="T107" fmla="*/ 2147483647 h 2664"/>
                <a:gd name="T108" fmla="*/ 2147483647 w 4572"/>
                <a:gd name="T109" fmla="*/ 2147483647 h 26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72" h="2664">
                  <a:moveTo>
                    <a:pt x="1968" y="0"/>
                  </a:moveTo>
                  <a:lnTo>
                    <a:pt x="2004" y="80"/>
                  </a:lnTo>
                  <a:cubicBezTo>
                    <a:pt x="2012" y="61"/>
                    <a:pt x="2020" y="43"/>
                    <a:pt x="2028" y="24"/>
                  </a:cubicBezTo>
                  <a:lnTo>
                    <a:pt x="2144" y="8"/>
                  </a:lnTo>
                  <a:cubicBezTo>
                    <a:pt x="2147" y="32"/>
                    <a:pt x="2149" y="56"/>
                    <a:pt x="2152" y="80"/>
                  </a:cubicBezTo>
                  <a:lnTo>
                    <a:pt x="2216" y="92"/>
                  </a:lnTo>
                  <a:cubicBezTo>
                    <a:pt x="2208" y="125"/>
                    <a:pt x="2200" y="159"/>
                    <a:pt x="2192" y="192"/>
                  </a:cubicBezTo>
                  <a:lnTo>
                    <a:pt x="2252" y="204"/>
                  </a:lnTo>
                  <a:lnTo>
                    <a:pt x="2300" y="224"/>
                  </a:lnTo>
                  <a:lnTo>
                    <a:pt x="2300" y="292"/>
                  </a:lnTo>
                  <a:cubicBezTo>
                    <a:pt x="2303" y="308"/>
                    <a:pt x="2305" y="324"/>
                    <a:pt x="2308" y="340"/>
                  </a:cubicBezTo>
                  <a:lnTo>
                    <a:pt x="2372" y="364"/>
                  </a:lnTo>
                  <a:lnTo>
                    <a:pt x="2412" y="428"/>
                  </a:lnTo>
                  <a:lnTo>
                    <a:pt x="2408" y="504"/>
                  </a:lnTo>
                  <a:lnTo>
                    <a:pt x="2476" y="548"/>
                  </a:lnTo>
                  <a:lnTo>
                    <a:pt x="2524" y="584"/>
                  </a:lnTo>
                  <a:lnTo>
                    <a:pt x="2516" y="656"/>
                  </a:lnTo>
                  <a:lnTo>
                    <a:pt x="2584" y="672"/>
                  </a:lnTo>
                  <a:cubicBezTo>
                    <a:pt x="2593" y="653"/>
                    <a:pt x="2603" y="635"/>
                    <a:pt x="2612" y="616"/>
                  </a:cubicBezTo>
                  <a:lnTo>
                    <a:pt x="2668" y="592"/>
                  </a:lnTo>
                  <a:lnTo>
                    <a:pt x="2740" y="548"/>
                  </a:lnTo>
                  <a:lnTo>
                    <a:pt x="2812" y="520"/>
                  </a:lnTo>
                  <a:lnTo>
                    <a:pt x="2844" y="468"/>
                  </a:lnTo>
                  <a:cubicBezTo>
                    <a:pt x="2849" y="455"/>
                    <a:pt x="2855" y="441"/>
                    <a:pt x="2860" y="428"/>
                  </a:cubicBezTo>
                  <a:lnTo>
                    <a:pt x="2948" y="460"/>
                  </a:lnTo>
                  <a:lnTo>
                    <a:pt x="3032" y="396"/>
                  </a:lnTo>
                  <a:lnTo>
                    <a:pt x="3036" y="532"/>
                  </a:lnTo>
                  <a:lnTo>
                    <a:pt x="3128" y="464"/>
                  </a:lnTo>
                  <a:lnTo>
                    <a:pt x="3136" y="572"/>
                  </a:lnTo>
                  <a:lnTo>
                    <a:pt x="3220" y="588"/>
                  </a:lnTo>
                  <a:cubicBezTo>
                    <a:pt x="3224" y="572"/>
                    <a:pt x="3228" y="556"/>
                    <a:pt x="3232" y="540"/>
                  </a:cubicBezTo>
                  <a:cubicBezTo>
                    <a:pt x="3240" y="527"/>
                    <a:pt x="3248" y="513"/>
                    <a:pt x="3256" y="500"/>
                  </a:cubicBezTo>
                  <a:lnTo>
                    <a:pt x="3344" y="520"/>
                  </a:lnTo>
                  <a:lnTo>
                    <a:pt x="3404" y="468"/>
                  </a:lnTo>
                  <a:lnTo>
                    <a:pt x="3424" y="440"/>
                  </a:lnTo>
                  <a:lnTo>
                    <a:pt x="3460" y="404"/>
                  </a:lnTo>
                  <a:lnTo>
                    <a:pt x="3516" y="408"/>
                  </a:lnTo>
                  <a:lnTo>
                    <a:pt x="3572" y="408"/>
                  </a:lnTo>
                  <a:lnTo>
                    <a:pt x="3624" y="412"/>
                  </a:lnTo>
                  <a:lnTo>
                    <a:pt x="3572" y="468"/>
                  </a:lnTo>
                  <a:lnTo>
                    <a:pt x="3528" y="512"/>
                  </a:lnTo>
                  <a:lnTo>
                    <a:pt x="3588" y="544"/>
                  </a:lnTo>
                  <a:lnTo>
                    <a:pt x="3644" y="584"/>
                  </a:lnTo>
                  <a:lnTo>
                    <a:pt x="3744" y="584"/>
                  </a:lnTo>
                  <a:lnTo>
                    <a:pt x="3808" y="576"/>
                  </a:lnTo>
                  <a:lnTo>
                    <a:pt x="3888" y="580"/>
                  </a:lnTo>
                  <a:lnTo>
                    <a:pt x="3976" y="584"/>
                  </a:lnTo>
                  <a:lnTo>
                    <a:pt x="3972" y="656"/>
                  </a:lnTo>
                  <a:lnTo>
                    <a:pt x="4000" y="700"/>
                  </a:lnTo>
                  <a:cubicBezTo>
                    <a:pt x="4003" y="724"/>
                    <a:pt x="4005" y="748"/>
                    <a:pt x="4008" y="772"/>
                  </a:cubicBezTo>
                  <a:lnTo>
                    <a:pt x="4064" y="808"/>
                  </a:lnTo>
                  <a:lnTo>
                    <a:pt x="4104" y="864"/>
                  </a:lnTo>
                  <a:lnTo>
                    <a:pt x="4164" y="884"/>
                  </a:lnTo>
                  <a:lnTo>
                    <a:pt x="4200" y="856"/>
                  </a:lnTo>
                  <a:lnTo>
                    <a:pt x="4232" y="812"/>
                  </a:lnTo>
                  <a:lnTo>
                    <a:pt x="4284" y="816"/>
                  </a:lnTo>
                  <a:lnTo>
                    <a:pt x="4308" y="768"/>
                  </a:lnTo>
                  <a:lnTo>
                    <a:pt x="4352" y="728"/>
                  </a:lnTo>
                  <a:lnTo>
                    <a:pt x="4412" y="784"/>
                  </a:lnTo>
                  <a:lnTo>
                    <a:pt x="4448" y="776"/>
                  </a:lnTo>
                  <a:lnTo>
                    <a:pt x="4492" y="776"/>
                  </a:lnTo>
                  <a:lnTo>
                    <a:pt x="4532" y="820"/>
                  </a:lnTo>
                  <a:lnTo>
                    <a:pt x="4532" y="916"/>
                  </a:lnTo>
                  <a:lnTo>
                    <a:pt x="4544" y="988"/>
                  </a:lnTo>
                  <a:lnTo>
                    <a:pt x="4568" y="1016"/>
                  </a:lnTo>
                  <a:lnTo>
                    <a:pt x="4568" y="1120"/>
                  </a:lnTo>
                  <a:lnTo>
                    <a:pt x="4536" y="1156"/>
                  </a:lnTo>
                  <a:lnTo>
                    <a:pt x="4496" y="1192"/>
                  </a:lnTo>
                  <a:lnTo>
                    <a:pt x="4508" y="1304"/>
                  </a:lnTo>
                  <a:lnTo>
                    <a:pt x="4516" y="1380"/>
                  </a:lnTo>
                  <a:lnTo>
                    <a:pt x="4516" y="1476"/>
                  </a:lnTo>
                  <a:lnTo>
                    <a:pt x="4516" y="1544"/>
                  </a:lnTo>
                  <a:lnTo>
                    <a:pt x="4568" y="1600"/>
                  </a:lnTo>
                  <a:lnTo>
                    <a:pt x="4572" y="1760"/>
                  </a:lnTo>
                  <a:lnTo>
                    <a:pt x="4528" y="1756"/>
                  </a:lnTo>
                  <a:lnTo>
                    <a:pt x="4492" y="1736"/>
                  </a:lnTo>
                  <a:lnTo>
                    <a:pt x="4436" y="1752"/>
                  </a:lnTo>
                  <a:lnTo>
                    <a:pt x="4400" y="1780"/>
                  </a:lnTo>
                  <a:lnTo>
                    <a:pt x="4384" y="1820"/>
                  </a:lnTo>
                  <a:lnTo>
                    <a:pt x="4368" y="1872"/>
                  </a:lnTo>
                  <a:lnTo>
                    <a:pt x="4360" y="1920"/>
                  </a:lnTo>
                  <a:lnTo>
                    <a:pt x="4332" y="1964"/>
                  </a:lnTo>
                  <a:lnTo>
                    <a:pt x="4312" y="2004"/>
                  </a:lnTo>
                  <a:lnTo>
                    <a:pt x="4296" y="2064"/>
                  </a:lnTo>
                  <a:lnTo>
                    <a:pt x="4275" y="2112"/>
                  </a:lnTo>
                  <a:lnTo>
                    <a:pt x="4208" y="2112"/>
                  </a:lnTo>
                  <a:lnTo>
                    <a:pt x="4164" y="2112"/>
                  </a:lnTo>
                  <a:lnTo>
                    <a:pt x="4128" y="2088"/>
                  </a:lnTo>
                  <a:lnTo>
                    <a:pt x="4116" y="2044"/>
                  </a:lnTo>
                  <a:lnTo>
                    <a:pt x="4084" y="2004"/>
                  </a:lnTo>
                  <a:lnTo>
                    <a:pt x="4044" y="2012"/>
                  </a:lnTo>
                  <a:lnTo>
                    <a:pt x="4000" y="2012"/>
                  </a:lnTo>
                  <a:lnTo>
                    <a:pt x="3980" y="2044"/>
                  </a:lnTo>
                  <a:lnTo>
                    <a:pt x="3968" y="2072"/>
                  </a:lnTo>
                  <a:lnTo>
                    <a:pt x="3908" y="2092"/>
                  </a:lnTo>
                  <a:lnTo>
                    <a:pt x="3848" y="2108"/>
                  </a:lnTo>
                  <a:lnTo>
                    <a:pt x="3812" y="2132"/>
                  </a:lnTo>
                  <a:lnTo>
                    <a:pt x="3784" y="2180"/>
                  </a:lnTo>
                  <a:lnTo>
                    <a:pt x="3764" y="2228"/>
                  </a:lnTo>
                  <a:lnTo>
                    <a:pt x="3696" y="2224"/>
                  </a:lnTo>
                  <a:lnTo>
                    <a:pt x="3644" y="2240"/>
                  </a:lnTo>
                  <a:lnTo>
                    <a:pt x="3592" y="2244"/>
                  </a:lnTo>
                  <a:lnTo>
                    <a:pt x="3512" y="2244"/>
                  </a:lnTo>
                  <a:lnTo>
                    <a:pt x="3428" y="2248"/>
                  </a:lnTo>
                  <a:lnTo>
                    <a:pt x="3364" y="2252"/>
                  </a:lnTo>
                  <a:lnTo>
                    <a:pt x="3300" y="2284"/>
                  </a:lnTo>
                  <a:lnTo>
                    <a:pt x="3252" y="2316"/>
                  </a:lnTo>
                  <a:lnTo>
                    <a:pt x="3251" y="2317"/>
                  </a:lnTo>
                  <a:lnTo>
                    <a:pt x="3208" y="2348"/>
                  </a:lnTo>
                  <a:lnTo>
                    <a:pt x="3204" y="2408"/>
                  </a:lnTo>
                  <a:lnTo>
                    <a:pt x="3204" y="2460"/>
                  </a:lnTo>
                  <a:lnTo>
                    <a:pt x="3208" y="2512"/>
                  </a:lnTo>
                  <a:lnTo>
                    <a:pt x="3172" y="2516"/>
                  </a:lnTo>
                  <a:lnTo>
                    <a:pt x="3140" y="2540"/>
                  </a:lnTo>
                  <a:lnTo>
                    <a:pt x="3088" y="2548"/>
                  </a:lnTo>
                  <a:lnTo>
                    <a:pt x="3052" y="2576"/>
                  </a:lnTo>
                  <a:lnTo>
                    <a:pt x="3012" y="2600"/>
                  </a:lnTo>
                  <a:lnTo>
                    <a:pt x="2956" y="2620"/>
                  </a:lnTo>
                  <a:lnTo>
                    <a:pt x="2908" y="2648"/>
                  </a:lnTo>
                  <a:lnTo>
                    <a:pt x="2852" y="2640"/>
                  </a:lnTo>
                  <a:lnTo>
                    <a:pt x="2804" y="2628"/>
                  </a:lnTo>
                  <a:lnTo>
                    <a:pt x="2784" y="2596"/>
                  </a:lnTo>
                  <a:lnTo>
                    <a:pt x="2744" y="2616"/>
                  </a:lnTo>
                  <a:lnTo>
                    <a:pt x="2696" y="2664"/>
                  </a:lnTo>
                  <a:lnTo>
                    <a:pt x="2664" y="2624"/>
                  </a:lnTo>
                  <a:lnTo>
                    <a:pt x="2691" y="2580"/>
                  </a:lnTo>
                  <a:lnTo>
                    <a:pt x="2684" y="2554"/>
                  </a:lnTo>
                  <a:lnTo>
                    <a:pt x="2664" y="2540"/>
                  </a:lnTo>
                  <a:lnTo>
                    <a:pt x="2596" y="2548"/>
                  </a:lnTo>
                  <a:lnTo>
                    <a:pt x="2500" y="2548"/>
                  </a:lnTo>
                  <a:lnTo>
                    <a:pt x="2392" y="2564"/>
                  </a:lnTo>
                  <a:lnTo>
                    <a:pt x="2292" y="2584"/>
                  </a:lnTo>
                  <a:lnTo>
                    <a:pt x="2228" y="2504"/>
                  </a:lnTo>
                  <a:cubicBezTo>
                    <a:pt x="2225" y="2484"/>
                    <a:pt x="2223" y="2464"/>
                    <a:pt x="2220" y="2444"/>
                  </a:cubicBezTo>
                  <a:lnTo>
                    <a:pt x="2264" y="2420"/>
                  </a:lnTo>
                  <a:lnTo>
                    <a:pt x="2344" y="2480"/>
                  </a:lnTo>
                  <a:lnTo>
                    <a:pt x="2400" y="2456"/>
                  </a:lnTo>
                  <a:cubicBezTo>
                    <a:pt x="2405" y="2443"/>
                    <a:pt x="2411" y="2429"/>
                    <a:pt x="2416" y="2416"/>
                  </a:cubicBezTo>
                  <a:lnTo>
                    <a:pt x="2376" y="2360"/>
                  </a:lnTo>
                  <a:lnTo>
                    <a:pt x="2312" y="2324"/>
                  </a:lnTo>
                  <a:lnTo>
                    <a:pt x="2280" y="2364"/>
                  </a:lnTo>
                  <a:lnTo>
                    <a:pt x="2212" y="2384"/>
                  </a:lnTo>
                  <a:lnTo>
                    <a:pt x="2164" y="2268"/>
                  </a:lnTo>
                  <a:lnTo>
                    <a:pt x="2124" y="2280"/>
                  </a:lnTo>
                  <a:lnTo>
                    <a:pt x="2176" y="2424"/>
                  </a:lnTo>
                  <a:lnTo>
                    <a:pt x="2128" y="2436"/>
                  </a:lnTo>
                  <a:lnTo>
                    <a:pt x="2036" y="2324"/>
                  </a:lnTo>
                  <a:cubicBezTo>
                    <a:pt x="2035" y="2345"/>
                    <a:pt x="2033" y="2367"/>
                    <a:pt x="2032" y="2388"/>
                  </a:cubicBezTo>
                  <a:lnTo>
                    <a:pt x="1976" y="2380"/>
                  </a:lnTo>
                  <a:lnTo>
                    <a:pt x="1936" y="2464"/>
                  </a:lnTo>
                  <a:lnTo>
                    <a:pt x="1980" y="2532"/>
                  </a:lnTo>
                  <a:lnTo>
                    <a:pt x="1932" y="2604"/>
                  </a:lnTo>
                  <a:lnTo>
                    <a:pt x="1848" y="2528"/>
                  </a:lnTo>
                  <a:cubicBezTo>
                    <a:pt x="1855" y="2505"/>
                    <a:pt x="1861" y="2483"/>
                    <a:pt x="1868" y="2460"/>
                  </a:cubicBezTo>
                  <a:cubicBezTo>
                    <a:pt x="1872" y="2429"/>
                    <a:pt x="1876" y="2399"/>
                    <a:pt x="1880" y="2368"/>
                  </a:cubicBezTo>
                  <a:lnTo>
                    <a:pt x="1848" y="2300"/>
                  </a:lnTo>
                  <a:lnTo>
                    <a:pt x="1804" y="2252"/>
                  </a:lnTo>
                  <a:lnTo>
                    <a:pt x="1768" y="2204"/>
                  </a:lnTo>
                  <a:lnTo>
                    <a:pt x="1712" y="2176"/>
                  </a:lnTo>
                  <a:lnTo>
                    <a:pt x="1652" y="2152"/>
                  </a:lnTo>
                  <a:cubicBezTo>
                    <a:pt x="1657" y="2124"/>
                    <a:pt x="1663" y="2096"/>
                    <a:pt x="1668" y="2068"/>
                  </a:cubicBezTo>
                  <a:lnTo>
                    <a:pt x="1588" y="2120"/>
                  </a:lnTo>
                  <a:lnTo>
                    <a:pt x="1532" y="2120"/>
                  </a:lnTo>
                  <a:lnTo>
                    <a:pt x="1488" y="2060"/>
                  </a:lnTo>
                  <a:lnTo>
                    <a:pt x="1440" y="2020"/>
                  </a:lnTo>
                  <a:lnTo>
                    <a:pt x="1384" y="1984"/>
                  </a:lnTo>
                  <a:lnTo>
                    <a:pt x="1260" y="1968"/>
                  </a:lnTo>
                  <a:lnTo>
                    <a:pt x="1220" y="1912"/>
                  </a:lnTo>
                  <a:lnTo>
                    <a:pt x="1184" y="1952"/>
                  </a:lnTo>
                  <a:lnTo>
                    <a:pt x="1048" y="1948"/>
                  </a:lnTo>
                  <a:lnTo>
                    <a:pt x="996" y="1872"/>
                  </a:lnTo>
                  <a:lnTo>
                    <a:pt x="964" y="1800"/>
                  </a:lnTo>
                  <a:cubicBezTo>
                    <a:pt x="957" y="1767"/>
                    <a:pt x="951" y="1733"/>
                    <a:pt x="944" y="1700"/>
                  </a:cubicBezTo>
                  <a:lnTo>
                    <a:pt x="908" y="1700"/>
                  </a:lnTo>
                  <a:lnTo>
                    <a:pt x="908" y="1784"/>
                  </a:lnTo>
                  <a:lnTo>
                    <a:pt x="876" y="1812"/>
                  </a:lnTo>
                  <a:lnTo>
                    <a:pt x="800" y="1788"/>
                  </a:lnTo>
                  <a:lnTo>
                    <a:pt x="716" y="1756"/>
                  </a:lnTo>
                  <a:lnTo>
                    <a:pt x="632" y="1740"/>
                  </a:lnTo>
                  <a:lnTo>
                    <a:pt x="692" y="1820"/>
                  </a:lnTo>
                  <a:cubicBezTo>
                    <a:pt x="688" y="1839"/>
                    <a:pt x="684" y="1857"/>
                    <a:pt x="680" y="1876"/>
                  </a:cubicBezTo>
                  <a:lnTo>
                    <a:pt x="592" y="1880"/>
                  </a:lnTo>
                  <a:lnTo>
                    <a:pt x="484" y="1868"/>
                  </a:lnTo>
                  <a:lnTo>
                    <a:pt x="408" y="1856"/>
                  </a:lnTo>
                  <a:lnTo>
                    <a:pt x="432" y="1780"/>
                  </a:lnTo>
                  <a:lnTo>
                    <a:pt x="432" y="1700"/>
                  </a:lnTo>
                  <a:lnTo>
                    <a:pt x="408" y="1600"/>
                  </a:lnTo>
                  <a:lnTo>
                    <a:pt x="344" y="1536"/>
                  </a:lnTo>
                  <a:lnTo>
                    <a:pt x="316" y="1476"/>
                  </a:lnTo>
                  <a:lnTo>
                    <a:pt x="284" y="1436"/>
                  </a:lnTo>
                  <a:lnTo>
                    <a:pt x="220" y="1452"/>
                  </a:lnTo>
                  <a:lnTo>
                    <a:pt x="160" y="1404"/>
                  </a:lnTo>
                  <a:lnTo>
                    <a:pt x="76" y="1420"/>
                  </a:lnTo>
                  <a:lnTo>
                    <a:pt x="4" y="1368"/>
                  </a:lnTo>
                  <a:lnTo>
                    <a:pt x="40" y="1324"/>
                  </a:lnTo>
                  <a:lnTo>
                    <a:pt x="176" y="1300"/>
                  </a:lnTo>
                  <a:lnTo>
                    <a:pt x="356" y="1288"/>
                  </a:lnTo>
                  <a:lnTo>
                    <a:pt x="532" y="1300"/>
                  </a:lnTo>
                  <a:lnTo>
                    <a:pt x="584" y="1236"/>
                  </a:lnTo>
                  <a:lnTo>
                    <a:pt x="584" y="1140"/>
                  </a:lnTo>
                  <a:lnTo>
                    <a:pt x="508" y="1120"/>
                  </a:lnTo>
                  <a:lnTo>
                    <a:pt x="448" y="1096"/>
                  </a:lnTo>
                  <a:lnTo>
                    <a:pt x="388" y="1032"/>
                  </a:lnTo>
                  <a:lnTo>
                    <a:pt x="320" y="1108"/>
                  </a:lnTo>
                  <a:lnTo>
                    <a:pt x="280" y="1168"/>
                  </a:lnTo>
                  <a:cubicBezTo>
                    <a:pt x="276" y="1143"/>
                    <a:pt x="272" y="1117"/>
                    <a:pt x="268" y="1092"/>
                  </a:cubicBezTo>
                  <a:cubicBezTo>
                    <a:pt x="269" y="1063"/>
                    <a:pt x="271" y="1033"/>
                    <a:pt x="272" y="1004"/>
                  </a:cubicBezTo>
                  <a:lnTo>
                    <a:pt x="200" y="988"/>
                  </a:lnTo>
                  <a:lnTo>
                    <a:pt x="180" y="956"/>
                  </a:lnTo>
                  <a:lnTo>
                    <a:pt x="260" y="884"/>
                  </a:lnTo>
                  <a:lnTo>
                    <a:pt x="348" y="924"/>
                  </a:lnTo>
                  <a:lnTo>
                    <a:pt x="420" y="952"/>
                  </a:lnTo>
                  <a:lnTo>
                    <a:pt x="528" y="968"/>
                  </a:lnTo>
                  <a:lnTo>
                    <a:pt x="664" y="996"/>
                  </a:lnTo>
                  <a:cubicBezTo>
                    <a:pt x="660" y="969"/>
                    <a:pt x="656" y="943"/>
                    <a:pt x="652" y="916"/>
                  </a:cubicBezTo>
                  <a:lnTo>
                    <a:pt x="548" y="912"/>
                  </a:lnTo>
                  <a:cubicBezTo>
                    <a:pt x="553" y="885"/>
                    <a:pt x="559" y="859"/>
                    <a:pt x="564" y="832"/>
                  </a:cubicBezTo>
                  <a:lnTo>
                    <a:pt x="460" y="868"/>
                  </a:lnTo>
                  <a:cubicBezTo>
                    <a:pt x="456" y="849"/>
                    <a:pt x="452" y="831"/>
                    <a:pt x="448" y="812"/>
                  </a:cubicBezTo>
                  <a:lnTo>
                    <a:pt x="576" y="708"/>
                  </a:lnTo>
                  <a:lnTo>
                    <a:pt x="544" y="672"/>
                  </a:lnTo>
                  <a:lnTo>
                    <a:pt x="380" y="788"/>
                  </a:lnTo>
                  <a:lnTo>
                    <a:pt x="316" y="804"/>
                  </a:lnTo>
                  <a:lnTo>
                    <a:pt x="224" y="824"/>
                  </a:lnTo>
                  <a:lnTo>
                    <a:pt x="140" y="800"/>
                  </a:lnTo>
                  <a:lnTo>
                    <a:pt x="92" y="852"/>
                  </a:lnTo>
                  <a:lnTo>
                    <a:pt x="0" y="828"/>
                  </a:lnTo>
                  <a:lnTo>
                    <a:pt x="28" y="752"/>
                  </a:lnTo>
                  <a:lnTo>
                    <a:pt x="4" y="660"/>
                  </a:lnTo>
                  <a:lnTo>
                    <a:pt x="52" y="608"/>
                  </a:lnTo>
                  <a:lnTo>
                    <a:pt x="96" y="564"/>
                  </a:lnTo>
                  <a:lnTo>
                    <a:pt x="28" y="512"/>
                  </a:lnTo>
                  <a:cubicBezTo>
                    <a:pt x="37" y="491"/>
                    <a:pt x="47" y="469"/>
                    <a:pt x="56" y="448"/>
                  </a:cubicBezTo>
                  <a:lnTo>
                    <a:pt x="112" y="392"/>
                  </a:lnTo>
                  <a:lnTo>
                    <a:pt x="196" y="392"/>
                  </a:lnTo>
                  <a:lnTo>
                    <a:pt x="288" y="396"/>
                  </a:lnTo>
                  <a:cubicBezTo>
                    <a:pt x="281" y="376"/>
                    <a:pt x="275" y="356"/>
                    <a:pt x="268" y="336"/>
                  </a:cubicBezTo>
                  <a:lnTo>
                    <a:pt x="328" y="296"/>
                  </a:lnTo>
                  <a:lnTo>
                    <a:pt x="384" y="324"/>
                  </a:lnTo>
                  <a:lnTo>
                    <a:pt x="448" y="332"/>
                  </a:lnTo>
                  <a:lnTo>
                    <a:pt x="488" y="268"/>
                  </a:lnTo>
                  <a:lnTo>
                    <a:pt x="608" y="236"/>
                  </a:lnTo>
                  <a:lnTo>
                    <a:pt x="652" y="344"/>
                  </a:lnTo>
                  <a:lnTo>
                    <a:pt x="728" y="296"/>
                  </a:lnTo>
                  <a:lnTo>
                    <a:pt x="752" y="244"/>
                  </a:lnTo>
                  <a:lnTo>
                    <a:pt x="836" y="216"/>
                  </a:lnTo>
                  <a:lnTo>
                    <a:pt x="892" y="244"/>
                  </a:lnTo>
                  <a:lnTo>
                    <a:pt x="956" y="252"/>
                  </a:lnTo>
                  <a:lnTo>
                    <a:pt x="1000" y="200"/>
                  </a:lnTo>
                  <a:lnTo>
                    <a:pt x="1052" y="184"/>
                  </a:lnTo>
                  <a:cubicBezTo>
                    <a:pt x="1045" y="217"/>
                    <a:pt x="1039" y="251"/>
                    <a:pt x="1032" y="284"/>
                  </a:cubicBezTo>
                  <a:cubicBezTo>
                    <a:pt x="1035" y="301"/>
                    <a:pt x="1037" y="319"/>
                    <a:pt x="1040" y="336"/>
                  </a:cubicBezTo>
                  <a:lnTo>
                    <a:pt x="1104" y="328"/>
                  </a:lnTo>
                  <a:lnTo>
                    <a:pt x="1124" y="376"/>
                  </a:lnTo>
                  <a:lnTo>
                    <a:pt x="1176" y="380"/>
                  </a:lnTo>
                  <a:cubicBezTo>
                    <a:pt x="1175" y="360"/>
                    <a:pt x="1173" y="340"/>
                    <a:pt x="1172" y="320"/>
                  </a:cubicBezTo>
                  <a:cubicBezTo>
                    <a:pt x="1176" y="296"/>
                    <a:pt x="1180" y="272"/>
                    <a:pt x="1184" y="248"/>
                  </a:cubicBezTo>
                  <a:lnTo>
                    <a:pt x="1264" y="248"/>
                  </a:lnTo>
                  <a:lnTo>
                    <a:pt x="1332" y="236"/>
                  </a:lnTo>
                  <a:lnTo>
                    <a:pt x="1404" y="252"/>
                  </a:lnTo>
                  <a:lnTo>
                    <a:pt x="1456" y="304"/>
                  </a:lnTo>
                  <a:lnTo>
                    <a:pt x="1464" y="300"/>
                  </a:lnTo>
                  <a:lnTo>
                    <a:pt x="1473" y="300"/>
                  </a:lnTo>
                  <a:lnTo>
                    <a:pt x="1532" y="244"/>
                  </a:lnTo>
                  <a:lnTo>
                    <a:pt x="1564" y="200"/>
                  </a:lnTo>
                  <a:lnTo>
                    <a:pt x="1504" y="124"/>
                  </a:lnTo>
                  <a:lnTo>
                    <a:pt x="1544" y="72"/>
                  </a:lnTo>
                  <a:lnTo>
                    <a:pt x="1636" y="20"/>
                  </a:lnTo>
                  <a:lnTo>
                    <a:pt x="1676" y="72"/>
                  </a:lnTo>
                  <a:lnTo>
                    <a:pt x="1728" y="116"/>
                  </a:lnTo>
                  <a:lnTo>
                    <a:pt x="1760" y="72"/>
                  </a:lnTo>
                  <a:lnTo>
                    <a:pt x="1824" y="44"/>
                  </a:lnTo>
                  <a:lnTo>
                    <a:pt x="1912" y="4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78">
              <a:extLst>
                <a:ext uri="{FF2B5EF4-FFF2-40B4-BE49-F238E27FC236}">
                  <a16:creationId xmlns:a16="http://schemas.microsoft.com/office/drawing/2014/main" id="{D0F19A51-5B9A-8987-8324-2FBC89C2E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34" y="4576289"/>
              <a:ext cx="960382" cy="880160"/>
            </a:xfrm>
            <a:custGeom>
              <a:avLst/>
              <a:gdLst>
                <a:gd name="T0" fmla="*/ 2147483647 w 4492"/>
                <a:gd name="T1" fmla="*/ 2147483647 h 3868"/>
                <a:gd name="T2" fmla="*/ 2147483647 w 4492"/>
                <a:gd name="T3" fmla="*/ 2147483647 h 3868"/>
                <a:gd name="T4" fmla="*/ 2147483647 w 4492"/>
                <a:gd name="T5" fmla="*/ 2147483647 h 3868"/>
                <a:gd name="T6" fmla="*/ 2147483647 w 4492"/>
                <a:gd name="T7" fmla="*/ 2147483647 h 3868"/>
                <a:gd name="T8" fmla="*/ 2147483647 w 4492"/>
                <a:gd name="T9" fmla="*/ 2147483647 h 3868"/>
                <a:gd name="T10" fmla="*/ 2147483647 w 4492"/>
                <a:gd name="T11" fmla="*/ 2147483647 h 3868"/>
                <a:gd name="T12" fmla="*/ 2147483647 w 4492"/>
                <a:gd name="T13" fmla="*/ 2147483647 h 3868"/>
                <a:gd name="T14" fmla="*/ 2147483647 w 4492"/>
                <a:gd name="T15" fmla="*/ 2147483647 h 3868"/>
                <a:gd name="T16" fmla="*/ 2147483647 w 4492"/>
                <a:gd name="T17" fmla="*/ 2147483647 h 3868"/>
                <a:gd name="T18" fmla="*/ 2147483647 w 4492"/>
                <a:gd name="T19" fmla="*/ 2147483647 h 3868"/>
                <a:gd name="T20" fmla="*/ 2147483647 w 4492"/>
                <a:gd name="T21" fmla="*/ 2147483647 h 3868"/>
                <a:gd name="T22" fmla="*/ 2147483647 w 4492"/>
                <a:gd name="T23" fmla="*/ 2147483647 h 3868"/>
                <a:gd name="T24" fmla="*/ 2147483647 w 4492"/>
                <a:gd name="T25" fmla="*/ 2147483647 h 3868"/>
                <a:gd name="T26" fmla="*/ 2147483647 w 4492"/>
                <a:gd name="T27" fmla="*/ 2147483647 h 3868"/>
                <a:gd name="T28" fmla="*/ 2147483647 w 4492"/>
                <a:gd name="T29" fmla="*/ 2147483647 h 3868"/>
                <a:gd name="T30" fmla="*/ 2147483647 w 4492"/>
                <a:gd name="T31" fmla="*/ 2147483647 h 3868"/>
                <a:gd name="T32" fmla="*/ 2147483647 w 4492"/>
                <a:gd name="T33" fmla="*/ 2147483647 h 3868"/>
                <a:gd name="T34" fmla="*/ 2147483647 w 4492"/>
                <a:gd name="T35" fmla="*/ 2147483647 h 3868"/>
                <a:gd name="T36" fmla="*/ 2147483647 w 4492"/>
                <a:gd name="T37" fmla="*/ 2147483647 h 3868"/>
                <a:gd name="T38" fmla="*/ 2147483647 w 4492"/>
                <a:gd name="T39" fmla="*/ 2147483647 h 3868"/>
                <a:gd name="T40" fmla="*/ 2147483647 w 4492"/>
                <a:gd name="T41" fmla="*/ 2147483647 h 3868"/>
                <a:gd name="T42" fmla="*/ 2147483647 w 4492"/>
                <a:gd name="T43" fmla="*/ 2147483647 h 3868"/>
                <a:gd name="T44" fmla="*/ 2147483647 w 4492"/>
                <a:gd name="T45" fmla="*/ 2147483647 h 3868"/>
                <a:gd name="T46" fmla="*/ 2147483647 w 4492"/>
                <a:gd name="T47" fmla="*/ 2147483647 h 3868"/>
                <a:gd name="T48" fmla="*/ 2147483647 w 4492"/>
                <a:gd name="T49" fmla="*/ 2147483647 h 3868"/>
                <a:gd name="T50" fmla="*/ 2147483647 w 4492"/>
                <a:gd name="T51" fmla="*/ 2147483647 h 3868"/>
                <a:gd name="T52" fmla="*/ 2147483647 w 4492"/>
                <a:gd name="T53" fmla="*/ 2147483647 h 3868"/>
                <a:gd name="T54" fmla="*/ 2147483647 w 4492"/>
                <a:gd name="T55" fmla="*/ 2147483647 h 3868"/>
                <a:gd name="T56" fmla="*/ 2147483647 w 4492"/>
                <a:gd name="T57" fmla="*/ 2147483647 h 3868"/>
                <a:gd name="T58" fmla="*/ 2147483647 w 4492"/>
                <a:gd name="T59" fmla="*/ 2147483647 h 3868"/>
                <a:gd name="T60" fmla="*/ 2147483647 w 4492"/>
                <a:gd name="T61" fmla="*/ 2147483647 h 3868"/>
                <a:gd name="T62" fmla="*/ 2147483647 w 4492"/>
                <a:gd name="T63" fmla="*/ 2147483647 h 3868"/>
                <a:gd name="T64" fmla="*/ 2147483647 w 4492"/>
                <a:gd name="T65" fmla="*/ 2147483647 h 3868"/>
                <a:gd name="T66" fmla="*/ 2147483647 w 4492"/>
                <a:gd name="T67" fmla="*/ 2147483647 h 3868"/>
                <a:gd name="T68" fmla="*/ 2147483647 w 4492"/>
                <a:gd name="T69" fmla="*/ 2147483647 h 3868"/>
                <a:gd name="T70" fmla="*/ 2147483647 w 4492"/>
                <a:gd name="T71" fmla="*/ 2147483647 h 3868"/>
                <a:gd name="T72" fmla="*/ 2147483647 w 4492"/>
                <a:gd name="T73" fmla="*/ 2147483647 h 3868"/>
                <a:gd name="T74" fmla="*/ 2147483647 w 4492"/>
                <a:gd name="T75" fmla="*/ 2147483647 h 3868"/>
                <a:gd name="T76" fmla="*/ 2147483647 w 4492"/>
                <a:gd name="T77" fmla="*/ 2147483647 h 3868"/>
                <a:gd name="T78" fmla="*/ 2147483647 w 4492"/>
                <a:gd name="T79" fmla="*/ 2147483647 h 3868"/>
                <a:gd name="T80" fmla="*/ 2147483647 w 4492"/>
                <a:gd name="T81" fmla="*/ 2147483647 h 3868"/>
                <a:gd name="T82" fmla="*/ 2147483647 w 4492"/>
                <a:gd name="T83" fmla="*/ 2147483647 h 3868"/>
                <a:gd name="T84" fmla="*/ 2147483647 w 4492"/>
                <a:gd name="T85" fmla="*/ 2147483647 h 3868"/>
                <a:gd name="T86" fmla="*/ 2147483647 w 4492"/>
                <a:gd name="T87" fmla="*/ 2147483647 h 3868"/>
                <a:gd name="T88" fmla="*/ 2147483647 w 4492"/>
                <a:gd name="T89" fmla="*/ 2147483647 h 3868"/>
                <a:gd name="T90" fmla="*/ 2147483647 w 4492"/>
                <a:gd name="T91" fmla="*/ 2147483647 h 3868"/>
                <a:gd name="T92" fmla="*/ 2147483647 w 4492"/>
                <a:gd name="T93" fmla="*/ 2147483647 h 3868"/>
                <a:gd name="T94" fmla="*/ 2147483647 w 4492"/>
                <a:gd name="T95" fmla="*/ 2147483647 h 3868"/>
                <a:gd name="T96" fmla="*/ 2147483647 w 4492"/>
                <a:gd name="T97" fmla="*/ 2147483647 h 3868"/>
                <a:gd name="T98" fmla="*/ 2147483647 w 4492"/>
                <a:gd name="T99" fmla="*/ 2147483647 h 3868"/>
                <a:gd name="T100" fmla="*/ 2147483647 w 4492"/>
                <a:gd name="T101" fmla="*/ 2147483647 h 3868"/>
                <a:gd name="T102" fmla="*/ 2147483647 w 4492"/>
                <a:gd name="T103" fmla="*/ 2147483647 h 3868"/>
                <a:gd name="T104" fmla="*/ 2147483647 w 4492"/>
                <a:gd name="T105" fmla="*/ 2147483647 h 3868"/>
                <a:gd name="T106" fmla="*/ 2147483647 w 4492"/>
                <a:gd name="T107" fmla="*/ 2147483647 h 3868"/>
                <a:gd name="T108" fmla="*/ 2147483647 w 4492"/>
                <a:gd name="T109" fmla="*/ 2147483647 h 3868"/>
                <a:gd name="T110" fmla="*/ 2147483647 w 4492"/>
                <a:gd name="T111" fmla="*/ 2147483647 h 3868"/>
                <a:gd name="T112" fmla="*/ 2147483647 w 4492"/>
                <a:gd name="T113" fmla="*/ 2147483647 h 386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92" h="3868">
                  <a:moveTo>
                    <a:pt x="2860" y="0"/>
                  </a:moveTo>
                  <a:lnTo>
                    <a:pt x="2912" y="4"/>
                  </a:lnTo>
                  <a:lnTo>
                    <a:pt x="2976" y="0"/>
                  </a:lnTo>
                  <a:lnTo>
                    <a:pt x="2970" y="15"/>
                  </a:lnTo>
                  <a:lnTo>
                    <a:pt x="2992" y="84"/>
                  </a:lnTo>
                  <a:lnTo>
                    <a:pt x="3032" y="148"/>
                  </a:lnTo>
                  <a:lnTo>
                    <a:pt x="3084" y="176"/>
                  </a:lnTo>
                  <a:lnTo>
                    <a:pt x="3136" y="188"/>
                  </a:lnTo>
                  <a:lnTo>
                    <a:pt x="3144" y="260"/>
                  </a:lnTo>
                  <a:lnTo>
                    <a:pt x="3144" y="336"/>
                  </a:lnTo>
                  <a:cubicBezTo>
                    <a:pt x="3155" y="357"/>
                    <a:pt x="3165" y="379"/>
                    <a:pt x="3176" y="400"/>
                  </a:cubicBezTo>
                  <a:lnTo>
                    <a:pt x="3240" y="428"/>
                  </a:lnTo>
                  <a:lnTo>
                    <a:pt x="3292" y="464"/>
                  </a:lnTo>
                  <a:lnTo>
                    <a:pt x="3364" y="456"/>
                  </a:lnTo>
                  <a:lnTo>
                    <a:pt x="3424" y="448"/>
                  </a:lnTo>
                  <a:lnTo>
                    <a:pt x="3464" y="468"/>
                  </a:lnTo>
                  <a:cubicBezTo>
                    <a:pt x="3467" y="492"/>
                    <a:pt x="3469" y="516"/>
                    <a:pt x="3472" y="540"/>
                  </a:cubicBezTo>
                  <a:lnTo>
                    <a:pt x="3480" y="600"/>
                  </a:lnTo>
                  <a:lnTo>
                    <a:pt x="3504" y="652"/>
                  </a:lnTo>
                  <a:lnTo>
                    <a:pt x="3560" y="672"/>
                  </a:lnTo>
                  <a:lnTo>
                    <a:pt x="3596" y="712"/>
                  </a:lnTo>
                  <a:cubicBezTo>
                    <a:pt x="3597" y="729"/>
                    <a:pt x="3599" y="747"/>
                    <a:pt x="3600" y="764"/>
                  </a:cubicBezTo>
                  <a:lnTo>
                    <a:pt x="3524" y="740"/>
                  </a:lnTo>
                  <a:lnTo>
                    <a:pt x="3492" y="772"/>
                  </a:lnTo>
                  <a:lnTo>
                    <a:pt x="3425" y="830"/>
                  </a:lnTo>
                  <a:lnTo>
                    <a:pt x="3425" y="832"/>
                  </a:lnTo>
                  <a:lnTo>
                    <a:pt x="3468" y="916"/>
                  </a:lnTo>
                  <a:lnTo>
                    <a:pt x="3412" y="960"/>
                  </a:lnTo>
                  <a:lnTo>
                    <a:pt x="3372" y="988"/>
                  </a:lnTo>
                  <a:lnTo>
                    <a:pt x="3340" y="1040"/>
                  </a:lnTo>
                  <a:cubicBezTo>
                    <a:pt x="3332" y="1063"/>
                    <a:pt x="3324" y="1085"/>
                    <a:pt x="3316" y="1108"/>
                  </a:cubicBezTo>
                  <a:lnTo>
                    <a:pt x="3332" y="1144"/>
                  </a:lnTo>
                  <a:lnTo>
                    <a:pt x="3360" y="1184"/>
                  </a:lnTo>
                  <a:lnTo>
                    <a:pt x="3420" y="1196"/>
                  </a:lnTo>
                  <a:lnTo>
                    <a:pt x="3468" y="1224"/>
                  </a:lnTo>
                  <a:lnTo>
                    <a:pt x="3440" y="1272"/>
                  </a:lnTo>
                  <a:lnTo>
                    <a:pt x="3388" y="1264"/>
                  </a:lnTo>
                  <a:lnTo>
                    <a:pt x="3372" y="1328"/>
                  </a:lnTo>
                  <a:lnTo>
                    <a:pt x="3380" y="1372"/>
                  </a:lnTo>
                  <a:lnTo>
                    <a:pt x="3476" y="1420"/>
                  </a:lnTo>
                  <a:cubicBezTo>
                    <a:pt x="3495" y="1434"/>
                    <a:pt x="3489" y="1444"/>
                    <a:pt x="3496" y="1456"/>
                  </a:cubicBezTo>
                  <a:lnTo>
                    <a:pt x="3512" y="1512"/>
                  </a:lnTo>
                  <a:lnTo>
                    <a:pt x="3500" y="1572"/>
                  </a:lnTo>
                  <a:lnTo>
                    <a:pt x="3588" y="1564"/>
                  </a:lnTo>
                  <a:lnTo>
                    <a:pt x="3664" y="1576"/>
                  </a:lnTo>
                  <a:lnTo>
                    <a:pt x="3760" y="1608"/>
                  </a:lnTo>
                  <a:lnTo>
                    <a:pt x="3824" y="1648"/>
                  </a:lnTo>
                  <a:lnTo>
                    <a:pt x="3876" y="1700"/>
                  </a:lnTo>
                  <a:lnTo>
                    <a:pt x="3928" y="1752"/>
                  </a:lnTo>
                  <a:lnTo>
                    <a:pt x="4000" y="1752"/>
                  </a:lnTo>
                  <a:lnTo>
                    <a:pt x="4068" y="1740"/>
                  </a:lnTo>
                  <a:lnTo>
                    <a:pt x="4132" y="1696"/>
                  </a:lnTo>
                  <a:lnTo>
                    <a:pt x="4196" y="1676"/>
                  </a:lnTo>
                  <a:lnTo>
                    <a:pt x="4284" y="1660"/>
                  </a:lnTo>
                  <a:lnTo>
                    <a:pt x="4328" y="1644"/>
                  </a:lnTo>
                  <a:lnTo>
                    <a:pt x="4376" y="1640"/>
                  </a:lnTo>
                  <a:lnTo>
                    <a:pt x="4424" y="1652"/>
                  </a:lnTo>
                  <a:lnTo>
                    <a:pt x="4456" y="1736"/>
                  </a:lnTo>
                  <a:cubicBezTo>
                    <a:pt x="4462" y="1769"/>
                    <a:pt x="4468" y="1802"/>
                    <a:pt x="4474" y="1835"/>
                  </a:cubicBezTo>
                  <a:lnTo>
                    <a:pt x="4492" y="1940"/>
                  </a:lnTo>
                  <a:lnTo>
                    <a:pt x="4448" y="2024"/>
                  </a:lnTo>
                  <a:lnTo>
                    <a:pt x="4364" y="2028"/>
                  </a:lnTo>
                  <a:lnTo>
                    <a:pt x="4304" y="2072"/>
                  </a:lnTo>
                  <a:cubicBezTo>
                    <a:pt x="4309" y="2101"/>
                    <a:pt x="4315" y="2131"/>
                    <a:pt x="4320" y="2160"/>
                  </a:cubicBezTo>
                  <a:lnTo>
                    <a:pt x="4276" y="2208"/>
                  </a:lnTo>
                  <a:lnTo>
                    <a:pt x="4244" y="2240"/>
                  </a:lnTo>
                  <a:lnTo>
                    <a:pt x="4264" y="2280"/>
                  </a:lnTo>
                  <a:cubicBezTo>
                    <a:pt x="4272" y="2300"/>
                    <a:pt x="4283" y="2320"/>
                    <a:pt x="4288" y="2340"/>
                  </a:cubicBezTo>
                  <a:lnTo>
                    <a:pt x="4296" y="2400"/>
                  </a:lnTo>
                  <a:lnTo>
                    <a:pt x="4229" y="2414"/>
                  </a:lnTo>
                  <a:cubicBezTo>
                    <a:pt x="4229" y="2423"/>
                    <a:pt x="4228" y="2432"/>
                    <a:pt x="4228" y="2441"/>
                  </a:cubicBezTo>
                  <a:lnTo>
                    <a:pt x="4207" y="2447"/>
                  </a:lnTo>
                  <a:lnTo>
                    <a:pt x="4207" y="2462"/>
                  </a:lnTo>
                  <a:lnTo>
                    <a:pt x="4198" y="2472"/>
                  </a:lnTo>
                  <a:lnTo>
                    <a:pt x="4186" y="2483"/>
                  </a:lnTo>
                  <a:lnTo>
                    <a:pt x="4175" y="2492"/>
                  </a:lnTo>
                  <a:cubicBezTo>
                    <a:pt x="4174" y="2495"/>
                    <a:pt x="4172" y="2499"/>
                    <a:pt x="4171" y="2502"/>
                  </a:cubicBezTo>
                  <a:cubicBezTo>
                    <a:pt x="4168" y="2506"/>
                    <a:pt x="4166" y="2510"/>
                    <a:pt x="4163" y="2514"/>
                  </a:cubicBezTo>
                  <a:lnTo>
                    <a:pt x="4184" y="2528"/>
                  </a:lnTo>
                  <a:lnTo>
                    <a:pt x="4108" y="2532"/>
                  </a:lnTo>
                  <a:lnTo>
                    <a:pt x="4040" y="2516"/>
                  </a:lnTo>
                  <a:lnTo>
                    <a:pt x="4008" y="2608"/>
                  </a:lnTo>
                  <a:lnTo>
                    <a:pt x="3912" y="2640"/>
                  </a:lnTo>
                  <a:lnTo>
                    <a:pt x="3800" y="2648"/>
                  </a:lnTo>
                  <a:lnTo>
                    <a:pt x="3796" y="2764"/>
                  </a:lnTo>
                  <a:cubicBezTo>
                    <a:pt x="3793" y="2788"/>
                    <a:pt x="3791" y="2812"/>
                    <a:pt x="3788" y="2836"/>
                  </a:cubicBezTo>
                  <a:lnTo>
                    <a:pt x="3724" y="2828"/>
                  </a:lnTo>
                  <a:lnTo>
                    <a:pt x="3680" y="2884"/>
                  </a:lnTo>
                  <a:lnTo>
                    <a:pt x="3620" y="2876"/>
                  </a:lnTo>
                  <a:lnTo>
                    <a:pt x="3560" y="2864"/>
                  </a:lnTo>
                  <a:lnTo>
                    <a:pt x="3548" y="2948"/>
                  </a:lnTo>
                  <a:lnTo>
                    <a:pt x="3556" y="3015"/>
                  </a:lnTo>
                  <a:lnTo>
                    <a:pt x="3556" y="3016"/>
                  </a:lnTo>
                  <a:lnTo>
                    <a:pt x="3500" y="3076"/>
                  </a:lnTo>
                  <a:lnTo>
                    <a:pt x="3412" y="3128"/>
                  </a:lnTo>
                  <a:lnTo>
                    <a:pt x="3344" y="3132"/>
                  </a:lnTo>
                  <a:lnTo>
                    <a:pt x="3272" y="3112"/>
                  </a:lnTo>
                  <a:lnTo>
                    <a:pt x="3236" y="3156"/>
                  </a:lnTo>
                  <a:lnTo>
                    <a:pt x="3252" y="3212"/>
                  </a:lnTo>
                  <a:lnTo>
                    <a:pt x="3240" y="3276"/>
                  </a:lnTo>
                  <a:lnTo>
                    <a:pt x="3156" y="3332"/>
                  </a:lnTo>
                  <a:lnTo>
                    <a:pt x="3068" y="3384"/>
                  </a:lnTo>
                  <a:lnTo>
                    <a:pt x="3220" y="3376"/>
                  </a:lnTo>
                  <a:lnTo>
                    <a:pt x="3228" y="3456"/>
                  </a:lnTo>
                  <a:lnTo>
                    <a:pt x="3224" y="3524"/>
                  </a:lnTo>
                  <a:lnTo>
                    <a:pt x="3164" y="3564"/>
                  </a:lnTo>
                  <a:lnTo>
                    <a:pt x="3096" y="3576"/>
                  </a:lnTo>
                  <a:lnTo>
                    <a:pt x="3044" y="3544"/>
                  </a:lnTo>
                  <a:lnTo>
                    <a:pt x="3012" y="3592"/>
                  </a:lnTo>
                  <a:lnTo>
                    <a:pt x="2956" y="3596"/>
                  </a:lnTo>
                  <a:lnTo>
                    <a:pt x="2884" y="3604"/>
                  </a:lnTo>
                  <a:lnTo>
                    <a:pt x="2820" y="3636"/>
                  </a:lnTo>
                  <a:lnTo>
                    <a:pt x="2804" y="3680"/>
                  </a:lnTo>
                  <a:lnTo>
                    <a:pt x="2812" y="3732"/>
                  </a:lnTo>
                  <a:lnTo>
                    <a:pt x="2756" y="3776"/>
                  </a:lnTo>
                  <a:lnTo>
                    <a:pt x="2724" y="3724"/>
                  </a:lnTo>
                  <a:lnTo>
                    <a:pt x="2660" y="3700"/>
                  </a:lnTo>
                  <a:lnTo>
                    <a:pt x="2596" y="3684"/>
                  </a:lnTo>
                  <a:lnTo>
                    <a:pt x="2544" y="3712"/>
                  </a:lnTo>
                  <a:lnTo>
                    <a:pt x="2504" y="3748"/>
                  </a:lnTo>
                  <a:lnTo>
                    <a:pt x="2532" y="3808"/>
                  </a:lnTo>
                  <a:lnTo>
                    <a:pt x="2560" y="3852"/>
                  </a:lnTo>
                  <a:lnTo>
                    <a:pt x="2428" y="3848"/>
                  </a:lnTo>
                  <a:lnTo>
                    <a:pt x="2468" y="3784"/>
                  </a:lnTo>
                  <a:lnTo>
                    <a:pt x="2420" y="3764"/>
                  </a:lnTo>
                  <a:lnTo>
                    <a:pt x="2332" y="3752"/>
                  </a:lnTo>
                  <a:lnTo>
                    <a:pt x="2248" y="3788"/>
                  </a:lnTo>
                  <a:lnTo>
                    <a:pt x="2168" y="3832"/>
                  </a:lnTo>
                  <a:lnTo>
                    <a:pt x="2084" y="3868"/>
                  </a:lnTo>
                  <a:lnTo>
                    <a:pt x="2040" y="3824"/>
                  </a:lnTo>
                  <a:lnTo>
                    <a:pt x="2024" y="3776"/>
                  </a:lnTo>
                  <a:lnTo>
                    <a:pt x="2004" y="3716"/>
                  </a:lnTo>
                  <a:lnTo>
                    <a:pt x="1920" y="3680"/>
                  </a:lnTo>
                  <a:lnTo>
                    <a:pt x="1884" y="3636"/>
                  </a:lnTo>
                  <a:lnTo>
                    <a:pt x="1883" y="3636"/>
                  </a:lnTo>
                  <a:lnTo>
                    <a:pt x="1820" y="3612"/>
                  </a:lnTo>
                  <a:lnTo>
                    <a:pt x="1760" y="3592"/>
                  </a:lnTo>
                  <a:lnTo>
                    <a:pt x="1700" y="3576"/>
                  </a:lnTo>
                  <a:lnTo>
                    <a:pt x="1640" y="3568"/>
                  </a:lnTo>
                  <a:lnTo>
                    <a:pt x="1572" y="3568"/>
                  </a:lnTo>
                  <a:lnTo>
                    <a:pt x="1512" y="3564"/>
                  </a:lnTo>
                  <a:lnTo>
                    <a:pt x="1416" y="3560"/>
                  </a:lnTo>
                  <a:cubicBezTo>
                    <a:pt x="1429" y="3533"/>
                    <a:pt x="1443" y="3507"/>
                    <a:pt x="1456" y="3480"/>
                  </a:cubicBezTo>
                  <a:lnTo>
                    <a:pt x="1356" y="3504"/>
                  </a:lnTo>
                  <a:lnTo>
                    <a:pt x="1320" y="3464"/>
                  </a:lnTo>
                  <a:lnTo>
                    <a:pt x="1372" y="3424"/>
                  </a:lnTo>
                  <a:lnTo>
                    <a:pt x="1432" y="3360"/>
                  </a:lnTo>
                  <a:cubicBezTo>
                    <a:pt x="1424" y="3344"/>
                    <a:pt x="1416" y="3328"/>
                    <a:pt x="1408" y="3312"/>
                  </a:cubicBezTo>
                  <a:lnTo>
                    <a:pt x="1328" y="3360"/>
                  </a:lnTo>
                  <a:lnTo>
                    <a:pt x="1272" y="3368"/>
                  </a:lnTo>
                  <a:lnTo>
                    <a:pt x="1188" y="3368"/>
                  </a:lnTo>
                  <a:lnTo>
                    <a:pt x="1068" y="3356"/>
                  </a:lnTo>
                  <a:lnTo>
                    <a:pt x="972" y="3360"/>
                  </a:lnTo>
                  <a:cubicBezTo>
                    <a:pt x="959" y="3337"/>
                    <a:pt x="945" y="3315"/>
                    <a:pt x="932" y="3292"/>
                  </a:cubicBezTo>
                  <a:lnTo>
                    <a:pt x="912" y="3232"/>
                  </a:lnTo>
                  <a:lnTo>
                    <a:pt x="844" y="3192"/>
                  </a:lnTo>
                  <a:lnTo>
                    <a:pt x="768" y="3196"/>
                  </a:lnTo>
                  <a:lnTo>
                    <a:pt x="716" y="3256"/>
                  </a:lnTo>
                  <a:lnTo>
                    <a:pt x="772" y="3316"/>
                  </a:lnTo>
                  <a:lnTo>
                    <a:pt x="820" y="3332"/>
                  </a:lnTo>
                  <a:cubicBezTo>
                    <a:pt x="819" y="3345"/>
                    <a:pt x="817" y="3359"/>
                    <a:pt x="816" y="3372"/>
                  </a:cubicBezTo>
                  <a:lnTo>
                    <a:pt x="736" y="3376"/>
                  </a:lnTo>
                  <a:lnTo>
                    <a:pt x="668" y="3388"/>
                  </a:lnTo>
                  <a:lnTo>
                    <a:pt x="560" y="3384"/>
                  </a:lnTo>
                  <a:lnTo>
                    <a:pt x="468" y="3352"/>
                  </a:lnTo>
                  <a:lnTo>
                    <a:pt x="376" y="3340"/>
                  </a:lnTo>
                  <a:cubicBezTo>
                    <a:pt x="373" y="3323"/>
                    <a:pt x="371" y="3305"/>
                    <a:pt x="368" y="3288"/>
                  </a:cubicBezTo>
                  <a:cubicBezTo>
                    <a:pt x="381" y="3271"/>
                    <a:pt x="395" y="3253"/>
                    <a:pt x="408" y="3236"/>
                  </a:cubicBezTo>
                  <a:lnTo>
                    <a:pt x="500" y="3244"/>
                  </a:lnTo>
                  <a:cubicBezTo>
                    <a:pt x="504" y="3229"/>
                    <a:pt x="508" y="3215"/>
                    <a:pt x="512" y="3200"/>
                  </a:cubicBezTo>
                  <a:lnTo>
                    <a:pt x="424" y="3164"/>
                  </a:lnTo>
                  <a:lnTo>
                    <a:pt x="348" y="3156"/>
                  </a:lnTo>
                  <a:lnTo>
                    <a:pt x="208" y="3148"/>
                  </a:lnTo>
                  <a:lnTo>
                    <a:pt x="80" y="3148"/>
                  </a:lnTo>
                  <a:lnTo>
                    <a:pt x="0" y="3148"/>
                  </a:lnTo>
                  <a:lnTo>
                    <a:pt x="16" y="3084"/>
                  </a:lnTo>
                  <a:lnTo>
                    <a:pt x="48" y="3020"/>
                  </a:lnTo>
                  <a:lnTo>
                    <a:pt x="92" y="2988"/>
                  </a:lnTo>
                  <a:lnTo>
                    <a:pt x="144" y="2960"/>
                  </a:lnTo>
                  <a:lnTo>
                    <a:pt x="192" y="2936"/>
                  </a:lnTo>
                  <a:lnTo>
                    <a:pt x="244" y="2904"/>
                  </a:lnTo>
                  <a:lnTo>
                    <a:pt x="228" y="2868"/>
                  </a:lnTo>
                  <a:cubicBezTo>
                    <a:pt x="225" y="2853"/>
                    <a:pt x="223" y="2839"/>
                    <a:pt x="220" y="2824"/>
                  </a:cubicBezTo>
                  <a:lnTo>
                    <a:pt x="232" y="2784"/>
                  </a:lnTo>
                  <a:lnTo>
                    <a:pt x="252" y="2704"/>
                  </a:lnTo>
                  <a:lnTo>
                    <a:pt x="304" y="2704"/>
                  </a:lnTo>
                  <a:lnTo>
                    <a:pt x="344" y="2696"/>
                  </a:lnTo>
                  <a:lnTo>
                    <a:pt x="384" y="2716"/>
                  </a:lnTo>
                  <a:lnTo>
                    <a:pt x="436" y="2724"/>
                  </a:lnTo>
                  <a:cubicBezTo>
                    <a:pt x="439" y="2709"/>
                    <a:pt x="441" y="2695"/>
                    <a:pt x="444" y="2680"/>
                  </a:cubicBezTo>
                  <a:cubicBezTo>
                    <a:pt x="445" y="2659"/>
                    <a:pt x="447" y="2637"/>
                    <a:pt x="448" y="2616"/>
                  </a:cubicBezTo>
                  <a:lnTo>
                    <a:pt x="464" y="2564"/>
                  </a:lnTo>
                  <a:cubicBezTo>
                    <a:pt x="469" y="2547"/>
                    <a:pt x="475" y="2529"/>
                    <a:pt x="480" y="2512"/>
                  </a:cubicBezTo>
                  <a:cubicBezTo>
                    <a:pt x="483" y="2496"/>
                    <a:pt x="485" y="2480"/>
                    <a:pt x="488" y="2464"/>
                  </a:cubicBezTo>
                  <a:lnTo>
                    <a:pt x="488" y="2420"/>
                  </a:lnTo>
                  <a:cubicBezTo>
                    <a:pt x="491" y="2408"/>
                    <a:pt x="493" y="2396"/>
                    <a:pt x="496" y="2384"/>
                  </a:cubicBezTo>
                  <a:lnTo>
                    <a:pt x="520" y="2352"/>
                  </a:lnTo>
                  <a:lnTo>
                    <a:pt x="584" y="2336"/>
                  </a:lnTo>
                  <a:lnTo>
                    <a:pt x="586" y="2336"/>
                  </a:lnTo>
                  <a:lnTo>
                    <a:pt x="596" y="2280"/>
                  </a:lnTo>
                  <a:cubicBezTo>
                    <a:pt x="598" y="2263"/>
                    <a:pt x="599" y="2251"/>
                    <a:pt x="600" y="2236"/>
                  </a:cubicBezTo>
                  <a:lnTo>
                    <a:pt x="664" y="2224"/>
                  </a:lnTo>
                  <a:lnTo>
                    <a:pt x="728" y="2240"/>
                  </a:lnTo>
                  <a:lnTo>
                    <a:pt x="760" y="2188"/>
                  </a:lnTo>
                  <a:lnTo>
                    <a:pt x="732" y="2152"/>
                  </a:lnTo>
                  <a:lnTo>
                    <a:pt x="704" y="2108"/>
                  </a:lnTo>
                  <a:lnTo>
                    <a:pt x="644" y="2048"/>
                  </a:lnTo>
                  <a:lnTo>
                    <a:pt x="600" y="2000"/>
                  </a:lnTo>
                  <a:lnTo>
                    <a:pt x="544" y="1964"/>
                  </a:lnTo>
                  <a:cubicBezTo>
                    <a:pt x="548" y="1936"/>
                    <a:pt x="552" y="1908"/>
                    <a:pt x="556" y="1880"/>
                  </a:cubicBezTo>
                  <a:lnTo>
                    <a:pt x="548" y="1812"/>
                  </a:lnTo>
                  <a:lnTo>
                    <a:pt x="520" y="1760"/>
                  </a:lnTo>
                  <a:lnTo>
                    <a:pt x="484" y="1700"/>
                  </a:lnTo>
                  <a:lnTo>
                    <a:pt x="440" y="1644"/>
                  </a:lnTo>
                  <a:lnTo>
                    <a:pt x="456" y="1608"/>
                  </a:lnTo>
                  <a:lnTo>
                    <a:pt x="468" y="1572"/>
                  </a:lnTo>
                  <a:lnTo>
                    <a:pt x="500" y="1556"/>
                  </a:lnTo>
                  <a:lnTo>
                    <a:pt x="540" y="1544"/>
                  </a:lnTo>
                  <a:lnTo>
                    <a:pt x="592" y="1564"/>
                  </a:lnTo>
                  <a:lnTo>
                    <a:pt x="636" y="1564"/>
                  </a:lnTo>
                  <a:cubicBezTo>
                    <a:pt x="644" y="1576"/>
                    <a:pt x="652" y="1588"/>
                    <a:pt x="660" y="1600"/>
                  </a:cubicBezTo>
                  <a:cubicBezTo>
                    <a:pt x="659" y="1619"/>
                    <a:pt x="657" y="1637"/>
                    <a:pt x="656" y="1656"/>
                  </a:cubicBezTo>
                  <a:lnTo>
                    <a:pt x="640" y="1700"/>
                  </a:lnTo>
                  <a:lnTo>
                    <a:pt x="672" y="1748"/>
                  </a:lnTo>
                  <a:lnTo>
                    <a:pt x="716" y="1716"/>
                  </a:lnTo>
                  <a:lnTo>
                    <a:pt x="752" y="1664"/>
                  </a:lnTo>
                  <a:lnTo>
                    <a:pt x="808" y="1656"/>
                  </a:lnTo>
                  <a:lnTo>
                    <a:pt x="860" y="1644"/>
                  </a:lnTo>
                  <a:cubicBezTo>
                    <a:pt x="859" y="1628"/>
                    <a:pt x="857" y="1612"/>
                    <a:pt x="856" y="1596"/>
                  </a:cubicBezTo>
                  <a:lnTo>
                    <a:pt x="808" y="1580"/>
                  </a:lnTo>
                  <a:lnTo>
                    <a:pt x="760" y="1572"/>
                  </a:lnTo>
                  <a:lnTo>
                    <a:pt x="740" y="1520"/>
                  </a:lnTo>
                  <a:cubicBezTo>
                    <a:pt x="744" y="1503"/>
                    <a:pt x="748" y="1485"/>
                    <a:pt x="752" y="1468"/>
                  </a:cubicBezTo>
                  <a:cubicBezTo>
                    <a:pt x="759" y="1448"/>
                    <a:pt x="765" y="1428"/>
                    <a:pt x="772" y="1408"/>
                  </a:cubicBezTo>
                  <a:lnTo>
                    <a:pt x="816" y="1364"/>
                  </a:lnTo>
                  <a:lnTo>
                    <a:pt x="876" y="1360"/>
                  </a:lnTo>
                  <a:lnTo>
                    <a:pt x="936" y="1396"/>
                  </a:lnTo>
                  <a:lnTo>
                    <a:pt x="984" y="1452"/>
                  </a:lnTo>
                  <a:lnTo>
                    <a:pt x="940" y="1488"/>
                  </a:lnTo>
                  <a:lnTo>
                    <a:pt x="904" y="1532"/>
                  </a:lnTo>
                  <a:cubicBezTo>
                    <a:pt x="903" y="1544"/>
                    <a:pt x="901" y="1556"/>
                    <a:pt x="900" y="1568"/>
                  </a:cubicBezTo>
                  <a:lnTo>
                    <a:pt x="936" y="1616"/>
                  </a:lnTo>
                  <a:lnTo>
                    <a:pt x="1004" y="1620"/>
                  </a:lnTo>
                  <a:lnTo>
                    <a:pt x="1060" y="1608"/>
                  </a:lnTo>
                  <a:lnTo>
                    <a:pt x="1108" y="1560"/>
                  </a:lnTo>
                  <a:cubicBezTo>
                    <a:pt x="1113" y="1568"/>
                    <a:pt x="1119" y="1576"/>
                    <a:pt x="1124" y="1584"/>
                  </a:cubicBezTo>
                  <a:lnTo>
                    <a:pt x="1088" y="1636"/>
                  </a:lnTo>
                  <a:cubicBezTo>
                    <a:pt x="1095" y="1657"/>
                    <a:pt x="1101" y="1679"/>
                    <a:pt x="1108" y="1700"/>
                  </a:cubicBezTo>
                  <a:lnTo>
                    <a:pt x="1152" y="1736"/>
                  </a:lnTo>
                  <a:lnTo>
                    <a:pt x="1228" y="1736"/>
                  </a:lnTo>
                  <a:lnTo>
                    <a:pt x="1312" y="1732"/>
                  </a:lnTo>
                  <a:lnTo>
                    <a:pt x="1400" y="1740"/>
                  </a:lnTo>
                  <a:lnTo>
                    <a:pt x="1420" y="1776"/>
                  </a:lnTo>
                  <a:cubicBezTo>
                    <a:pt x="1423" y="1791"/>
                    <a:pt x="1425" y="1805"/>
                    <a:pt x="1428" y="1820"/>
                  </a:cubicBezTo>
                  <a:lnTo>
                    <a:pt x="1460" y="1856"/>
                  </a:lnTo>
                  <a:lnTo>
                    <a:pt x="1500" y="1876"/>
                  </a:lnTo>
                  <a:lnTo>
                    <a:pt x="1544" y="1896"/>
                  </a:lnTo>
                  <a:lnTo>
                    <a:pt x="1595" y="1916"/>
                  </a:lnTo>
                  <a:lnTo>
                    <a:pt x="1636" y="1876"/>
                  </a:lnTo>
                  <a:lnTo>
                    <a:pt x="1664" y="1848"/>
                  </a:lnTo>
                  <a:lnTo>
                    <a:pt x="1668" y="1812"/>
                  </a:lnTo>
                  <a:lnTo>
                    <a:pt x="1680" y="1780"/>
                  </a:lnTo>
                  <a:lnTo>
                    <a:pt x="1700" y="1752"/>
                  </a:lnTo>
                  <a:lnTo>
                    <a:pt x="1732" y="1792"/>
                  </a:lnTo>
                  <a:lnTo>
                    <a:pt x="1772" y="1848"/>
                  </a:lnTo>
                  <a:lnTo>
                    <a:pt x="1792" y="1816"/>
                  </a:lnTo>
                  <a:lnTo>
                    <a:pt x="1816" y="1787"/>
                  </a:lnTo>
                  <a:lnTo>
                    <a:pt x="1817" y="1786"/>
                  </a:lnTo>
                  <a:lnTo>
                    <a:pt x="1796" y="1732"/>
                  </a:lnTo>
                  <a:lnTo>
                    <a:pt x="1796" y="1676"/>
                  </a:lnTo>
                  <a:lnTo>
                    <a:pt x="1824" y="1616"/>
                  </a:lnTo>
                  <a:lnTo>
                    <a:pt x="1752" y="1612"/>
                  </a:lnTo>
                  <a:lnTo>
                    <a:pt x="1732" y="1568"/>
                  </a:lnTo>
                  <a:cubicBezTo>
                    <a:pt x="1727" y="1552"/>
                    <a:pt x="1721" y="1536"/>
                    <a:pt x="1716" y="1520"/>
                  </a:cubicBezTo>
                  <a:lnTo>
                    <a:pt x="1672" y="1496"/>
                  </a:lnTo>
                  <a:lnTo>
                    <a:pt x="1632" y="1484"/>
                  </a:lnTo>
                  <a:lnTo>
                    <a:pt x="1572" y="1480"/>
                  </a:lnTo>
                  <a:lnTo>
                    <a:pt x="1524" y="1460"/>
                  </a:lnTo>
                  <a:lnTo>
                    <a:pt x="1488" y="1416"/>
                  </a:lnTo>
                  <a:cubicBezTo>
                    <a:pt x="1485" y="1400"/>
                    <a:pt x="1483" y="1384"/>
                    <a:pt x="1480" y="1368"/>
                  </a:cubicBezTo>
                  <a:lnTo>
                    <a:pt x="1516" y="1328"/>
                  </a:lnTo>
                  <a:lnTo>
                    <a:pt x="1556" y="1308"/>
                  </a:lnTo>
                  <a:lnTo>
                    <a:pt x="1524" y="1284"/>
                  </a:lnTo>
                  <a:lnTo>
                    <a:pt x="1480" y="1256"/>
                  </a:lnTo>
                  <a:lnTo>
                    <a:pt x="1504" y="1204"/>
                  </a:lnTo>
                  <a:lnTo>
                    <a:pt x="1560" y="1200"/>
                  </a:lnTo>
                  <a:lnTo>
                    <a:pt x="1608" y="1212"/>
                  </a:lnTo>
                  <a:lnTo>
                    <a:pt x="1676" y="1248"/>
                  </a:lnTo>
                  <a:lnTo>
                    <a:pt x="1716" y="1212"/>
                  </a:lnTo>
                  <a:lnTo>
                    <a:pt x="1752" y="1172"/>
                  </a:lnTo>
                  <a:lnTo>
                    <a:pt x="1724" y="1140"/>
                  </a:lnTo>
                  <a:lnTo>
                    <a:pt x="1684" y="1096"/>
                  </a:lnTo>
                  <a:cubicBezTo>
                    <a:pt x="1688" y="1080"/>
                    <a:pt x="1692" y="1064"/>
                    <a:pt x="1696" y="1048"/>
                  </a:cubicBezTo>
                  <a:cubicBezTo>
                    <a:pt x="1700" y="1031"/>
                    <a:pt x="1704" y="1013"/>
                    <a:pt x="1708" y="996"/>
                  </a:cubicBezTo>
                  <a:lnTo>
                    <a:pt x="1724" y="952"/>
                  </a:lnTo>
                  <a:lnTo>
                    <a:pt x="1744" y="916"/>
                  </a:lnTo>
                  <a:lnTo>
                    <a:pt x="1820" y="912"/>
                  </a:lnTo>
                  <a:lnTo>
                    <a:pt x="1876" y="908"/>
                  </a:lnTo>
                  <a:lnTo>
                    <a:pt x="1916" y="892"/>
                  </a:lnTo>
                  <a:lnTo>
                    <a:pt x="1992" y="860"/>
                  </a:lnTo>
                  <a:lnTo>
                    <a:pt x="1978" y="815"/>
                  </a:lnTo>
                  <a:lnTo>
                    <a:pt x="1940" y="767"/>
                  </a:lnTo>
                  <a:lnTo>
                    <a:pt x="1928" y="724"/>
                  </a:lnTo>
                  <a:lnTo>
                    <a:pt x="1988" y="728"/>
                  </a:lnTo>
                  <a:lnTo>
                    <a:pt x="2052" y="720"/>
                  </a:lnTo>
                  <a:lnTo>
                    <a:pt x="2104" y="712"/>
                  </a:lnTo>
                  <a:lnTo>
                    <a:pt x="2148" y="668"/>
                  </a:lnTo>
                  <a:lnTo>
                    <a:pt x="2124" y="616"/>
                  </a:lnTo>
                  <a:lnTo>
                    <a:pt x="2156" y="576"/>
                  </a:lnTo>
                  <a:lnTo>
                    <a:pt x="2188" y="560"/>
                  </a:lnTo>
                  <a:lnTo>
                    <a:pt x="2248" y="572"/>
                  </a:lnTo>
                  <a:lnTo>
                    <a:pt x="2288" y="540"/>
                  </a:lnTo>
                  <a:lnTo>
                    <a:pt x="2332" y="508"/>
                  </a:lnTo>
                  <a:lnTo>
                    <a:pt x="2384" y="504"/>
                  </a:lnTo>
                  <a:lnTo>
                    <a:pt x="2420" y="524"/>
                  </a:lnTo>
                  <a:lnTo>
                    <a:pt x="2456" y="544"/>
                  </a:lnTo>
                  <a:lnTo>
                    <a:pt x="2488" y="508"/>
                  </a:lnTo>
                  <a:lnTo>
                    <a:pt x="2528" y="472"/>
                  </a:lnTo>
                  <a:lnTo>
                    <a:pt x="2588" y="476"/>
                  </a:lnTo>
                  <a:lnTo>
                    <a:pt x="2640" y="476"/>
                  </a:lnTo>
                  <a:lnTo>
                    <a:pt x="2652" y="332"/>
                  </a:lnTo>
                  <a:lnTo>
                    <a:pt x="2580" y="300"/>
                  </a:lnTo>
                  <a:lnTo>
                    <a:pt x="2580" y="248"/>
                  </a:lnTo>
                  <a:lnTo>
                    <a:pt x="2544" y="216"/>
                  </a:lnTo>
                  <a:lnTo>
                    <a:pt x="2484" y="224"/>
                  </a:lnTo>
                  <a:lnTo>
                    <a:pt x="2440" y="224"/>
                  </a:lnTo>
                  <a:lnTo>
                    <a:pt x="2400" y="188"/>
                  </a:lnTo>
                  <a:lnTo>
                    <a:pt x="2428" y="152"/>
                  </a:lnTo>
                  <a:lnTo>
                    <a:pt x="2436" y="92"/>
                  </a:lnTo>
                  <a:lnTo>
                    <a:pt x="2448" y="52"/>
                  </a:lnTo>
                  <a:lnTo>
                    <a:pt x="2490" y="19"/>
                  </a:lnTo>
                  <a:lnTo>
                    <a:pt x="2552" y="4"/>
                  </a:lnTo>
                  <a:lnTo>
                    <a:pt x="2612" y="12"/>
                  </a:lnTo>
                  <a:lnTo>
                    <a:pt x="2632" y="40"/>
                  </a:lnTo>
                  <a:lnTo>
                    <a:pt x="2648" y="76"/>
                  </a:lnTo>
                  <a:cubicBezTo>
                    <a:pt x="2649" y="93"/>
                    <a:pt x="2651" y="111"/>
                    <a:pt x="2652" y="128"/>
                  </a:cubicBezTo>
                  <a:lnTo>
                    <a:pt x="2692" y="128"/>
                  </a:lnTo>
                  <a:lnTo>
                    <a:pt x="2764" y="124"/>
                  </a:lnTo>
                  <a:lnTo>
                    <a:pt x="2788" y="84"/>
                  </a:lnTo>
                  <a:cubicBezTo>
                    <a:pt x="2789" y="71"/>
                    <a:pt x="2791" y="57"/>
                    <a:pt x="2792" y="44"/>
                  </a:cubicBezTo>
                  <a:lnTo>
                    <a:pt x="2816" y="16"/>
                  </a:lnTo>
                  <a:lnTo>
                    <a:pt x="2860" y="0"/>
                  </a:lnTo>
                  <a:close/>
                </a:path>
              </a:pathLst>
            </a:custGeom>
            <a:solidFill>
              <a:schemeClr val="bg1"/>
            </a:solidFill>
            <a:ln w="19050" cmpd="sng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22">
              <a:extLst>
                <a:ext uri="{FF2B5EF4-FFF2-40B4-BE49-F238E27FC236}">
                  <a16:creationId xmlns:a16="http://schemas.microsoft.com/office/drawing/2014/main" id="{9986898B-70A8-E62E-4919-3FE1DE159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578" y="3165528"/>
              <a:ext cx="917650" cy="946200"/>
            </a:xfrm>
            <a:custGeom>
              <a:avLst/>
              <a:gdLst>
                <a:gd name="T0" fmla="*/ 2147483647 w 4296"/>
                <a:gd name="T1" fmla="*/ 2147483647 h 4156"/>
                <a:gd name="T2" fmla="*/ 2147483647 w 4296"/>
                <a:gd name="T3" fmla="*/ 2147483647 h 4156"/>
                <a:gd name="T4" fmla="*/ 2147483647 w 4296"/>
                <a:gd name="T5" fmla="*/ 2147483647 h 4156"/>
                <a:gd name="T6" fmla="*/ 2147483647 w 4296"/>
                <a:gd name="T7" fmla="*/ 2147483647 h 4156"/>
                <a:gd name="T8" fmla="*/ 2147483647 w 4296"/>
                <a:gd name="T9" fmla="*/ 2147483647 h 4156"/>
                <a:gd name="T10" fmla="*/ 2147483647 w 4296"/>
                <a:gd name="T11" fmla="*/ 2147483647 h 4156"/>
                <a:gd name="T12" fmla="*/ 2147483647 w 4296"/>
                <a:gd name="T13" fmla="*/ 2147483647 h 4156"/>
                <a:gd name="T14" fmla="*/ 2147483647 w 4296"/>
                <a:gd name="T15" fmla="*/ 2147483647 h 4156"/>
                <a:gd name="T16" fmla="*/ 2147483647 w 4296"/>
                <a:gd name="T17" fmla="*/ 2147483647 h 4156"/>
                <a:gd name="T18" fmla="*/ 2147483647 w 4296"/>
                <a:gd name="T19" fmla="*/ 2147483647 h 4156"/>
                <a:gd name="T20" fmla="*/ 2147483647 w 4296"/>
                <a:gd name="T21" fmla="*/ 2147483647 h 4156"/>
                <a:gd name="T22" fmla="*/ 2147483647 w 4296"/>
                <a:gd name="T23" fmla="*/ 2147483647 h 4156"/>
                <a:gd name="T24" fmla="*/ 2147483647 w 4296"/>
                <a:gd name="T25" fmla="*/ 2147483647 h 4156"/>
                <a:gd name="T26" fmla="*/ 2147483647 w 4296"/>
                <a:gd name="T27" fmla="*/ 2147483647 h 4156"/>
                <a:gd name="T28" fmla="*/ 2147483647 w 4296"/>
                <a:gd name="T29" fmla="*/ 2147483647 h 4156"/>
                <a:gd name="T30" fmla="*/ 2147483647 w 4296"/>
                <a:gd name="T31" fmla="*/ 2147483647 h 4156"/>
                <a:gd name="T32" fmla="*/ 2147483647 w 4296"/>
                <a:gd name="T33" fmla="*/ 2147483647 h 4156"/>
                <a:gd name="T34" fmla="*/ 2147483647 w 4296"/>
                <a:gd name="T35" fmla="*/ 2147483647 h 4156"/>
                <a:gd name="T36" fmla="*/ 2147483647 w 4296"/>
                <a:gd name="T37" fmla="*/ 2147483647 h 4156"/>
                <a:gd name="T38" fmla="*/ 2147483647 w 4296"/>
                <a:gd name="T39" fmla="*/ 2147483647 h 4156"/>
                <a:gd name="T40" fmla="*/ 2147483647 w 4296"/>
                <a:gd name="T41" fmla="*/ 2147483647 h 4156"/>
                <a:gd name="T42" fmla="*/ 2147483647 w 4296"/>
                <a:gd name="T43" fmla="*/ 2147483647 h 4156"/>
                <a:gd name="T44" fmla="*/ 2147483647 w 4296"/>
                <a:gd name="T45" fmla="*/ 2147483647 h 4156"/>
                <a:gd name="T46" fmla="*/ 2147483647 w 4296"/>
                <a:gd name="T47" fmla="*/ 2147483647 h 4156"/>
                <a:gd name="T48" fmla="*/ 2147483647 w 4296"/>
                <a:gd name="T49" fmla="*/ 2147483647 h 4156"/>
                <a:gd name="T50" fmla="*/ 2147483647 w 4296"/>
                <a:gd name="T51" fmla="*/ 2147483647 h 4156"/>
                <a:gd name="T52" fmla="*/ 2147483647 w 4296"/>
                <a:gd name="T53" fmla="*/ 2147483647 h 4156"/>
                <a:gd name="T54" fmla="*/ 2147483647 w 4296"/>
                <a:gd name="T55" fmla="*/ 2147483647 h 4156"/>
                <a:gd name="T56" fmla="*/ 2147483647 w 4296"/>
                <a:gd name="T57" fmla="*/ 2147483647 h 4156"/>
                <a:gd name="T58" fmla="*/ 2147483647 w 4296"/>
                <a:gd name="T59" fmla="*/ 2147483647 h 4156"/>
                <a:gd name="T60" fmla="*/ 2147483647 w 4296"/>
                <a:gd name="T61" fmla="*/ 2147483647 h 4156"/>
                <a:gd name="T62" fmla="*/ 2147483647 w 4296"/>
                <a:gd name="T63" fmla="*/ 2147483647 h 4156"/>
                <a:gd name="T64" fmla="*/ 2147483647 w 4296"/>
                <a:gd name="T65" fmla="*/ 2147483647 h 4156"/>
                <a:gd name="T66" fmla="*/ 2147483647 w 4296"/>
                <a:gd name="T67" fmla="*/ 2147483647 h 4156"/>
                <a:gd name="T68" fmla="*/ 2147483647 w 4296"/>
                <a:gd name="T69" fmla="*/ 2147483647 h 4156"/>
                <a:gd name="T70" fmla="*/ 2147483647 w 4296"/>
                <a:gd name="T71" fmla="*/ 2147483647 h 4156"/>
                <a:gd name="T72" fmla="*/ 2147483647 w 4296"/>
                <a:gd name="T73" fmla="*/ 2147483647 h 4156"/>
                <a:gd name="T74" fmla="*/ 2147483647 w 4296"/>
                <a:gd name="T75" fmla="*/ 2147483647 h 4156"/>
                <a:gd name="T76" fmla="*/ 2147483647 w 4296"/>
                <a:gd name="T77" fmla="*/ 2147483647 h 4156"/>
                <a:gd name="T78" fmla="*/ 2147483647 w 4296"/>
                <a:gd name="T79" fmla="*/ 2147483647 h 4156"/>
                <a:gd name="T80" fmla="*/ 2147483647 w 4296"/>
                <a:gd name="T81" fmla="*/ 2147483647 h 4156"/>
                <a:gd name="T82" fmla="*/ 2147483647 w 4296"/>
                <a:gd name="T83" fmla="*/ 2147483647 h 4156"/>
                <a:gd name="T84" fmla="*/ 0 w 4296"/>
                <a:gd name="T85" fmla="*/ 2147483647 h 4156"/>
                <a:gd name="T86" fmla="*/ 2147483647 w 4296"/>
                <a:gd name="T87" fmla="*/ 2147483647 h 4156"/>
                <a:gd name="T88" fmla="*/ 2147483647 w 4296"/>
                <a:gd name="T89" fmla="*/ 2147483647 h 4156"/>
                <a:gd name="T90" fmla="*/ 2147483647 w 4296"/>
                <a:gd name="T91" fmla="*/ 2147483647 h 4156"/>
                <a:gd name="T92" fmla="*/ 2147483647 w 4296"/>
                <a:gd name="T93" fmla="*/ 2147483647 h 4156"/>
                <a:gd name="T94" fmla="*/ 2147483647 w 4296"/>
                <a:gd name="T95" fmla="*/ 2147483647 h 4156"/>
                <a:gd name="T96" fmla="*/ 2147483647 w 4296"/>
                <a:gd name="T97" fmla="*/ 2147483647 h 4156"/>
                <a:gd name="T98" fmla="*/ 2147483647 w 4296"/>
                <a:gd name="T99" fmla="*/ 2147483647 h 4156"/>
                <a:gd name="T100" fmla="*/ 2147483647 w 4296"/>
                <a:gd name="T101" fmla="*/ 2147483647 h 4156"/>
                <a:gd name="T102" fmla="*/ 2147483647 w 4296"/>
                <a:gd name="T103" fmla="*/ 2147483647 h 4156"/>
                <a:gd name="T104" fmla="*/ 2147483647 w 4296"/>
                <a:gd name="T105" fmla="*/ 2147483647 h 4156"/>
                <a:gd name="T106" fmla="*/ 2147483647 w 4296"/>
                <a:gd name="T107" fmla="*/ 2147483647 h 4156"/>
                <a:gd name="T108" fmla="*/ 2147483647 w 4296"/>
                <a:gd name="T109" fmla="*/ 2147483647 h 4156"/>
                <a:gd name="T110" fmla="*/ 2147483647 w 4296"/>
                <a:gd name="T111" fmla="*/ 2147483647 h 4156"/>
                <a:gd name="T112" fmla="*/ 2147483647 w 4296"/>
                <a:gd name="T113" fmla="*/ 2147483647 h 4156"/>
                <a:gd name="T114" fmla="*/ 2147483647 w 4296"/>
                <a:gd name="T115" fmla="*/ 2147483647 h 4156"/>
                <a:gd name="T116" fmla="*/ 2147483647 w 4296"/>
                <a:gd name="T117" fmla="*/ 2147483647 h 4156"/>
                <a:gd name="T118" fmla="*/ 2147483647 w 4296"/>
                <a:gd name="T119" fmla="*/ 2147483647 h 4156"/>
                <a:gd name="T120" fmla="*/ 2147483647 w 4296"/>
                <a:gd name="T121" fmla="*/ 2147483647 h 41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96" h="4156">
                  <a:moveTo>
                    <a:pt x="2972" y="0"/>
                  </a:moveTo>
                  <a:lnTo>
                    <a:pt x="3012" y="20"/>
                  </a:lnTo>
                  <a:lnTo>
                    <a:pt x="3048" y="60"/>
                  </a:lnTo>
                  <a:cubicBezTo>
                    <a:pt x="3047" y="79"/>
                    <a:pt x="3045" y="97"/>
                    <a:pt x="3044" y="116"/>
                  </a:cubicBezTo>
                  <a:cubicBezTo>
                    <a:pt x="3047" y="132"/>
                    <a:pt x="3049" y="148"/>
                    <a:pt x="3052" y="164"/>
                  </a:cubicBezTo>
                  <a:cubicBezTo>
                    <a:pt x="3059" y="180"/>
                    <a:pt x="3065" y="196"/>
                    <a:pt x="3072" y="212"/>
                  </a:cubicBezTo>
                  <a:lnTo>
                    <a:pt x="3108" y="216"/>
                  </a:lnTo>
                  <a:lnTo>
                    <a:pt x="3148" y="236"/>
                  </a:lnTo>
                  <a:lnTo>
                    <a:pt x="3164" y="292"/>
                  </a:lnTo>
                  <a:cubicBezTo>
                    <a:pt x="3163" y="305"/>
                    <a:pt x="3161" y="317"/>
                    <a:pt x="3160" y="330"/>
                  </a:cubicBezTo>
                  <a:lnTo>
                    <a:pt x="3160" y="331"/>
                  </a:lnTo>
                  <a:lnTo>
                    <a:pt x="3268" y="340"/>
                  </a:lnTo>
                  <a:lnTo>
                    <a:pt x="3340" y="332"/>
                  </a:lnTo>
                  <a:lnTo>
                    <a:pt x="3384" y="296"/>
                  </a:lnTo>
                  <a:lnTo>
                    <a:pt x="3412" y="252"/>
                  </a:lnTo>
                  <a:lnTo>
                    <a:pt x="3448" y="184"/>
                  </a:lnTo>
                  <a:lnTo>
                    <a:pt x="3520" y="188"/>
                  </a:lnTo>
                  <a:lnTo>
                    <a:pt x="3604" y="180"/>
                  </a:lnTo>
                  <a:lnTo>
                    <a:pt x="3652" y="204"/>
                  </a:lnTo>
                  <a:lnTo>
                    <a:pt x="3688" y="248"/>
                  </a:lnTo>
                  <a:lnTo>
                    <a:pt x="3684" y="320"/>
                  </a:lnTo>
                  <a:lnTo>
                    <a:pt x="3688" y="380"/>
                  </a:lnTo>
                  <a:lnTo>
                    <a:pt x="3696" y="436"/>
                  </a:lnTo>
                  <a:lnTo>
                    <a:pt x="3724" y="480"/>
                  </a:lnTo>
                  <a:lnTo>
                    <a:pt x="3768" y="500"/>
                  </a:lnTo>
                  <a:lnTo>
                    <a:pt x="3820" y="512"/>
                  </a:lnTo>
                  <a:lnTo>
                    <a:pt x="3832" y="564"/>
                  </a:lnTo>
                  <a:lnTo>
                    <a:pt x="3880" y="612"/>
                  </a:lnTo>
                  <a:lnTo>
                    <a:pt x="3936" y="608"/>
                  </a:lnTo>
                  <a:lnTo>
                    <a:pt x="4000" y="608"/>
                  </a:lnTo>
                  <a:lnTo>
                    <a:pt x="4048" y="596"/>
                  </a:lnTo>
                  <a:lnTo>
                    <a:pt x="4088" y="644"/>
                  </a:lnTo>
                  <a:lnTo>
                    <a:pt x="4120" y="692"/>
                  </a:lnTo>
                  <a:lnTo>
                    <a:pt x="4152" y="716"/>
                  </a:lnTo>
                  <a:lnTo>
                    <a:pt x="4212" y="732"/>
                  </a:lnTo>
                  <a:lnTo>
                    <a:pt x="4248" y="756"/>
                  </a:lnTo>
                  <a:lnTo>
                    <a:pt x="4296" y="784"/>
                  </a:lnTo>
                  <a:cubicBezTo>
                    <a:pt x="4291" y="800"/>
                    <a:pt x="4285" y="816"/>
                    <a:pt x="4280" y="832"/>
                  </a:cubicBezTo>
                  <a:lnTo>
                    <a:pt x="4252" y="852"/>
                  </a:lnTo>
                  <a:lnTo>
                    <a:pt x="4224" y="884"/>
                  </a:lnTo>
                  <a:lnTo>
                    <a:pt x="4200" y="924"/>
                  </a:lnTo>
                  <a:cubicBezTo>
                    <a:pt x="4196" y="941"/>
                    <a:pt x="4192" y="959"/>
                    <a:pt x="4188" y="976"/>
                  </a:cubicBezTo>
                  <a:lnTo>
                    <a:pt x="4212" y="1008"/>
                  </a:lnTo>
                  <a:lnTo>
                    <a:pt x="4244" y="1040"/>
                  </a:lnTo>
                  <a:lnTo>
                    <a:pt x="4244" y="1108"/>
                  </a:lnTo>
                  <a:cubicBezTo>
                    <a:pt x="4241" y="1136"/>
                    <a:pt x="4239" y="1164"/>
                    <a:pt x="4236" y="1192"/>
                  </a:cubicBezTo>
                  <a:lnTo>
                    <a:pt x="4208" y="1240"/>
                  </a:lnTo>
                  <a:lnTo>
                    <a:pt x="4152" y="1244"/>
                  </a:lnTo>
                  <a:cubicBezTo>
                    <a:pt x="4151" y="1267"/>
                    <a:pt x="4149" y="1289"/>
                    <a:pt x="4148" y="1312"/>
                  </a:cubicBezTo>
                  <a:cubicBezTo>
                    <a:pt x="4147" y="1332"/>
                    <a:pt x="4145" y="1352"/>
                    <a:pt x="4144" y="1372"/>
                  </a:cubicBezTo>
                  <a:lnTo>
                    <a:pt x="4112" y="1412"/>
                  </a:lnTo>
                  <a:lnTo>
                    <a:pt x="4080" y="1456"/>
                  </a:lnTo>
                  <a:lnTo>
                    <a:pt x="4012" y="1484"/>
                  </a:lnTo>
                  <a:lnTo>
                    <a:pt x="3964" y="1516"/>
                  </a:lnTo>
                  <a:lnTo>
                    <a:pt x="3928" y="1556"/>
                  </a:lnTo>
                  <a:lnTo>
                    <a:pt x="3912" y="1604"/>
                  </a:lnTo>
                  <a:lnTo>
                    <a:pt x="3948" y="1640"/>
                  </a:lnTo>
                  <a:lnTo>
                    <a:pt x="3924" y="1660"/>
                  </a:lnTo>
                  <a:lnTo>
                    <a:pt x="3888" y="1672"/>
                  </a:lnTo>
                  <a:lnTo>
                    <a:pt x="3836" y="1676"/>
                  </a:lnTo>
                  <a:lnTo>
                    <a:pt x="3780" y="1680"/>
                  </a:lnTo>
                  <a:lnTo>
                    <a:pt x="3768" y="1716"/>
                  </a:lnTo>
                  <a:lnTo>
                    <a:pt x="3736" y="1748"/>
                  </a:lnTo>
                  <a:lnTo>
                    <a:pt x="3692" y="1736"/>
                  </a:lnTo>
                  <a:lnTo>
                    <a:pt x="3652" y="1704"/>
                  </a:lnTo>
                  <a:lnTo>
                    <a:pt x="3664" y="1788"/>
                  </a:lnTo>
                  <a:lnTo>
                    <a:pt x="3684" y="1840"/>
                  </a:lnTo>
                  <a:lnTo>
                    <a:pt x="3644" y="1832"/>
                  </a:lnTo>
                  <a:lnTo>
                    <a:pt x="3596" y="1816"/>
                  </a:lnTo>
                  <a:lnTo>
                    <a:pt x="3544" y="1788"/>
                  </a:lnTo>
                  <a:lnTo>
                    <a:pt x="3492" y="1744"/>
                  </a:lnTo>
                  <a:lnTo>
                    <a:pt x="3468" y="1784"/>
                  </a:lnTo>
                  <a:lnTo>
                    <a:pt x="3448" y="1824"/>
                  </a:lnTo>
                  <a:lnTo>
                    <a:pt x="3448" y="1825"/>
                  </a:lnTo>
                  <a:lnTo>
                    <a:pt x="3424" y="1880"/>
                  </a:lnTo>
                  <a:lnTo>
                    <a:pt x="3444" y="1908"/>
                  </a:lnTo>
                  <a:cubicBezTo>
                    <a:pt x="3448" y="1917"/>
                    <a:pt x="3452" y="1927"/>
                    <a:pt x="3456" y="1936"/>
                  </a:cubicBezTo>
                  <a:cubicBezTo>
                    <a:pt x="3455" y="1944"/>
                    <a:pt x="3453" y="1952"/>
                    <a:pt x="3452" y="1960"/>
                  </a:cubicBezTo>
                  <a:lnTo>
                    <a:pt x="3424" y="1996"/>
                  </a:lnTo>
                  <a:lnTo>
                    <a:pt x="3388" y="2032"/>
                  </a:lnTo>
                  <a:cubicBezTo>
                    <a:pt x="3387" y="2048"/>
                    <a:pt x="3385" y="2064"/>
                    <a:pt x="3384" y="2080"/>
                  </a:cubicBezTo>
                  <a:lnTo>
                    <a:pt x="3392" y="2132"/>
                  </a:lnTo>
                  <a:cubicBezTo>
                    <a:pt x="3393" y="2151"/>
                    <a:pt x="3395" y="2169"/>
                    <a:pt x="3396" y="2188"/>
                  </a:cubicBezTo>
                  <a:lnTo>
                    <a:pt x="3348" y="2236"/>
                  </a:lnTo>
                  <a:lnTo>
                    <a:pt x="3308" y="2288"/>
                  </a:lnTo>
                  <a:cubicBezTo>
                    <a:pt x="3303" y="2303"/>
                    <a:pt x="3297" y="2317"/>
                    <a:pt x="3292" y="2332"/>
                  </a:cubicBezTo>
                  <a:cubicBezTo>
                    <a:pt x="3287" y="2349"/>
                    <a:pt x="3281" y="2367"/>
                    <a:pt x="3276" y="2384"/>
                  </a:cubicBezTo>
                  <a:lnTo>
                    <a:pt x="3268" y="2444"/>
                  </a:lnTo>
                  <a:cubicBezTo>
                    <a:pt x="3260" y="2460"/>
                    <a:pt x="3251" y="2473"/>
                    <a:pt x="3244" y="2492"/>
                  </a:cubicBezTo>
                  <a:lnTo>
                    <a:pt x="3225" y="2556"/>
                  </a:lnTo>
                  <a:lnTo>
                    <a:pt x="3188" y="2552"/>
                  </a:lnTo>
                  <a:lnTo>
                    <a:pt x="3148" y="2584"/>
                  </a:lnTo>
                  <a:lnTo>
                    <a:pt x="3124" y="2620"/>
                  </a:lnTo>
                  <a:lnTo>
                    <a:pt x="3088" y="2660"/>
                  </a:lnTo>
                  <a:lnTo>
                    <a:pt x="3060" y="2700"/>
                  </a:lnTo>
                  <a:lnTo>
                    <a:pt x="3031" y="2740"/>
                  </a:lnTo>
                  <a:lnTo>
                    <a:pt x="2988" y="2740"/>
                  </a:lnTo>
                  <a:lnTo>
                    <a:pt x="2956" y="2672"/>
                  </a:lnTo>
                  <a:lnTo>
                    <a:pt x="2908" y="2660"/>
                  </a:lnTo>
                  <a:lnTo>
                    <a:pt x="2868" y="2668"/>
                  </a:lnTo>
                  <a:lnTo>
                    <a:pt x="2784" y="2664"/>
                  </a:lnTo>
                  <a:lnTo>
                    <a:pt x="2732" y="2680"/>
                  </a:lnTo>
                  <a:lnTo>
                    <a:pt x="2648" y="2692"/>
                  </a:lnTo>
                  <a:lnTo>
                    <a:pt x="2552" y="2704"/>
                  </a:lnTo>
                  <a:lnTo>
                    <a:pt x="2472" y="2728"/>
                  </a:lnTo>
                  <a:lnTo>
                    <a:pt x="2472" y="2800"/>
                  </a:lnTo>
                  <a:lnTo>
                    <a:pt x="2412" y="2840"/>
                  </a:lnTo>
                  <a:lnTo>
                    <a:pt x="2356" y="2868"/>
                  </a:lnTo>
                  <a:lnTo>
                    <a:pt x="2328" y="2844"/>
                  </a:lnTo>
                  <a:lnTo>
                    <a:pt x="2280" y="2836"/>
                  </a:lnTo>
                  <a:lnTo>
                    <a:pt x="2224" y="2840"/>
                  </a:lnTo>
                  <a:lnTo>
                    <a:pt x="2184" y="2816"/>
                  </a:lnTo>
                  <a:lnTo>
                    <a:pt x="2152" y="2848"/>
                  </a:lnTo>
                  <a:lnTo>
                    <a:pt x="2108" y="2844"/>
                  </a:lnTo>
                  <a:lnTo>
                    <a:pt x="2072" y="2881"/>
                  </a:lnTo>
                  <a:lnTo>
                    <a:pt x="2120" y="2960"/>
                  </a:lnTo>
                  <a:lnTo>
                    <a:pt x="2120" y="3020"/>
                  </a:lnTo>
                  <a:lnTo>
                    <a:pt x="2152" y="3068"/>
                  </a:lnTo>
                  <a:lnTo>
                    <a:pt x="2196" y="3100"/>
                  </a:lnTo>
                  <a:lnTo>
                    <a:pt x="2248" y="3132"/>
                  </a:lnTo>
                  <a:lnTo>
                    <a:pt x="2280" y="3164"/>
                  </a:lnTo>
                  <a:lnTo>
                    <a:pt x="2248" y="3200"/>
                  </a:lnTo>
                  <a:lnTo>
                    <a:pt x="2228" y="3240"/>
                  </a:lnTo>
                  <a:lnTo>
                    <a:pt x="2252" y="3268"/>
                  </a:lnTo>
                  <a:lnTo>
                    <a:pt x="2292" y="3312"/>
                  </a:lnTo>
                  <a:lnTo>
                    <a:pt x="2340" y="3360"/>
                  </a:lnTo>
                  <a:lnTo>
                    <a:pt x="2312" y="3396"/>
                  </a:lnTo>
                  <a:lnTo>
                    <a:pt x="2292" y="3428"/>
                  </a:lnTo>
                  <a:lnTo>
                    <a:pt x="2340" y="3484"/>
                  </a:lnTo>
                  <a:lnTo>
                    <a:pt x="2352" y="3532"/>
                  </a:lnTo>
                  <a:lnTo>
                    <a:pt x="2360" y="3584"/>
                  </a:lnTo>
                  <a:lnTo>
                    <a:pt x="2364" y="3636"/>
                  </a:lnTo>
                  <a:lnTo>
                    <a:pt x="2372" y="3692"/>
                  </a:lnTo>
                  <a:lnTo>
                    <a:pt x="2328" y="3732"/>
                  </a:lnTo>
                  <a:lnTo>
                    <a:pt x="2364" y="3788"/>
                  </a:lnTo>
                  <a:lnTo>
                    <a:pt x="2380" y="3828"/>
                  </a:lnTo>
                  <a:lnTo>
                    <a:pt x="2328" y="3880"/>
                  </a:lnTo>
                  <a:lnTo>
                    <a:pt x="2344" y="3932"/>
                  </a:lnTo>
                  <a:lnTo>
                    <a:pt x="2372" y="3920"/>
                  </a:lnTo>
                  <a:lnTo>
                    <a:pt x="2408" y="3904"/>
                  </a:lnTo>
                  <a:lnTo>
                    <a:pt x="2424" y="3936"/>
                  </a:lnTo>
                  <a:lnTo>
                    <a:pt x="2444" y="3968"/>
                  </a:lnTo>
                  <a:lnTo>
                    <a:pt x="2380" y="4016"/>
                  </a:lnTo>
                  <a:lnTo>
                    <a:pt x="2316" y="4060"/>
                  </a:lnTo>
                  <a:lnTo>
                    <a:pt x="2268" y="4080"/>
                  </a:lnTo>
                  <a:lnTo>
                    <a:pt x="2228" y="4104"/>
                  </a:lnTo>
                  <a:lnTo>
                    <a:pt x="2156" y="4120"/>
                  </a:lnTo>
                  <a:lnTo>
                    <a:pt x="2116" y="4068"/>
                  </a:lnTo>
                  <a:lnTo>
                    <a:pt x="2076" y="4052"/>
                  </a:lnTo>
                  <a:lnTo>
                    <a:pt x="2044" y="4056"/>
                  </a:lnTo>
                  <a:lnTo>
                    <a:pt x="2008" y="4072"/>
                  </a:lnTo>
                  <a:lnTo>
                    <a:pt x="1964" y="4096"/>
                  </a:lnTo>
                  <a:lnTo>
                    <a:pt x="1924" y="4040"/>
                  </a:lnTo>
                  <a:cubicBezTo>
                    <a:pt x="1920" y="4023"/>
                    <a:pt x="1916" y="4005"/>
                    <a:pt x="1912" y="3988"/>
                  </a:cubicBezTo>
                  <a:lnTo>
                    <a:pt x="1864" y="3988"/>
                  </a:lnTo>
                  <a:lnTo>
                    <a:pt x="1804" y="4012"/>
                  </a:lnTo>
                  <a:lnTo>
                    <a:pt x="1748" y="4048"/>
                  </a:lnTo>
                  <a:lnTo>
                    <a:pt x="1673" y="4101"/>
                  </a:lnTo>
                  <a:lnTo>
                    <a:pt x="1592" y="4096"/>
                  </a:lnTo>
                  <a:lnTo>
                    <a:pt x="1572" y="4156"/>
                  </a:lnTo>
                  <a:lnTo>
                    <a:pt x="1492" y="4128"/>
                  </a:lnTo>
                  <a:lnTo>
                    <a:pt x="1424" y="4072"/>
                  </a:lnTo>
                  <a:cubicBezTo>
                    <a:pt x="1415" y="4047"/>
                    <a:pt x="1405" y="4021"/>
                    <a:pt x="1396" y="3996"/>
                  </a:cubicBezTo>
                  <a:lnTo>
                    <a:pt x="1316" y="3996"/>
                  </a:lnTo>
                  <a:lnTo>
                    <a:pt x="1252" y="4012"/>
                  </a:lnTo>
                  <a:lnTo>
                    <a:pt x="1228" y="3944"/>
                  </a:lnTo>
                  <a:cubicBezTo>
                    <a:pt x="1223" y="3924"/>
                    <a:pt x="1217" y="3904"/>
                    <a:pt x="1212" y="3884"/>
                  </a:cubicBezTo>
                  <a:lnTo>
                    <a:pt x="1136" y="3888"/>
                  </a:lnTo>
                  <a:lnTo>
                    <a:pt x="1068" y="3900"/>
                  </a:lnTo>
                  <a:lnTo>
                    <a:pt x="1028" y="3864"/>
                  </a:lnTo>
                  <a:lnTo>
                    <a:pt x="980" y="3808"/>
                  </a:lnTo>
                  <a:lnTo>
                    <a:pt x="908" y="3744"/>
                  </a:lnTo>
                  <a:lnTo>
                    <a:pt x="800" y="3688"/>
                  </a:lnTo>
                  <a:cubicBezTo>
                    <a:pt x="789" y="3655"/>
                    <a:pt x="779" y="3621"/>
                    <a:pt x="768" y="3588"/>
                  </a:cubicBezTo>
                  <a:cubicBezTo>
                    <a:pt x="760" y="3559"/>
                    <a:pt x="752" y="3529"/>
                    <a:pt x="744" y="3500"/>
                  </a:cubicBezTo>
                  <a:lnTo>
                    <a:pt x="700" y="3408"/>
                  </a:lnTo>
                  <a:cubicBezTo>
                    <a:pt x="697" y="3379"/>
                    <a:pt x="695" y="3349"/>
                    <a:pt x="692" y="3320"/>
                  </a:cubicBezTo>
                  <a:lnTo>
                    <a:pt x="612" y="3340"/>
                  </a:lnTo>
                  <a:cubicBezTo>
                    <a:pt x="615" y="3315"/>
                    <a:pt x="617" y="3289"/>
                    <a:pt x="620" y="3264"/>
                  </a:cubicBezTo>
                  <a:lnTo>
                    <a:pt x="592" y="3224"/>
                  </a:lnTo>
                  <a:lnTo>
                    <a:pt x="508" y="3152"/>
                  </a:lnTo>
                  <a:lnTo>
                    <a:pt x="448" y="3100"/>
                  </a:lnTo>
                  <a:cubicBezTo>
                    <a:pt x="451" y="3072"/>
                    <a:pt x="453" y="3044"/>
                    <a:pt x="456" y="3016"/>
                  </a:cubicBezTo>
                  <a:cubicBezTo>
                    <a:pt x="455" y="2983"/>
                    <a:pt x="453" y="2949"/>
                    <a:pt x="452" y="2916"/>
                  </a:cubicBezTo>
                  <a:lnTo>
                    <a:pt x="524" y="2848"/>
                  </a:lnTo>
                  <a:lnTo>
                    <a:pt x="572" y="2784"/>
                  </a:lnTo>
                  <a:lnTo>
                    <a:pt x="624" y="2716"/>
                  </a:lnTo>
                  <a:cubicBezTo>
                    <a:pt x="624" y="2715"/>
                    <a:pt x="625" y="2713"/>
                    <a:pt x="625" y="2712"/>
                  </a:cubicBezTo>
                  <a:cubicBezTo>
                    <a:pt x="625" y="2709"/>
                    <a:pt x="626" y="2705"/>
                    <a:pt x="626" y="2701"/>
                  </a:cubicBezTo>
                  <a:lnTo>
                    <a:pt x="616" y="2656"/>
                  </a:lnTo>
                  <a:lnTo>
                    <a:pt x="556" y="2604"/>
                  </a:lnTo>
                  <a:lnTo>
                    <a:pt x="500" y="2548"/>
                  </a:lnTo>
                  <a:lnTo>
                    <a:pt x="456" y="2536"/>
                  </a:lnTo>
                  <a:lnTo>
                    <a:pt x="396" y="2548"/>
                  </a:lnTo>
                  <a:lnTo>
                    <a:pt x="336" y="2572"/>
                  </a:lnTo>
                  <a:lnTo>
                    <a:pt x="336" y="2480"/>
                  </a:lnTo>
                  <a:lnTo>
                    <a:pt x="376" y="2460"/>
                  </a:lnTo>
                  <a:lnTo>
                    <a:pt x="428" y="2460"/>
                  </a:lnTo>
                  <a:lnTo>
                    <a:pt x="460" y="2404"/>
                  </a:lnTo>
                  <a:cubicBezTo>
                    <a:pt x="455" y="2375"/>
                    <a:pt x="449" y="2345"/>
                    <a:pt x="444" y="2316"/>
                  </a:cubicBezTo>
                  <a:cubicBezTo>
                    <a:pt x="453" y="2297"/>
                    <a:pt x="463" y="2279"/>
                    <a:pt x="472" y="2260"/>
                  </a:cubicBezTo>
                  <a:lnTo>
                    <a:pt x="556" y="2244"/>
                  </a:lnTo>
                  <a:lnTo>
                    <a:pt x="560" y="2208"/>
                  </a:lnTo>
                  <a:lnTo>
                    <a:pt x="444" y="2216"/>
                  </a:lnTo>
                  <a:lnTo>
                    <a:pt x="388" y="2260"/>
                  </a:lnTo>
                  <a:lnTo>
                    <a:pt x="336" y="2320"/>
                  </a:lnTo>
                  <a:lnTo>
                    <a:pt x="244" y="2308"/>
                  </a:lnTo>
                  <a:lnTo>
                    <a:pt x="180" y="2212"/>
                  </a:lnTo>
                  <a:cubicBezTo>
                    <a:pt x="173" y="2231"/>
                    <a:pt x="167" y="2249"/>
                    <a:pt x="160" y="2268"/>
                  </a:cubicBezTo>
                  <a:lnTo>
                    <a:pt x="76" y="2264"/>
                  </a:lnTo>
                  <a:lnTo>
                    <a:pt x="4" y="2232"/>
                  </a:lnTo>
                  <a:cubicBezTo>
                    <a:pt x="3" y="2212"/>
                    <a:pt x="1" y="2192"/>
                    <a:pt x="0" y="2172"/>
                  </a:cubicBezTo>
                  <a:lnTo>
                    <a:pt x="40" y="2112"/>
                  </a:lnTo>
                  <a:lnTo>
                    <a:pt x="0" y="2052"/>
                  </a:lnTo>
                  <a:lnTo>
                    <a:pt x="44" y="2004"/>
                  </a:lnTo>
                  <a:lnTo>
                    <a:pt x="92" y="1968"/>
                  </a:lnTo>
                  <a:lnTo>
                    <a:pt x="88" y="1920"/>
                  </a:lnTo>
                  <a:lnTo>
                    <a:pt x="136" y="1872"/>
                  </a:lnTo>
                  <a:lnTo>
                    <a:pt x="176" y="1852"/>
                  </a:lnTo>
                  <a:lnTo>
                    <a:pt x="196" y="1884"/>
                  </a:lnTo>
                  <a:lnTo>
                    <a:pt x="244" y="1896"/>
                  </a:lnTo>
                  <a:lnTo>
                    <a:pt x="300" y="1904"/>
                  </a:lnTo>
                  <a:lnTo>
                    <a:pt x="348" y="1876"/>
                  </a:lnTo>
                  <a:lnTo>
                    <a:pt x="404" y="1856"/>
                  </a:lnTo>
                  <a:lnTo>
                    <a:pt x="444" y="1832"/>
                  </a:lnTo>
                  <a:lnTo>
                    <a:pt x="480" y="1804"/>
                  </a:lnTo>
                  <a:lnTo>
                    <a:pt x="532" y="1796"/>
                  </a:lnTo>
                  <a:lnTo>
                    <a:pt x="564" y="1772"/>
                  </a:lnTo>
                  <a:lnTo>
                    <a:pt x="600" y="1768"/>
                  </a:lnTo>
                  <a:cubicBezTo>
                    <a:pt x="599" y="1751"/>
                    <a:pt x="597" y="1733"/>
                    <a:pt x="596" y="1716"/>
                  </a:cubicBezTo>
                  <a:lnTo>
                    <a:pt x="596" y="1664"/>
                  </a:lnTo>
                  <a:lnTo>
                    <a:pt x="600" y="1604"/>
                  </a:lnTo>
                  <a:lnTo>
                    <a:pt x="644" y="1572"/>
                  </a:lnTo>
                  <a:lnTo>
                    <a:pt x="692" y="1540"/>
                  </a:lnTo>
                  <a:lnTo>
                    <a:pt x="756" y="1508"/>
                  </a:lnTo>
                  <a:lnTo>
                    <a:pt x="820" y="1504"/>
                  </a:lnTo>
                  <a:lnTo>
                    <a:pt x="904" y="1500"/>
                  </a:lnTo>
                  <a:lnTo>
                    <a:pt x="984" y="1500"/>
                  </a:lnTo>
                  <a:lnTo>
                    <a:pt x="1036" y="1496"/>
                  </a:lnTo>
                  <a:lnTo>
                    <a:pt x="1088" y="1480"/>
                  </a:lnTo>
                  <a:lnTo>
                    <a:pt x="1156" y="1484"/>
                  </a:lnTo>
                  <a:lnTo>
                    <a:pt x="1176" y="1436"/>
                  </a:lnTo>
                  <a:lnTo>
                    <a:pt x="1204" y="1388"/>
                  </a:lnTo>
                  <a:lnTo>
                    <a:pt x="1240" y="1364"/>
                  </a:lnTo>
                  <a:lnTo>
                    <a:pt x="1300" y="1348"/>
                  </a:lnTo>
                  <a:lnTo>
                    <a:pt x="1360" y="1328"/>
                  </a:lnTo>
                  <a:cubicBezTo>
                    <a:pt x="1364" y="1319"/>
                    <a:pt x="1368" y="1309"/>
                    <a:pt x="1372" y="1300"/>
                  </a:cubicBezTo>
                  <a:lnTo>
                    <a:pt x="1392" y="1268"/>
                  </a:lnTo>
                  <a:lnTo>
                    <a:pt x="1436" y="1268"/>
                  </a:lnTo>
                  <a:lnTo>
                    <a:pt x="1476" y="1260"/>
                  </a:lnTo>
                  <a:lnTo>
                    <a:pt x="1508" y="1300"/>
                  </a:lnTo>
                  <a:lnTo>
                    <a:pt x="1520" y="1344"/>
                  </a:lnTo>
                  <a:lnTo>
                    <a:pt x="1556" y="1368"/>
                  </a:lnTo>
                  <a:lnTo>
                    <a:pt x="1600" y="1368"/>
                  </a:lnTo>
                  <a:lnTo>
                    <a:pt x="1667" y="1368"/>
                  </a:lnTo>
                  <a:lnTo>
                    <a:pt x="1688" y="1320"/>
                  </a:lnTo>
                  <a:lnTo>
                    <a:pt x="1704" y="1260"/>
                  </a:lnTo>
                  <a:lnTo>
                    <a:pt x="1724" y="1220"/>
                  </a:lnTo>
                  <a:lnTo>
                    <a:pt x="1752" y="1176"/>
                  </a:lnTo>
                  <a:lnTo>
                    <a:pt x="1760" y="1128"/>
                  </a:lnTo>
                  <a:lnTo>
                    <a:pt x="1776" y="1076"/>
                  </a:lnTo>
                  <a:lnTo>
                    <a:pt x="1792" y="1036"/>
                  </a:lnTo>
                  <a:lnTo>
                    <a:pt x="1828" y="1008"/>
                  </a:lnTo>
                  <a:lnTo>
                    <a:pt x="1884" y="992"/>
                  </a:lnTo>
                  <a:lnTo>
                    <a:pt x="1920" y="1012"/>
                  </a:lnTo>
                  <a:lnTo>
                    <a:pt x="1964" y="1016"/>
                  </a:lnTo>
                  <a:cubicBezTo>
                    <a:pt x="1963" y="963"/>
                    <a:pt x="1961" y="909"/>
                    <a:pt x="1960" y="856"/>
                  </a:cubicBezTo>
                  <a:lnTo>
                    <a:pt x="1908" y="800"/>
                  </a:lnTo>
                  <a:lnTo>
                    <a:pt x="1908" y="732"/>
                  </a:lnTo>
                  <a:lnTo>
                    <a:pt x="1908" y="636"/>
                  </a:lnTo>
                  <a:lnTo>
                    <a:pt x="1900" y="560"/>
                  </a:lnTo>
                  <a:cubicBezTo>
                    <a:pt x="1896" y="523"/>
                    <a:pt x="1892" y="485"/>
                    <a:pt x="1888" y="448"/>
                  </a:cubicBezTo>
                  <a:lnTo>
                    <a:pt x="1928" y="412"/>
                  </a:lnTo>
                  <a:lnTo>
                    <a:pt x="1960" y="376"/>
                  </a:lnTo>
                  <a:lnTo>
                    <a:pt x="1960" y="272"/>
                  </a:lnTo>
                  <a:lnTo>
                    <a:pt x="1936" y="244"/>
                  </a:lnTo>
                  <a:cubicBezTo>
                    <a:pt x="1932" y="220"/>
                    <a:pt x="1926" y="199"/>
                    <a:pt x="1924" y="172"/>
                  </a:cubicBezTo>
                  <a:cubicBezTo>
                    <a:pt x="1924" y="141"/>
                    <a:pt x="1925" y="110"/>
                    <a:pt x="1925" y="79"/>
                  </a:cubicBezTo>
                  <a:lnTo>
                    <a:pt x="1945" y="77"/>
                  </a:lnTo>
                  <a:lnTo>
                    <a:pt x="1976" y="80"/>
                  </a:lnTo>
                  <a:lnTo>
                    <a:pt x="2012" y="84"/>
                  </a:lnTo>
                  <a:lnTo>
                    <a:pt x="2056" y="76"/>
                  </a:lnTo>
                  <a:lnTo>
                    <a:pt x="2084" y="40"/>
                  </a:lnTo>
                  <a:lnTo>
                    <a:pt x="2112" y="32"/>
                  </a:lnTo>
                  <a:lnTo>
                    <a:pt x="2152" y="44"/>
                  </a:lnTo>
                  <a:lnTo>
                    <a:pt x="2176" y="68"/>
                  </a:lnTo>
                  <a:lnTo>
                    <a:pt x="2195" y="85"/>
                  </a:lnTo>
                  <a:lnTo>
                    <a:pt x="2220" y="140"/>
                  </a:lnTo>
                  <a:lnTo>
                    <a:pt x="2256" y="172"/>
                  </a:lnTo>
                  <a:lnTo>
                    <a:pt x="2298" y="195"/>
                  </a:lnTo>
                  <a:lnTo>
                    <a:pt x="2301" y="195"/>
                  </a:lnTo>
                  <a:lnTo>
                    <a:pt x="2340" y="172"/>
                  </a:lnTo>
                  <a:lnTo>
                    <a:pt x="2396" y="140"/>
                  </a:lnTo>
                  <a:lnTo>
                    <a:pt x="2416" y="148"/>
                  </a:lnTo>
                  <a:lnTo>
                    <a:pt x="2460" y="188"/>
                  </a:lnTo>
                  <a:lnTo>
                    <a:pt x="2504" y="148"/>
                  </a:lnTo>
                  <a:lnTo>
                    <a:pt x="2552" y="116"/>
                  </a:lnTo>
                  <a:lnTo>
                    <a:pt x="2608" y="100"/>
                  </a:lnTo>
                  <a:lnTo>
                    <a:pt x="2676" y="80"/>
                  </a:lnTo>
                  <a:lnTo>
                    <a:pt x="2728" y="104"/>
                  </a:lnTo>
                  <a:lnTo>
                    <a:pt x="2804" y="108"/>
                  </a:lnTo>
                  <a:lnTo>
                    <a:pt x="2848" y="92"/>
                  </a:lnTo>
                  <a:lnTo>
                    <a:pt x="2896" y="68"/>
                  </a:lnTo>
                  <a:lnTo>
                    <a:pt x="2932" y="16"/>
                  </a:lnTo>
                  <a:lnTo>
                    <a:pt x="2972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0" name="Freeform 70">
              <a:extLst>
                <a:ext uri="{FF2B5EF4-FFF2-40B4-BE49-F238E27FC236}">
                  <a16:creationId xmlns:a16="http://schemas.microsoft.com/office/drawing/2014/main" id="{0AD1A4BC-456B-1A69-AEFA-CDF25AD42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7" y="3017507"/>
              <a:ext cx="815095" cy="1081697"/>
            </a:xfrm>
            <a:custGeom>
              <a:avLst/>
              <a:gdLst>
                <a:gd name="T0" fmla="*/ 2147483647 w 3818"/>
                <a:gd name="T1" fmla="*/ 2147483647 h 4751"/>
                <a:gd name="T2" fmla="*/ 2147483647 w 3818"/>
                <a:gd name="T3" fmla="*/ 2147483647 h 4751"/>
                <a:gd name="T4" fmla="*/ 2147483647 w 3818"/>
                <a:gd name="T5" fmla="*/ 2147483647 h 4751"/>
                <a:gd name="T6" fmla="*/ 2147483647 w 3818"/>
                <a:gd name="T7" fmla="*/ 2147483647 h 4751"/>
                <a:gd name="T8" fmla="*/ 2147483647 w 3818"/>
                <a:gd name="T9" fmla="*/ 2147483647 h 4751"/>
                <a:gd name="T10" fmla="*/ 2147483647 w 3818"/>
                <a:gd name="T11" fmla="*/ 2147483647 h 4751"/>
                <a:gd name="T12" fmla="*/ 2147483647 w 3818"/>
                <a:gd name="T13" fmla="*/ 2147483647 h 4751"/>
                <a:gd name="T14" fmla="*/ 2147483647 w 3818"/>
                <a:gd name="T15" fmla="*/ 2147483647 h 4751"/>
                <a:gd name="T16" fmla="*/ 2147483647 w 3818"/>
                <a:gd name="T17" fmla="*/ 2147483647 h 4751"/>
                <a:gd name="T18" fmla="*/ 2147483647 w 3818"/>
                <a:gd name="T19" fmla="*/ 2147483647 h 4751"/>
                <a:gd name="T20" fmla="*/ 2147483647 w 3818"/>
                <a:gd name="T21" fmla="*/ 2147483647 h 4751"/>
                <a:gd name="T22" fmla="*/ 2147483647 w 3818"/>
                <a:gd name="T23" fmla="*/ 2147483647 h 4751"/>
                <a:gd name="T24" fmla="*/ 2147483647 w 3818"/>
                <a:gd name="T25" fmla="*/ 2147483647 h 4751"/>
                <a:gd name="T26" fmla="*/ 2147483647 w 3818"/>
                <a:gd name="T27" fmla="*/ 2147483647 h 4751"/>
                <a:gd name="T28" fmla="*/ 2147483647 w 3818"/>
                <a:gd name="T29" fmla="*/ 2147483647 h 4751"/>
                <a:gd name="T30" fmla="*/ 2147483647 w 3818"/>
                <a:gd name="T31" fmla="*/ 2147483647 h 4751"/>
                <a:gd name="T32" fmla="*/ 2147483647 w 3818"/>
                <a:gd name="T33" fmla="*/ 2147483647 h 4751"/>
                <a:gd name="T34" fmla="*/ 2147483647 w 3818"/>
                <a:gd name="T35" fmla="*/ 2147483647 h 4751"/>
                <a:gd name="T36" fmla="*/ 2147483647 w 3818"/>
                <a:gd name="T37" fmla="*/ 2147483647 h 4751"/>
                <a:gd name="T38" fmla="*/ 2147483647 w 3818"/>
                <a:gd name="T39" fmla="*/ 2147483647 h 4751"/>
                <a:gd name="T40" fmla="*/ 2147483647 w 3818"/>
                <a:gd name="T41" fmla="*/ 2147483647 h 4751"/>
                <a:gd name="T42" fmla="*/ 2147483647 w 3818"/>
                <a:gd name="T43" fmla="*/ 2147483647 h 4751"/>
                <a:gd name="T44" fmla="*/ 2147483647 w 3818"/>
                <a:gd name="T45" fmla="*/ 2147483647 h 4751"/>
                <a:gd name="T46" fmla="*/ 2147483647 w 3818"/>
                <a:gd name="T47" fmla="*/ 2147483647 h 4751"/>
                <a:gd name="T48" fmla="*/ 2147483647 w 3818"/>
                <a:gd name="T49" fmla="*/ 2147483647 h 4751"/>
                <a:gd name="T50" fmla="*/ 2147483647 w 3818"/>
                <a:gd name="T51" fmla="*/ 2147483647 h 4751"/>
                <a:gd name="T52" fmla="*/ 2147483647 w 3818"/>
                <a:gd name="T53" fmla="*/ 2147483647 h 4751"/>
                <a:gd name="T54" fmla="*/ 2147483647 w 3818"/>
                <a:gd name="T55" fmla="*/ 2147483647 h 4751"/>
                <a:gd name="T56" fmla="*/ 2147483647 w 3818"/>
                <a:gd name="T57" fmla="*/ 2147483647 h 4751"/>
                <a:gd name="T58" fmla="*/ 2147483647 w 3818"/>
                <a:gd name="T59" fmla="*/ 2147483647 h 4751"/>
                <a:gd name="T60" fmla="*/ 2147483647 w 3818"/>
                <a:gd name="T61" fmla="*/ 2147483647 h 4751"/>
                <a:gd name="T62" fmla="*/ 2147483647 w 3818"/>
                <a:gd name="T63" fmla="*/ 2147483647 h 4751"/>
                <a:gd name="T64" fmla="*/ 2147483647 w 3818"/>
                <a:gd name="T65" fmla="*/ 2147483647 h 4751"/>
                <a:gd name="T66" fmla="*/ 2147483647 w 3818"/>
                <a:gd name="T67" fmla="*/ 2147483647 h 4751"/>
                <a:gd name="T68" fmla="*/ 2147483647 w 3818"/>
                <a:gd name="T69" fmla="*/ 2147483647 h 4751"/>
                <a:gd name="T70" fmla="*/ 2147483647 w 3818"/>
                <a:gd name="T71" fmla="*/ 2147483647 h 4751"/>
                <a:gd name="T72" fmla="*/ 2147483647 w 3818"/>
                <a:gd name="T73" fmla="*/ 2147483647 h 4751"/>
                <a:gd name="T74" fmla="*/ 2147483647 w 3818"/>
                <a:gd name="T75" fmla="*/ 2147483647 h 4751"/>
                <a:gd name="T76" fmla="*/ 2147483647 w 3818"/>
                <a:gd name="T77" fmla="*/ 2147483647 h 4751"/>
                <a:gd name="T78" fmla="*/ 2147483647 w 3818"/>
                <a:gd name="T79" fmla="*/ 2147483647 h 4751"/>
                <a:gd name="T80" fmla="*/ 2147483647 w 3818"/>
                <a:gd name="T81" fmla="*/ 2147483647 h 4751"/>
                <a:gd name="T82" fmla="*/ 2147483647 w 3818"/>
                <a:gd name="T83" fmla="*/ 2147483647 h 4751"/>
                <a:gd name="T84" fmla="*/ 2147483647 w 3818"/>
                <a:gd name="T85" fmla="*/ 2147483647 h 4751"/>
                <a:gd name="T86" fmla="*/ 2147483647 w 3818"/>
                <a:gd name="T87" fmla="*/ 2147483647 h 4751"/>
                <a:gd name="T88" fmla="*/ 2147483647 w 3818"/>
                <a:gd name="T89" fmla="*/ 2147483647 h 4751"/>
                <a:gd name="T90" fmla="*/ 2147483647 w 3818"/>
                <a:gd name="T91" fmla="*/ 2147483647 h 4751"/>
                <a:gd name="T92" fmla="*/ 2147483647 w 3818"/>
                <a:gd name="T93" fmla="*/ 2147483647 h 4751"/>
                <a:gd name="T94" fmla="*/ 2147483647 w 3818"/>
                <a:gd name="T95" fmla="*/ 2147483647 h 4751"/>
                <a:gd name="T96" fmla="*/ 2147483647 w 3818"/>
                <a:gd name="T97" fmla="*/ 2147483647 h 4751"/>
                <a:gd name="T98" fmla="*/ 2147483647 w 3818"/>
                <a:gd name="T99" fmla="*/ 2147483647 h 4751"/>
                <a:gd name="T100" fmla="*/ 2147483647 w 3818"/>
                <a:gd name="T101" fmla="*/ 2147483647 h 4751"/>
                <a:gd name="T102" fmla="*/ 2147483647 w 3818"/>
                <a:gd name="T103" fmla="*/ 2147483647 h 4751"/>
                <a:gd name="T104" fmla="*/ 2147483647 w 3818"/>
                <a:gd name="T105" fmla="*/ 2147483647 h 4751"/>
                <a:gd name="T106" fmla="*/ 2147483647 w 3818"/>
                <a:gd name="T107" fmla="*/ 2147483647 h 4751"/>
                <a:gd name="T108" fmla="*/ 2147483647 w 3818"/>
                <a:gd name="T109" fmla="*/ 2147483647 h 4751"/>
                <a:gd name="T110" fmla="*/ 2147483647 w 3818"/>
                <a:gd name="T111" fmla="*/ 2147483647 h 4751"/>
                <a:gd name="T112" fmla="*/ 2147483647 w 3818"/>
                <a:gd name="T113" fmla="*/ 2147483647 h 4751"/>
                <a:gd name="T114" fmla="*/ 2147483647 w 3818"/>
                <a:gd name="T115" fmla="*/ 2147483647 h 4751"/>
                <a:gd name="T116" fmla="*/ 2147483647 w 3818"/>
                <a:gd name="T117" fmla="*/ 2147483647 h 4751"/>
                <a:gd name="T118" fmla="*/ 2147483647 w 3818"/>
                <a:gd name="T119" fmla="*/ 2147483647 h 4751"/>
                <a:gd name="T120" fmla="*/ 2147483647 w 3818"/>
                <a:gd name="T121" fmla="*/ 2147483647 h 4751"/>
                <a:gd name="T122" fmla="*/ 2147483647 w 3818"/>
                <a:gd name="T123" fmla="*/ 2147483647 h 47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8" h="4751">
                  <a:moveTo>
                    <a:pt x="1840" y="0"/>
                  </a:moveTo>
                  <a:lnTo>
                    <a:pt x="1886" y="27"/>
                  </a:lnTo>
                  <a:lnTo>
                    <a:pt x="1910" y="91"/>
                  </a:lnTo>
                  <a:cubicBezTo>
                    <a:pt x="1913" y="110"/>
                    <a:pt x="1915" y="128"/>
                    <a:pt x="1918" y="147"/>
                  </a:cubicBezTo>
                  <a:lnTo>
                    <a:pt x="1962" y="175"/>
                  </a:lnTo>
                  <a:cubicBezTo>
                    <a:pt x="1958" y="192"/>
                    <a:pt x="1954" y="210"/>
                    <a:pt x="1950" y="227"/>
                  </a:cubicBezTo>
                  <a:cubicBezTo>
                    <a:pt x="1949" y="243"/>
                    <a:pt x="1947" y="259"/>
                    <a:pt x="1946" y="275"/>
                  </a:cubicBezTo>
                  <a:lnTo>
                    <a:pt x="1958" y="331"/>
                  </a:lnTo>
                  <a:lnTo>
                    <a:pt x="1990" y="367"/>
                  </a:lnTo>
                  <a:lnTo>
                    <a:pt x="1962" y="407"/>
                  </a:lnTo>
                  <a:cubicBezTo>
                    <a:pt x="1959" y="423"/>
                    <a:pt x="1957" y="439"/>
                    <a:pt x="1954" y="455"/>
                  </a:cubicBezTo>
                  <a:lnTo>
                    <a:pt x="1966" y="503"/>
                  </a:lnTo>
                  <a:lnTo>
                    <a:pt x="1990" y="551"/>
                  </a:lnTo>
                  <a:lnTo>
                    <a:pt x="2046" y="579"/>
                  </a:lnTo>
                  <a:lnTo>
                    <a:pt x="2074" y="631"/>
                  </a:lnTo>
                  <a:lnTo>
                    <a:pt x="2094" y="687"/>
                  </a:lnTo>
                  <a:lnTo>
                    <a:pt x="2142" y="691"/>
                  </a:lnTo>
                  <a:lnTo>
                    <a:pt x="2182" y="711"/>
                  </a:lnTo>
                  <a:lnTo>
                    <a:pt x="2182" y="767"/>
                  </a:lnTo>
                  <a:cubicBezTo>
                    <a:pt x="2183" y="787"/>
                    <a:pt x="2185" y="807"/>
                    <a:pt x="2186" y="827"/>
                  </a:cubicBezTo>
                  <a:lnTo>
                    <a:pt x="2218" y="871"/>
                  </a:lnTo>
                  <a:lnTo>
                    <a:pt x="2250" y="899"/>
                  </a:lnTo>
                  <a:lnTo>
                    <a:pt x="2290" y="923"/>
                  </a:lnTo>
                  <a:lnTo>
                    <a:pt x="2362" y="915"/>
                  </a:lnTo>
                  <a:lnTo>
                    <a:pt x="2366" y="927"/>
                  </a:lnTo>
                  <a:lnTo>
                    <a:pt x="2390" y="995"/>
                  </a:lnTo>
                  <a:cubicBezTo>
                    <a:pt x="2391" y="1010"/>
                    <a:pt x="2393" y="1024"/>
                    <a:pt x="2394" y="1039"/>
                  </a:cubicBezTo>
                  <a:cubicBezTo>
                    <a:pt x="2395" y="1058"/>
                    <a:pt x="2397" y="1076"/>
                    <a:pt x="2398" y="1095"/>
                  </a:cubicBezTo>
                  <a:lnTo>
                    <a:pt x="2402" y="1147"/>
                  </a:lnTo>
                  <a:lnTo>
                    <a:pt x="2421" y="1181"/>
                  </a:lnTo>
                  <a:lnTo>
                    <a:pt x="2422" y="1182"/>
                  </a:lnTo>
                  <a:lnTo>
                    <a:pt x="2490" y="1183"/>
                  </a:lnTo>
                  <a:lnTo>
                    <a:pt x="2542" y="1175"/>
                  </a:lnTo>
                  <a:lnTo>
                    <a:pt x="2598" y="1187"/>
                  </a:lnTo>
                  <a:lnTo>
                    <a:pt x="2626" y="1159"/>
                  </a:lnTo>
                  <a:lnTo>
                    <a:pt x="2654" y="1131"/>
                  </a:lnTo>
                  <a:lnTo>
                    <a:pt x="2690" y="1103"/>
                  </a:lnTo>
                  <a:lnTo>
                    <a:pt x="2730" y="1131"/>
                  </a:lnTo>
                  <a:lnTo>
                    <a:pt x="2770" y="1155"/>
                  </a:lnTo>
                  <a:lnTo>
                    <a:pt x="2826" y="1155"/>
                  </a:lnTo>
                  <a:lnTo>
                    <a:pt x="2874" y="1163"/>
                  </a:lnTo>
                  <a:lnTo>
                    <a:pt x="2910" y="1163"/>
                  </a:lnTo>
                  <a:lnTo>
                    <a:pt x="2958" y="1187"/>
                  </a:lnTo>
                  <a:lnTo>
                    <a:pt x="2982" y="1231"/>
                  </a:lnTo>
                  <a:lnTo>
                    <a:pt x="3010" y="1267"/>
                  </a:lnTo>
                  <a:lnTo>
                    <a:pt x="3070" y="1303"/>
                  </a:lnTo>
                  <a:lnTo>
                    <a:pt x="3082" y="1371"/>
                  </a:lnTo>
                  <a:lnTo>
                    <a:pt x="3050" y="1423"/>
                  </a:lnTo>
                  <a:lnTo>
                    <a:pt x="2966" y="1479"/>
                  </a:lnTo>
                  <a:lnTo>
                    <a:pt x="3026" y="1519"/>
                  </a:lnTo>
                  <a:lnTo>
                    <a:pt x="3106" y="1487"/>
                  </a:lnTo>
                  <a:lnTo>
                    <a:pt x="3182" y="1495"/>
                  </a:lnTo>
                  <a:lnTo>
                    <a:pt x="3250" y="1487"/>
                  </a:lnTo>
                  <a:lnTo>
                    <a:pt x="3330" y="1487"/>
                  </a:lnTo>
                  <a:lnTo>
                    <a:pt x="3350" y="1427"/>
                  </a:lnTo>
                  <a:lnTo>
                    <a:pt x="3414" y="1427"/>
                  </a:lnTo>
                  <a:lnTo>
                    <a:pt x="3442" y="1487"/>
                  </a:lnTo>
                  <a:lnTo>
                    <a:pt x="3510" y="1455"/>
                  </a:lnTo>
                  <a:lnTo>
                    <a:pt x="3562" y="1407"/>
                  </a:lnTo>
                  <a:lnTo>
                    <a:pt x="3604" y="1397"/>
                  </a:lnTo>
                  <a:lnTo>
                    <a:pt x="3666" y="1447"/>
                  </a:lnTo>
                  <a:lnTo>
                    <a:pt x="3706" y="1503"/>
                  </a:lnTo>
                  <a:cubicBezTo>
                    <a:pt x="3713" y="1518"/>
                    <a:pt x="3719" y="1532"/>
                    <a:pt x="3726" y="1547"/>
                  </a:cubicBezTo>
                  <a:cubicBezTo>
                    <a:pt x="3731" y="1568"/>
                    <a:pt x="3737" y="1590"/>
                    <a:pt x="3742" y="1611"/>
                  </a:cubicBezTo>
                  <a:lnTo>
                    <a:pt x="3786" y="1655"/>
                  </a:lnTo>
                  <a:lnTo>
                    <a:pt x="3818" y="1707"/>
                  </a:lnTo>
                  <a:lnTo>
                    <a:pt x="3814" y="1767"/>
                  </a:lnTo>
                  <a:cubicBezTo>
                    <a:pt x="3811" y="1786"/>
                    <a:pt x="3809" y="1804"/>
                    <a:pt x="3806" y="1823"/>
                  </a:cubicBezTo>
                  <a:lnTo>
                    <a:pt x="3754" y="1859"/>
                  </a:lnTo>
                  <a:lnTo>
                    <a:pt x="3702" y="1903"/>
                  </a:lnTo>
                  <a:lnTo>
                    <a:pt x="3646" y="1951"/>
                  </a:lnTo>
                  <a:lnTo>
                    <a:pt x="3686" y="1963"/>
                  </a:lnTo>
                  <a:cubicBezTo>
                    <a:pt x="3695" y="1979"/>
                    <a:pt x="3705" y="1995"/>
                    <a:pt x="3714" y="2011"/>
                  </a:cubicBezTo>
                  <a:lnTo>
                    <a:pt x="3714" y="2059"/>
                  </a:lnTo>
                  <a:lnTo>
                    <a:pt x="3694" y="2111"/>
                  </a:lnTo>
                  <a:lnTo>
                    <a:pt x="3642" y="2147"/>
                  </a:lnTo>
                  <a:lnTo>
                    <a:pt x="3586" y="2163"/>
                  </a:lnTo>
                  <a:lnTo>
                    <a:pt x="3530" y="2155"/>
                  </a:lnTo>
                  <a:lnTo>
                    <a:pt x="3478" y="2171"/>
                  </a:lnTo>
                  <a:cubicBezTo>
                    <a:pt x="3489" y="2196"/>
                    <a:pt x="3499" y="2222"/>
                    <a:pt x="3510" y="2247"/>
                  </a:cubicBezTo>
                  <a:lnTo>
                    <a:pt x="3554" y="2291"/>
                  </a:lnTo>
                  <a:cubicBezTo>
                    <a:pt x="3565" y="2306"/>
                    <a:pt x="3575" y="2320"/>
                    <a:pt x="3586" y="2335"/>
                  </a:cubicBezTo>
                  <a:cubicBezTo>
                    <a:pt x="3592" y="2352"/>
                    <a:pt x="3599" y="2370"/>
                    <a:pt x="3606" y="2387"/>
                  </a:cubicBezTo>
                  <a:cubicBezTo>
                    <a:pt x="3610" y="2414"/>
                    <a:pt x="3615" y="2445"/>
                    <a:pt x="3618" y="2467"/>
                  </a:cubicBezTo>
                  <a:lnTo>
                    <a:pt x="3622" y="2519"/>
                  </a:lnTo>
                  <a:lnTo>
                    <a:pt x="3574" y="2523"/>
                  </a:lnTo>
                  <a:lnTo>
                    <a:pt x="3542" y="2523"/>
                  </a:lnTo>
                  <a:lnTo>
                    <a:pt x="3502" y="2535"/>
                  </a:lnTo>
                  <a:lnTo>
                    <a:pt x="3498" y="2571"/>
                  </a:lnTo>
                  <a:lnTo>
                    <a:pt x="3498" y="2623"/>
                  </a:lnTo>
                  <a:lnTo>
                    <a:pt x="3496" y="2624"/>
                  </a:lnTo>
                  <a:lnTo>
                    <a:pt x="3566" y="2643"/>
                  </a:lnTo>
                  <a:lnTo>
                    <a:pt x="3574" y="2703"/>
                  </a:lnTo>
                  <a:lnTo>
                    <a:pt x="3586" y="2751"/>
                  </a:lnTo>
                  <a:lnTo>
                    <a:pt x="3586" y="2803"/>
                  </a:lnTo>
                  <a:lnTo>
                    <a:pt x="3558" y="2855"/>
                  </a:lnTo>
                  <a:lnTo>
                    <a:pt x="3514" y="2899"/>
                  </a:lnTo>
                  <a:lnTo>
                    <a:pt x="3530" y="2971"/>
                  </a:lnTo>
                  <a:lnTo>
                    <a:pt x="3550" y="3019"/>
                  </a:lnTo>
                  <a:lnTo>
                    <a:pt x="3598" y="3023"/>
                  </a:lnTo>
                  <a:lnTo>
                    <a:pt x="3658" y="3067"/>
                  </a:lnTo>
                  <a:lnTo>
                    <a:pt x="3650" y="3135"/>
                  </a:lnTo>
                  <a:lnTo>
                    <a:pt x="3682" y="3207"/>
                  </a:lnTo>
                  <a:lnTo>
                    <a:pt x="3718" y="3255"/>
                  </a:lnTo>
                  <a:lnTo>
                    <a:pt x="3734" y="3311"/>
                  </a:lnTo>
                  <a:lnTo>
                    <a:pt x="3710" y="3379"/>
                  </a:lnTo>
                  <a:lnTo>
                    <a:pt x="3698" y="3431"/>
                  </a:lnTo>
                  <a:lnTo>
                    <a:pt x="3754" y="3483"/>
                  </a:lnTo>
                  <a:lnTo>
                    <a:pt x="3794" y="3527"/>
                  </a:lnTo>
                  <a:lnTo>
                    <a:pt x="3766" y="3595"/>
                  </a:lnTo>
                  <a:lnTo>
                    <a:pt x="3758" y="3647"/>
                  </a:lnTo>
                  <a:lnTo>
                    <a:pt x="3762" y="3699"/>
                  </a:lnTo>
                  <a:lnTo>
                    <a:pt x="3758" y="3771"/>
                  </a:lnTo>
                  <a:lnTo>
                    <a:pt x="3794" y="3807"/>
                  </a:lnTo>
                  <a:lnTo>
                    <a:pt x="3758" y="3875"/>
                  </a:lnTo>
                  <a:lnTo>
                    <a:pt x="3742" y="3931"/>
                  </a:lnTo>
                  <a:lnTo>
                    <a:pt x="3684" y="3911"/>
                  </a:lnTo>
                  <a:lnTo>
                    <a:pt x="3630" y="3915"/>
                  </a:lnTo>
                  <a:lnTo>
                    <a:pt x="3590" y="3923"/>
                  </a:lnTo>
                  <a:lnTo>
                    <a:pt x="3550" y="3979"/>
                  </a:lnTo>
                  <a:lnTo>
                    <a:pt x="3518" y="4027"/>
                  </a:lnTo>
                  <a:lnTo>
                    <a:pt x="3466" y="4031"/>
                  </a:lnTo>
                  <a:lnTo>
                    <a:pt x="3438" y="4055"/>
                  </a:lnTo>
                  <a:lnTo>
                    <a:pt x="3394" y="4079"/>
                  </a:lnTo>
                  <a:lnTo>
                    <a:pt x="3358" y="4055"/>
                  </a:lnTo>
                  <a:lnTo>
                    <a:pt x="3330" y="4027"/>
                  </a:lnTo>
                  <a:lnTo>
                    <a:pt x="3278" y="4071"/>
                  </a:lnTo>
                  <a:lnTo>
                    <a:pt x="3234" y="4115"/>
                  </a:lnTo>
                  <a:lnTo>
                    <a:pt x="3182" y="4179"/>
                  </a:lnTo>
                  <a:lnTo>
                    <a:pt x="3170" y="4239"/>
                  </a:lnTo>
                  <a:lnTo>
                    <a:pt x="3182" y="4291"/>
                  </a:lnTo>
                  <a:lnTo>
                    <a:pt x="3210" y="4327"/>
                  </a:lnTo>
                  <a:lnTo>
                    <a:pt x="3214" y="4371"/>
                  </a:lnTo>
                  <a:lnTo>
                    <a:pt x="3166" y="4407"/>
                  </a:lnTo>
                  <a:lnTo>
                    <a:pt x="3114" y="4430"/>
                  </a:lnTo>
                  <a:lnTo>
                    <a:pt x="3070" y="4415"/>
                  </a:lnTo>
                  <a:lnTo>
                    <a:pt x="3022" y="4407"/>
                  </a:lnTo>
                  <a:lnTo>
                    <a:pt x="2978" y="4435"/>
                  </a:lnTo>
                  <a:lnTo>
                    <a:pt x="2946" y="4427"/>
                  </a:lnTo>
                  <a:lnTo>
                    <a:pt x="2890" y="4443"/>
                  </a:lnTo>
                  <a:lnTo>
                    <a:pt x="2846" y="4483"/>
                  </a:lnTo>
                  <a:lnTo>
                    <a:pt x="2798" y="4535"/>
                  </a:lnTo>
                  <a:lnTo>
                    <a:pt x="2770" y="4605"/>
                  </a:lnTo>
                  <a:lnTo>
                    <a:pt x="2610" y="4639"/>
                  </a:lnTo>
                  <a:lnTo>
                    <a:pt x="2526" y="4603"/>
                  </a:lnTo>
                  <a:lnTo>
                    <a:pt x="2478" y="4599"/>
                  </a:lnTo>
                  <a:lnTo>
                    <a:pt x="2418" y="4591"/>
                  </a:lnTo>
                  <a:lnTo>
                    <a:pt x="2358" y="4575"/>
                  </a:lnTo>
                  <a:lnTo>
                    <a:pt x="2270" y="4575"/>
                  </a:lnTo>
                  <a:lnTo>
                    <a:pt x="2198" y="4563"/>
                  </a:lnTo>
                  <a:lnTo>
                    <a:pt x="2134" y="4551"/>
                  </a:lnTo>
                  <a:lnTo>
                    <a:pt x="2114" y="4579"/>
                  </a:lnTo>
                  <a:cubicBezTo>
                    <a:pt x="2113" y="4592"/>
                    <a:pt x="2111" y="4606"/>
                    <a:pt x="2110" y="4619"/>
                  </a:cubicBezTo>
                  <a:cubicBezTo>
                    <a:pt x="2102" y="4634"/>
                    <a:pt x="2094" y="4648"/>
                    <a:pt x="2086" y="4663"/>
                  </a:cubicBezTo>
                  <a:lnTo>
                    <a:pt x="2038" y="4659"/>
                  </a:lnTo>
                  <a:lnTo>
                    <a:pt x="1982" y="4659"/>
                  </a:lnTo>
                  <a:lnTo>
                    <a:pt x="1938" y="4639"/>
                  </a:lnTo>
                  <a:lnTo>
                    <a:pt x="1890" y="4635"/>
                  </a:lnTo>
                  <a:lnTo>
                    <a:pt x="1850" y="4623"/>
                  </a:lnTo>
                  <a:lnTo>
                    <a:pt x="1818" y="4599"/>
                  </a:lnTo>
                  <a:lnTo>
                    <a:pt x="1774" y="4651"/>
                  </a:lnTo>
                  <a:lnTo>
                    <a:pt x="1738" y="4695"/>
                  </a:lnTo>
                  <a:lnTo>
                    <a:pt x="1704" y="4751"/>
                  </a:lnTo>
                  <a:lnTo>
                    <a:pt x="1658" y="4715"/>
                  </a:lnTo>
                  <a:lnTo>
                    <a:pt x="1618" y="4683"/>
                  </a:lnTo>
                  <a:lnTo>
                    <a:pt x="1586" y="4655"/>
                  </a:lnTo>
                  <a:lnTo>
                    <a:pt x="1546" y="4707"/>
                  </a:lnTo>
                  <a:lnTo>
                    <a:pt x="1494" y="4707"/>
                  </a:lnTo>
                  <a:lnTo>
                    <a:pt x="1446" y="4687"/>
                  </a:lnTo>
                  <a:lnTo>
                    <a:pt x="1407" y="4679"/>
                  </a:lnTo>
                  <a:lnTo>
                    <a:pt x="1430" y="4611"/>
                  </a:lnTo>
                  <a:lnTo>
                    <a:pt x="1402" y="4571"/>
                  </a:lnTo>
                  <a:lnTo>
                    <a:pt x="1362" y="4551"/>
                  </a:lnTo>
                  <a:lnTo>
                    <a:pt x="1334" y="4491"/>
                  </a:lnTo>
                  <a:cubicBezTo>
                    <a:pt x="1337" y="4474"/>
                    <a:pt x="1339" y="4456"/>
                    <a:pt x="1342" y="4439"/>
                  </a:cubicBezTo>
                  <a:lnTo>
                    <a:pt x="1306" y="4403"/>
                  </a:lnTo>
                  <a:lnTo>
                    <a:pt x="1258" y="4399"/>
                  </a:lnTo>
                  <a:lnTo>
                    <a:pt x="1210" y="4387"/>
                  </a:lnTo>
                  <a:lnTo>
                    <a:pt x="1154" y="4339"/>
                  </a:lnTo>
                  <a:lnTo>
                    <a:pt x="1098" y="4291"/>
                  </a:lnTo>
                  <a:lnTo>
                    <a:pt x="1046" y="4251"/>
                  </a:lnTo>
                  <a:lnTo>
                    <a:pt x="1034" y="4203"/>
                  </a:lnTo>
                  <a:lnTo>
                    <a:pt x="1058" y="4159"/>
                  </a:lnTo>
                  <a:lnTo>
                    <a:pt x="1058" y="4103"/>
                  </a:lnTo>
                  <a:lnTo>
                    <a:pt x="1051" y="4029"/>
                  </a:lnTo>
                  <a:lnTo>
                    <a:pt x="1014" y="4007"/>
                  </a:lnTo>
                  <a:lnTo>
                    <a:pt x="974" y="3975"/>
                  </a:lnTo>
                  <a:lnTo>
                    <a:pt x="942" y="3943"/>
                  </a:lnTo>
                  <a:cubicBezTo>
                    <a:pt x="941" y="3928"/>
                    <a:pt x="939" y="3914"/>
                    <a:pt x="938" y="3899"/>
                  </a:cubicBezTo>
                  <a:lnTo>
                    <a:pt x="926" y="3851"/>
                  </a:lnTo>
                  <a:lnTo>
                    <a:pt x="890" y="3799"/>
                  </a:lnTo>
                  <a:lnTo>
                    <a:pt x="838" y="3759"/>
                  </a:lnTo>
                  <a:lnTo>
                    <a:pt x="806" y="3707"/>
                  </a:lnTo>
                  <a:cubicBezTo>
                    <a:pt x="803" y="3687"/>
                    <a:pt x="801" y="3667"/>
                    <a:pt x="798" y="3647"/>
                  </a:cubicBezTo>
                  <a:cubicBezTo>
                    <a:pt x="797" y="3627"/>
                    <a:pt x="795" y="3607"/>
                    <a:pt x="794" y="3587"/>
                  </a:cubicBezTo>
                  <a:lnTo>
                    <a:pt x="730" y="3555"/>
                  </a:lnTo>
                  <a:lnTo>
                    <a:pt x="690" y="3503"/>
                  </a:lnTo>
                  <a:lnTo>
                    <a:pt x="658" y="3535"/>
                  </a:lnTo>
                  <a:lnTo>
                    <a:pt x="662" y="3575"/>
                  </a:lnTo>
                  <a:cubicBezTo>
                    <a:pt x="659" y="3587"/>
                    <a:pt x="657" y="3599"/>
                    <a:pt x="654" y="3611"/>
                  </a:cubicBezTo>
                  <a:lnTo>
                    <a:pt x="586" y="3615"/>
                  </a:lnTo>
                  <a:lnTo>
                    <a:pt x="542" y="3627"/>
                  </a:lnTo>
                  <a:lnTo>
                    <a:pt x="486" y="3643"/>
                  </a:lnTo>
                  <a:lnTo>
                    <a:pt x="426" y="3651"/>
                  </a:lnTo>
                  <a:lnTo>
                    <a:pt x="366" y="3647"/>
                  </a:lnTo>
                  <a:lnTo>
                    <a:pt x="310" y="3635"/>
                  </a:lnTo>
                  <a:lnTo>
                    <a:pt x="310" y="3547"/>
                  </a:lnTo>
                  <a:lnTo>
                    <a:pt x="310" y="3455"/>
                  </a:lnTo>
                  <a:lnTo>
                    <a:pt x="266" y="3427"/>
                  </a:lnTo>
                  <a:lnTo>
                    <a:pt x="222" y="3407"/>
                  </a:lnTo>
                  <a:lnTo>
                    <a:pt x="154" y="3395"/>
                  </a:lnTo>
                  <a:lnTo>
                    <a:pt x="154" y="3319"/>
                  </a:lnTo>
                  <a:lnTo>
                    <a:pt x="114" y="3315"/>
                  </a:lnTo>
                  <a:lnTo>
                    <a:pt x="62" y="3303"/>
                  </a:lnTo>
                  <a:lnTo>
                    <a:pt x="22" y="3255"/>
                  </a:lnTo>
                  <a:lnTo>
                    <a:pt x="0" y="3203"/>
                  </a:lnTo>
                  <a:lnTo>
                    <a:pt x="18" y="3139"/>
                  </a:lnTo>
                  <a:lnTo>
                    <a:pt x="42" y="3091"/>
                  </a:lnTo>
                  <a:lnTo>
                    <a:pt x="50" y="3031"/>
                  </a:lnTo>
                  <a:lnTo>
                    <a:pt x="66" y="2979"/>
                  </a:lnTo>
                  <a:lnTo>
                    <a:pt x="82" y="2935"/>
                  </a:lnTo>
                  <a:lnTo>
                    <a:pt x="122" y="2883"/>
                  </a:lnTo>
                  <a:lnTo>
                    <a:pt x="170" y="2835"/>
                  </a:lnTo>
                  <a:lnTo>
                    <a:pt x="166" y="2779"/>
                  </a:lnTo>
                  <a:lnTo>
                    <a:pt x="158" y="2727"/>
                  </a:lnTo>
                  <a:lnTo>
                    <a:pt x="162" y="2679"/>
                  </a:lnTo>
                  <a:lnTo>
                    <a:pt x="198" y="2643"/>
                  </a:lnTo>
                  <a:lnTo>
                    <a:pt x="226" y="2607"/>
                  </a:lnTo>
                  <a:lnTo>
                    <a:pt x="230" y="2583"/>
                  </a:lnTo>
                  <a:lnTo>
                    <a:pt x="218" y="2555"/>
                  </a:lnTo>
                  <a:lnTo>
                    <a:pt x="198" y="2527"/>
                  </a:lnTo>
                  <a:lnTo>
                    <a:pt x="222" y="2471"/>
                  </a:lnTo>
                  <a:lnTo>
                    <a:pt x="242" y="2431"/>
                  </a:lnTo>
                  <a:lnTo>
                    <a:pt x="266" y="2391"/>
                  </a:lnTo>
                  <a:lnTo>
                    <a:pt x="318" y="2435"/>
                  </a:lnTo>
                  <a:lnTo>
                    <a:pt x="370" y="2463"/>
                  </a:lnTo>
                  <a:lnTo>
                    <a:pt x="418" y="2479"/>
                  </a:lnTo>
                  <a:lnTo>
                    <a:pt x="458" y="2487"/>
                  </a:lnTo>
                  <a:lnTo>
                    <a:pt x="438" y="2435"/>
                  </a:lnTo>
                  <a:lnTo>
                    <a:pt x="426" y="2351"/>
                  </a:lnTo>
                  <a:lnTo>
                    <a:pt x="466" y="2383"/>
                  </a:lnTo>
                  <a:lnTo>
                    <a:pt x="510" y="2395"/>
                  </a:lnTo>
                  <a:lnTo>
                    <a:pt x="542" y="2363"/>
                  </a:lnTo>
                  <a:lnTo>
                    <a:pt x="554" y="2327"/>
                  </a:lnTo>
                  <a:lnTo>
                    <a:pt x="610" y="2323"/>
                  </a:lnTo>
                  <a:lnTo>
                    <a:pt x="662" y="2319"/>
                  </a:lnTo>
                  <a:lnTo>
                    <a:pt x="698" y="2307"/>
                  </a:lnTo>
                  <a:lnTo>
                    <a:pt x="722" y="2287"/>
                  </a:lnTo>
                  <a:lnTo>
                    <a:pt x="686" y="2251"/>
                  </a:lnTo>
                  <a:lnTo>
                    <a:pt x="702" y="2203"/>
                  </a:lnTo>
                  <a:lnTo>
                    <a:pt x="738" y="2163"/>
                  </a:lnTo>
                  <a:lnTo>
                    <a:pt x="786" y="2131"/>
                  </a:lnTo>
                  <a:lnTo>
                    <a:pt x="854" y="2103"/>
                  </a:lnTo>
                  <a:cubicBezTo>
                    <a:pt x="865" y="2088"/>
                    <a:pt x="875" y="2074"/>
                    <a:pt x="886" y="2059"/>
                  </a:cubicBezTo>
                  <a:lnTo>
                    <a:pt x="918" y="2019"/>
                  </a:lnTo>
                  <a:cubicBezTo>
                    <a:pt x="919" y="1999"/>
                    <a:pt x="921" y="1979"/>
                    <a:pt x="922" y="1959"/>
                  </a:cubicBezTo>
                  <a:cubicBezTo>
                    <a:pt x="923" y="1936"/>
                    <a:pt x="924" y="1914"/>
                    <a:pt x="926" y="1891"/>
                  </a:cubicBezTo>
                  <a:lnTo>
                    <a:pt x="982" y="1887"/>
                  </a:lnTo>
                  <a:cubicBezTo>
                    <a:pt x="991" y="1871"/>
                    <a:pt x="1001" y="1855"/>
                    <a:pt x="1010" y="1839"/>
                  </a:cubicBezTo>
                  <a:cubicBezTo>
                    <a:pt x="1012" y="1811"/>
                    <a:pt x="1015" y="1783"/>
                    <a:pt x="1018" y="1755"/>
                  </a:cubicBezTo>
                  <a:lnTo>
                    <a:pt x="1018" y="1687"/>
                  </a:lnTo>
                  <a:lnTo>
                    <a:pt x="986" y="1655"/>
                  </a:lnTo>
                  <a:lnTo>
                    <a:pt x="962" y="1623"/>
                  </a:lnTo>
                  <a:cubicBezTo>
                    <a:pt x="966" y="1606"/>
                    <a:pt x="970" y="1588"/>
                    <a:pt x="974" y="1571"/>
                  </a:cubicBezTo>
                  <a:cubicBezTo>
                    <a:pt x="982" y="1558"/>
                    <a:pt x="990" y="1544"/>
                    <a:pt x="998" y="1531"/>
                  </a:cubicBezTo>
                  <a:cubicBezTo>
                    <a:pt x="1007" y="1520"/>
                    <a:pt x="1017" y="1510"/>
                    <a:pt x="1026" y="1499"/>
                  </a:cubicBezTo>
                  <a:lnTo>
                    <a:pt x="1054" y="1479"/>
                  </a:lnTo>
                  <a:lnTo>
                    <a:pt x="1069" y="1431"/>
                  </a:lnTo>
                  <a:lnTo>
                    <a:pt x="1017" y="1401"/>
                  </a:lnTo>
                  <a:lnTo>
                    <a:pt x="987" y="1382"/>
                  </a:lnTo>
                  <a:cubicBezTo>
                    <a:pt x="987" y="1362"/>
                    <a:pt x="986" y="1343"/>
                    <a:pt x="986" y="1323"/>
                  </a:cubicBezTo>
                  <a:lnTo>
                    <a:pt x="990" y="1279"/>
                  </a:lnTo>
                  <a:lnTo>
                    <a:pt x="990" y="1235"/>
                  </a:lnTo>
                  <a:lnTo>
                    <a:pt x="958" y="1195"/>
                  </a:lnTo>
                  <a:lnTo>
                    <a:pt x="926" y="1159"/>
                  </a:lnTo>
                  <a:lnTo>
                    <a:pt x="926" y="1119"/>
                  </a:lnTo>
                  <a:lnTo>
                    <a:pt x="966" y="1087"/>
                  </a:lnTo>
                  <a:lnTo>
                    <a:pt x="1018" y="1051"/>
                  </a:lnTo>
                  <a:lnTo>
                    <a:pt x="1066" y="1047"/>
                  </a:lnTo>
                  <a:lnTo>
                    <a:pt x="1110" y="1031"/>
                  </a:lnTo>
                  <a:lnTo>
                    <a:pt x="1162" y="991"/>
                  </a:lnTo>
                  <a:lnTo>
                    <a:pt x="1162" y="939"/>
                  </a:lnTo>
                  <a:lnTo>
                    <a:pt x="1162" y="887"/>
                  </a:lnTo>
                  <a:lnTo>
                    <a:pt x="1154" y="823"/>
                  </a:lnTo>
                  <a:lnTo>
                    <a:pt x="1158" y="743"/>
                  </a:lnTo>
                  <a:lnTo>
                    <a:pt x="1126" y="711"/>
                  </a:lnTo>
                  <a:lnTo>
                    <a:pt x="1086" y="687"/>
                  </a:lnTo>
                  <a:lnTo>
                    <a:pt x="1066" y="663"/>
                  </a:lnTo>
                  <a:lnTo>
                    <a:pt x="1030" y="627"/>
                  </a:lnTo>
                  <a:lnTo>
                    <a:pt x="1022" y="587"/>
                  </a:lnTo>
                  <a:lnTo>
                    <a:pt x="994" y="518"/>
                  </a:lnTo>
                  <a:lnTo>
                    <a:pt x="1026" y="471"/>
                  </a:lnTo>
                  <a:lnTo>
                    <a:pt x="1086" y="427"/>
                  </a:lnTo>
                  <a:lnTo>
                    <a:pt x="1134" y="431"/>
                  </a:lnTo>
                  <a:lnTo>
                    <a:pt x="1178" y="427"/>
                  </a:lnTo>
                  <a:lnTo>
                    <a:pt x="1246" y="391"/>
                  </a:lnTo>
                  <a:lnTo>
                    <a:pt x="1318" y="359"/>
                  </a:lnTo>
                  <a:lnTo>
                    <a:pt x="1362" y="327"/>
                  </a:lnTo>
                  <a:lnTo>
                    <a:pt x="1410" y="303"/>
                  </a:lnTo>
                  <a:lnTo>
                    <a:pt x="1470" y="335"/>
                  </a:lnTo>
                  <a:lnTo>
                    <a:pt x="1514" y="327"/>
                  </a:lnTo>
                  <a:lnTo>
                    <a:pt x="1570" y="335"/>
                  </a:lnTo>
                  <a:lnTo>
                    <a:pt x="1614" y="339"/>
                  </a:lnTo>
                  <a:lnTo>
                    <a:pt x="1650" y="311"/>
                  </a:lnTo>
                  <a:lnTo>
                    <a:pt x="1678" y="275"/>
                  </a:lnTo>
                  <a:lnTo>
                    <a:pt x="1686" y="187"/>
                  </a:lnTo>
                  <a:lnTo>
                    <a:pt x="1726" y="167"/>
                  </a:lnTo>
                  <a:lnTo>
                    <a:pt x="1790" y="135"/>
                  </a:lnTo>
                  <a:lnTo>
                    <a:pt x="1798" y="83"/>
                  </a:lnTo>
                  <a:lnTo>
                    <a:pt x="1802" y="2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184">
              <a:extLst>
                <a:ext uri="{FF2B5EF4-FFF2-40B4-BE49-F238E27FC236}">
                  <a16:creationId xmlns:a16="http://schemas.microsoft.com/office/drawing/2014/main" id="{A728C617-349A-D3C7-166F-12FEFEC3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719" y="2899089"/>
              <a:ext cx="548027" cy="464561"/>
            </a:xfrm>
            <a:custGeom>
              <a:avLst/>
              <a:gdLst>
                <a:gd name="T0" fmla="*/ 704850 w 4073525"/>
                <a:gd name="T1" fmla="*/ 139700 h 3238500"/>
                <a:gd name="T2" fmla="*/ 1022350 w 4073525"/>
                <a:gd name="T3" fmla="*/ 127000 h 3238500"/>
                <a:gd name="T4" fmla="*/ 1257300 w 4073525"/>
                <a:gd name="T5" fmla="*/ 69850 h 3238500"/>
                <a:gd name="T6" fmla="*/ 1504950 w 4073525"/>
                <a:gd name="T7" fmla="*/ 228600 h 3238500"/>
                <a:gd name="T8" fmla="*/ 1682750 w 4073525"/>
                <a:gd name="T9" fmla="*/ 160338 h 3238500"/>
                <a:gd name="T10" fmla="*/ 1949450 w 4073525"/>
                <a:gd name="T11" fmla="*/ 254000 h 3238500"/>
                <a:gd name="T12" fmla="*/ 2195997 w 4073525"/>
                <a:gd name="T13" fmla="*/ 451715 h 3238500"/>
                <a:gd name="T14" fmla="*/ 2286001 w 4073525"/>
                <a:gd name="T15" fmla="*/ 393700 h 3238500"/>
                <a:gd name="T16" fmla="*/ 2451101 w 4073525"/>
                <a:gd name="T17" fmla="*/ 469900 h 3238500"/>
                <a:gd name="T18" fmla="*/ 2628901 w 4073525"/>
                <a:gd name="T19" fmla="*/ 393700 h 3238500"/>
                <a:gd name="T20" fmla="*/ 2838449 w 4073525"/>
                <a:gd name="T21" fmla="*/ 444500 h 3238500"/>
                <a:gd name="T22" fmla="*/ 3054349 w 4073525"/>
                <a:gd name="T23" fmla="*/ 419100 h 3238500"/>
                <a:gd name="T24" fmla="*/ 3270249 w 4073525"/>
                <a:gd name="T25" fmla="*/ 381000 h 3238500"/>
                <a:gd name="T26" fmla="*/ 3340101 w 4073525"/>
                <a:gd name="T27" fmla="*/ 622300 h 3238500"/>
                <a:gd name="T28" fmla="*/ 3556001 w 4073525"/>
                <a:gd name="T29" fmla="*/ 831850 h 3238500"/>
                <a:gd name="T30" fmla="*/ 3708401 w 4073525"/>
                <a:gd name="T31" fmla="*/ 965200 h 3238500"/>
                <a:gd name="T32" fmla="*/ 3917949 w 4073525"/>
                <a:gd name="T33" fmla="*/ 1066800 h 3238500"/>
                <a:gd name="T34" fmla="*/ 3829049 w 4073525"/>
                <a:gd name="T35" fmla="*/ 1212850 h 3238500"/>
                <a:gd name="T36" fmla="*/ 3879849 w 4073525"/>
                <a:gd name="T37" fmla="*/ 1403350 h 3238500"/>
                <a:gd name="T38" fmla="*/ 3911601 w 4073525"/>
                <a:gd name="T39" fmla="*/ 1600200 h 3238500"/>
                <a:gd name="T40" fmla="*/ 3981449 w 4073525"/>
                <a:gd name="T41" fmla="*/ 1695450 h 3238500"/>
                <a:gd name="T42" fmla="*/ 4013201 w 4073525"/>
                <a:gd name="T43" fmla="*/ 1816100 h 3238500"/>
                <a:gd name="T44" fmla="*/ 3905249 w 4073525"/>
                <a:gd name="T45" fmla="*/ 1892300 h 3238500"/>
                <a:gd name="T46" fmla="*/ 3822701 w 4073525"/>
                <a:gd name="T47" fmla="*/ 2089150 h 3238500"/>
                <a:gd name="T48" fmla="*/ 3778249 w 4073525"/>
                <a:gd name="T49" fmla="*/ 2317750 h 3238500"/>
                <a:gd name="T50" fmla="*/ 3581401 w 4073525"/>
                <a:gd name="T51" fmla="*/ 2482850 h 3238500"/>
                <a:gd name="T52" fmla="*/ 3257549 w 4073525"/>
                <a:gd name="T53" fmla="*/ 2476500 h 3238500"/>
                <a:gd name="T54" fmla="*/ 3060701 w 4073525"/>
                <a:gd name="T55" fmla="*/ 2667000 h 3238500"/>
                <a:gd name="T56" fmla="*/ 3124201 w 4073525"/>
                <a:gd name="T57" fmla="*/ 2800350 h 3238500"/>
                <a:gd name="T58" fmla="*/ 2921001 w 4073525"/>
                <a:gd name="T59" fmla="*/ 3041650 h 3238500"/>
                <a:gd name="T60" fmla="*/ 2660649 w 4073525"/>
                <a:gd name="T61" fmla="*/ 3187700 h 3238500"/>
                <a:gd name="T62" fmla="*/ 2482849 w 4073525"/>
                <a:gd name="T63" fmla="*/ 3187700 h 3238500"/>
                <a:gd name="T64" fmla="*/ 2127249 w 4073525"/>
                <a:gd name="T65" fmla="*/ 3187700 h 3238500"/>
                <a:gd name="T66" fmla="*/ 2038350 w 4073525"/>
                <a:gd name="T67" fmla="*/ 3086100 h 3238500"/>
                <a:gd name="T68" fmla="*/ 1974850 w 4073525"/>
                <a:gd name="T69" fmla="*/ 2838450 h 3238500"/>
                <a:gd name="T70" fmla="*/ 1816100 w 4073525"/>
                <a:gd name="T71" fmla="*/ 2673350 h 3238500"/>
                <a:gd name="T72" fmla="*/ 1593850 w 4073525"/>
                <a:gd name="T73" fmla="*/ 2660650 h 3238500"/>
                <a:gd name="T74" fmla="*/ 1409700 w 4073525"/>
                <a:gd name="T75" fmla="*/ 2622550 h 3238500"/>
                <a:gd name="T76" fmla="*/ 1231900 w 4073525"/>
                <a:gd name="T77" fmla="*/ 2692400 h 3238500"/>
                <a:gd name="T78" fmla="*/ 1008062 w 4073525"/>
                <a:gd name="T79" fmla="*/ 2644775 h 3238500"/>
                <a:gd name="T80" fmla="*/ 990600 w 4073525"/>
                <a:gd name="T81" fmla="*/ 2406650 h 3238500"/>
                <a:gd name="T82" fmla="*/ 831850 w 4073525"/>
                <a:gd name="T83" fmla="*/ 2292350 h 3238500"/>
                <a:gd name="T84" fmla="*/ 666750 w 4073525"/>
                <a:gd name="T85" fmla="*/ 2139950 h 3238500"/>
                <a:gd name="T86" fmla="*/ 596900 w 4073525"/>
                <a:gd name="T87" fmla="*/ 1924050 h 3238500"/>
                <a:gd name="T88" fmla="*/ 444500 w 4073525"/>
                <a:gd name="T89" fmla="*/ 1746250 h 3238500"/>
                <a:gd name="T90" fmla="*/ 298450 w 4073525"/>
                <a:gd name="T91" fmla="*/ 1549400 h 3238500"/>
                <a:gd name="T92" fmla="*/ 304800 w 4073525"/>
                <a:gd name="T93" fmla="*/ 1352550 h 3238500"/>
                <a:gd name="T94" fmla="*/ 311150 w 4073525"/>
                <a:gd name="T95" fmla="*/ 1104900 h 3238500"/>
                <a:gd name="T96" fmla="*/ 201612 w 4073525"/>
                <a:gd name="T97" fmla="*/ 900112 h 3238500"/>
                <a:gd name="T98" fmla="*/ 114300 w 4073525"/>
                <a:gd name="T99" fmla="*/ 774700 h 3238500"/>
                <a:gd name="T100" fmla="*/ 50800 w 4073525"/>
                <a:gd name="T101" fmla="*/ 654050 h 3238500"/>
                <a:gd name="T102" fmla="*/ 38100 w 4073525"/>
                <a:gd name="T103" fmla="*/ 508000 h 3238500"/>
                <a:gd name="T104" fmla="*/ 285750 w 4073525"/>
                <a:gd name="T105" fmla="*/ 419100 h 3238500"/>
                <a:gd name="T106" fmla="*/ 381000 w 4073525"/>
                <a:gd name="T107" fmla="*/ 330200 h 3238500"/>
                <a:gd name="T108" fmla="*/ 450850 w 4073525"/>
                <a:gd name="T109" fmla="*/ 101600 h 3238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73525" h="3238500">
                  <a:moveTo>
                    <a:pt x="527050" y="0"/>
                  </a:moveTo>
                  <a:lnTo>
                    <a:pt x="590550" y="76200"/>
                  </a:lnTo>
                  <a:lnTo>
                    <a:pt x="704850" y="139700"/>
                  </a:lnTo>
                  <a:lnTo>
                    <a:pt x="831850" y="152400"/>
                  </a:lnTo>
                  <a:lnTo>
                    <a:pt x="939800" y="133350"/>
                  </a:lnTo>
                  <a:lnTo>
                    <a:pt x="1022350" y="127000"/>
                  </a:lnTo>
                  <a:lnTo>
                    <a:pt x="1130300" y="107950"/>
                  </a:lnTo>
                  <a:lnTo>
                    <a:pt x="1212850" y="95250"/>
                  </a:lnTo>
                  <a:lnTo>
                    <a:pt x="1257300" y="69850"/>
                  </a:lnTo>
                  <a:lnTo>
                    <a:pt x="1339850" y="120650"/>
                  </a:lnTo>
                  <a:lnTo>
                    <a:pt x="1403350" y="203200"/>
                  </a:lnTo>
                  <a:lnTo>
                    <a:pt x="1504950" y="228600"/>
                  </a:lnTo>
                  <a:lnTo>
                    <a:pt x="1568450" y="203200"/>
                  </a:lnTo>
                  <a:lnTo>
                    <a:pt x="1644650" y="177800"/>
                  </a:lnTo>
                  <a:lnTo>
                    <a:pt x="1682750" y="160338"/>
                  </a:lnTo>
                  <a:lnTo>
                    <a:pt x="1714500" y="146050"/>
                  </a:lnTo>
                  <a:lnTo>
                    <a:pt x="1835150" y="190500"/>
                  </a:lnTo>
                  <a:lnTo>
                    <a:pt x="1949450" y="254000"/>
                  </a:lnTo>
                  <a:lnTo>
                    <a:pt x="2076450" y="361950"/>
                  </a:lnTo>
                  <a:lnTo>
                    <a:pt x="2197101" y="441325"/>
                  </a:lnTo>
                  <a:lnTo>
                    <a:pt x="2195997" y="451715"/>
                  </a:lnTo>
                  <a:lnTo>
                    <a:pt x="2197937" y="451844"/>
                  </a:lnTo>
                  <a:cubicBezTo>
                    <a:pt x="2198188" y="449396"/>
                    <a:pt x="2198438" y="446948"/>
                    <a:pt x="2198689" y="444500"/>
                  </a:cubicBezTo>
                  <a:lnTo>
                    <a:pt x="2286001" y="393700"/>
                  </a:lnTo>
                  <a:lnTo>
                    <a:pt x="2355849" y="387350"/>
                  </a:lnTo>
                  <a:lnTo>
                    <a:pt x="2400301" y="419100"/>
                  </a:lnTo>
                  <a:lnTo>
                    <a:pt x="2451101" y="469900"/>
                  </a:lnTo>
                  <a:lnTo>
                    <a:pt x="2527301" y="501650"/>
                  </a:lnTo>
                  <a:lnTo>
                    <a:pt x="2584449" y="457200"/>
                  </a:lnTo>
                  <a:lnTo>
                    <a:pt x="2628901" y="393700"/>
                  </a:lnTo>
                  <a:lnTo>
                    <a:pt x="2692401" y="431800"/>
                  </a:lnTo>
                  <a:lnTo>
                    <a:pt x="2755901" y="476250"/>
                  </a:lnTo>
                  <a:lnTo>
                    <a:pt x="2838449" y="444500"/>
                  </a:lnTo>
                  <a:lnTo>
                    <a:pt x="2933701" y="393700"/>
                  </a:lnTo>
                  <a:lnTo>
                    <a:pt x="3003549" y="406400"/>
                  </a:lnTo>
                  <a:lnTo>
                    <a:pt x="3054349" y="419100"/>
                  </a:lnTo>
                  <a:lnTo>
                    <a:pt x="3143249" y="349250"/>
                  </a:lnTo>
                  <a:lnTo>
                    <a:pt x="3219449" y="311150"/>
                  </a:lnTo>
                  <a:lnTo>
                    <a:pt x="3270249" y="381000"/>
                  </a:lnTo>
                  <a:lnTo>
                    <a:pt x="3321049" y="450850"/>
                  </a:lnTo>
                  <a:lnTo>
                    <a:pt x="3340101" y="546100"/>
                  </a:lnTo>
                  <a:lnTo>
                    <a:pt x="3340101" y="622300"/>
                  </a:lnTo>
                  <a:lnTo>
                    <a:pt x="3397249" y="679450"/>
                  </a:lnTo>
                  <a:lnTo>
                    <a:pt x="3473449" y="749300"/>
                  </a:lnTo>
                  <a:lnTo>
                    <a:pt x="3556001" y="831850"/>
                  </a:lnTo>
                  <a:lnTo>
                    <a:pt x="3600449" y="889000"/>
                  </a:lnTo>
                  <a:lnTo>
                    <a:pt x="3689349" y="895350"/>
                  </a:lnTo>
                  <a:lnTo>
                    <a:pt x="3708401" y="965200"/>
                  </a:lnTo>
                  <a:lnTo>
                    <a:pt x="3759201" y="1016000"/>
                  </a:lnTo>
                  <a:lnTo>
                    <a:pt x="3822701" y="1060450"/>
                  </a:lnTo>
                  <a:lnTo>
                    <a:pt x="3917949" y="1066800"/>
                  </a:lnTo>
                  <a:lnTo>
                    <a:pt x="3917949" y="1079500"/>
                  </a:lnTo>
                  <a:lnTo>
                    <a:pt x="3905249" y="1174750"/>
                  </a:lnTo>
                  <a:lnTo>
                    <a:pt x="3829049" y="1212850"/>
                  </a:lnTo>
                  <a:lnTo>
                    <a:pt x="3816349" y="1282700"/>
                  </a:lnTo>
                  <a:lnTo>
                    <a:pt x="3816349" y="1352550"/>
                  </a:lnTo>
                  <a:lnTo>
                    <a:pt x="3879849" y="1403350"/>
                  </a:lnTo>
                  <a:lnTo>
                    <a:pt x="3924301" y="1454150"/>
                  </a:lnTo>
                  <a:lnTo>
                    <a:pt x="3924301" y="1517650"/>
                  </a:lnTo>
                  <a:lnTo>
                    <a:pt x="3911601" y="1600200"/>
                  </a:lnTo>
                  <a:lnTo>
                    <a:pt x="3860801" y="1638300"/>
                  </a:lnTo>
                  <a:lnTo>
                    <a:pt x="3911601" y="1714500"/>
                  </a:lnTo>
                  <a:lnTo>
                    <a:pt x="3981449" y="1695450"/>
                  </a:lnTo>
                  <a:lnTo>
                    <a:pt x="4032249" y="1695450"/>
                  </a:lnTo>
                  <a:lnTo>
                    <a:pt x="4073525" y="1731962"/>
                  </a:lnTo>
                  <a:lnTo>
                    <a:pt x="4013201" y="1816100"/>
                  </a:lnTo>
                  <a:lnTo>
                    <a:pt x="3968749" y="1841500"/>
                  </a:lnTo>
                  <a:lnTo>
                    <a:pt x="3911601" y="1828800"/>
                  </a:lnTo>
                  <a:cubicBezTo>
                    <a:pt x="3910013" y="1849438"/>
                    <a:pt x="3906837" y="1871662"/>
                    <a:pt x="3905249" y="1892300"/>
                  </a:cubicBezTo>
                  <a:lnTo>
                    <a:pt x="3911601" y="1962150"/>
                  </a:lnTo>
                  <a:lnTo>
                    <a:pt x="3867149" y="2019300"/>
                  </a:lnTo>
                  <a:lnTo>
                    <a:pt x="3822701" y="2089150"/>
                  </a:lnTo>
                  <a:cubicBezTo>
                    <a:pt x="3816349" y="2109788"/>
                    <a:pt x="3810001" y="2132012"/>
                    <a:pt x="3803649" y="2152650"/>
                  </a:cubicBezTo>
                  <a:lnTo>
                    <a:pt x="3790949" y="2247900"/>
                  </a:lnTo>
                  <a:cubicBezTo>
                    <a:pt x="3786189" y="2271712"/>
                    <a:pt x="3781425" y="2292350"/>
                    <a:pt x="3778249" y="2317750"/>
                  </a:cubicBezTo>
                  <a:lnTo>
                    <a:pt x="3770313" y="2398712"/>
                  </a:lnTo>
                  <a:lnTo>
                    <a:pt x="3676649" y="2495550"/>
                  </a:lnTo>
                  <a:lnTo>
                    <a:pt x="3581401" y="2482850"/>
                  </a:lnTo>
                  <a:lnTo>
                    <a:pt x="3486149" y="2489200"/>
                  </a:lnTo>
                  <a:lnTo>
                    <a:pt x="3359149" y="2476500"/>
                  </a:lnTo>
                  <a:lnTo>
                    <a:pt x="3257549" y="2476500"/>
                  </a:lnTo>
                  <a:lnTo>
                    <a:pt x="3149601" y="2540000"/>
                  </a:lnTo>
                  <a:lnTo>
                    <a:pt x="3086101" y="2584450"/>
                  </a:lnTo>
                  <a:cubicBezTo>
                    <a:pt x="3078161" y="2611438"/>
                    <a:pt x="3068637" y="2640012"/>
                    <a:pt x="3060701" y="2667000"/>
                  </a:cubicBezTo>
                  <a:cubicBezTo>
                    <a:pt x="3054349" y="2684462"/>
                    <a:pt x="3048001" y="2700338"/>
                    <a:pt x="3041649" y="2717800"/>
                  </a:cubicBezTo>
                  <a:lnTo>
                    <a:pt x="3079749" y="2762250"/>
                  </a:lnTo>
                  <a:lnTo>
                    <a:pt x="3124201" y="2800350"/>
                  </a:lnTo>
                  <a:lnTo>
                    <a:pt x="3048001" y="2876550"/>
                  </a:lnTo>
                  <a:lnTo>
                    <a:pt x="2990849" y="2952750"/>
                  </a:lnTo>
                  <a:lnTo>
                    <a:pt x="2921001" y="3041650"/>
                  </a:lnTo>
                  <a:lnTo>
                    <a:pt x="2851149" y="3060700"/>
                  </a:lnTo>
                  <a:lnTo>
                    <a:pt x="2768601" y="3136900"/>
                  </a:lnTo>
                  <a:lnTo>
                    <a:pt x="2660649" y="3187700"/>
                  </a:lnTo>
                  <a:lnTo>
                    <a:pt x="2616201" y="3092450"/>
                  </a:lnTo>
                  <a:lnTo>
                    <a:pt x="2514601" y="3092450"/>
                  </a:lnTo>
                  <a:lnTo>
                    <a:pt x="2482849" y="3187700"/>
                  </a:lnTo>
                  <a:lnTo>
                    <a:pt x="2355849" y="3187700"/>
                  </a:lnTo>
                  <a:lnTo>
                    <a:pt x="2247901" y="3200400"/>
                  </a:lnTo>
                  <a:lnTo>
                    <a:pt x="2127249" y="3187700"/>
                  </a:lnTo>
                  <a:lnTo>
                    <a:pt x="2000250" y="3238500"/>
                  </a:lnTo>
                  <a:lnTo>
                    <a:pt x="1905000" y="3175000"/>
                  </a:lnTo>
                  <a:lnTo>
                    <a:pt x="2038350" y="3086100"/>
                  </a:lnTo>
                  <a:lnTo>
                    <a:pt x="2089149" y="3003550"/>
                  </a:lnTo>
                  <a:lnTo>
                    <a:pt x="2070100" y="2895600"/>
                  </a:lnTo>
                  <a:lnTo>
                    <a:pt x="1974850" y="2838450"/>
                  </a:lnTo>
                  <a:lnTo>
                    <a:pt x="1930400" y="2781300"/>
                  </a:lnTo>
                  <a:lnTo>
                    <a:pt x="1892300" y="2711450"/>
                  </a:lnTo>
                  <a:lnTo>
                    <a:pt x="1816100" y="2673350"/>
                  </a:lnTo>
                  <a:lnTo>
                    <a:pt x="1758950" y="2673350"/>
                  </a:lnTo>
                  <a:lnTo>
                    <a:pt x="1682750" y="2660650"/>
                  </a:lnTo>
                  <a:lnTo>
                    <a:pt x="1593850" y="2660650"/>
                  </a:lnTo>
                  <a:lnTo>
                    <a:pt x="1530350" y="2622550"/>
                  </a:lnTo>
                  <a:lnTo>
                    <a:pt x="1466850" y="2578100"/>
                  </a:lnTo>
                  <a:lnTo>
                    <a:pt x="1409700" y="2622550"/>
                  </a:lnTo>
                  <a:lnTo>
                    <a:pt x="1365250" y="2667000"/>
                  </a:lnTo>
                  <a:lnTo>
                    <a:pt x="1320800" y="2711450"/>
                  </a:lnTo>
                  <a:lnTo>
                    <a:pt x="1231900" y="2692400"/>
                  </a:lnTo>
                  <a:lnTo>
                    <a:pt x="1149350" y="2705100"/>
                  </a:lnTo>
                  <a:lnTo>
                    <a:pt x="1039812" y="2703512"/>
                  </a:lnTo>
                  <a:lnTo>
                    <a:pt x="1008062" y="2644775"/>
                  </a:lnTo>
                  <a:lnTo>
                    <a:pt x="1003300" y="2565400"/>
                  </a:lnTo>
                  <a:lnTo>
                    <a:pt x="996950" y="2476500"/>
                  </a:lnTo>
                  <a:lnTo>
                    <a:pt x="990600" y="2406650"/>
                  </a:lnTo>
                  <a:lnTo>
                    <a:pt x="946150" y="2282825"/>
                  </a:lnTo>
                  <a:lnTo>
                    <a:pt x="944562" y="2279650"/>
                  </a:lnTo>
                  <a:lnTo>
                    <a:pt x="831850" y="2292350"/>
                  </a:lnTo>
                  <a:lnTo>
                    <a:pt x="768350" y="2254250"/>
                  </a:lnTo>
                  <a:lnTo>
                    <a:pt x="717550" y="2209800"/>
                  </a:lnTo>
                  <a:lnTo>
                    <a:pt x="666750" y="2139950"/>
                  </a:lnTo>
                  <a:lnTo>
                    <a:pt x="660400" y="2044700"/>
                  </a:lnTo>
                  <a:lnTo>
                    <a:pt x="660400" y="1955800"/>
                  </a:lnTo>
                  <a:lnTo>
                    <a:pt x="596900" y="1924050"/>
                  </a:lnTo>
                  <a:lnTo>
                    <a:pt x="520700" y="1917700"/>
                  </a:lnTo>
                  <a:lnTo>
                    <a:pt x="488950" y="1828800"/>
                  </a:lnTo>
                  <a:lnTo>
                    <a:pt x="444500" y="1746250"/>
                  </a:lnTo>
                  <a:lnTo>
                    <a:pt x="355600" y="1701800"/>
                  </a:lnTo>
                  <a:lnTo>
                    <a:pt x="317500" y="1625600"/>
                  </a:lnTo>
                  <a:lnTo>
                    <a:pt x="298450" y="1549400"/>
                  </a:lnTo>
                  <a:lnTo>
                    <a:pt x="311150" y="1473200"/>
                  </a:lnTo>
                  <a:lnTo>
                    <a:pt x="355600" y="1409700"/>
                  </a:lnTo>
                  <a:lnTo>
                    <a:pt x="304800" y="1352550"/>
                  </a:lnTo>
                  <a:lnTo>
                    <a:pt x="285750" y="1263650"/>
                  </a:lnTo>
                  <a:lnTo>
                    <a:pt x="292100" y="1187450"/>
                  </a:lnTo>
                  <a:lnTo>
                    <a:pt x="311150" y="1104900"/>
                  </a:lnTo>
                  <a:lnTo>
                    <a:pt x="241300" y="1060450"/>
                  </a:lnTo>
                  <a:lnTo>
                    <a:pt x="228600" y="971550"/>
                  </a:lnTo>
                  <a:lnTo>
                    <a:pt x="201612" y="900112"/>
                  </a:lnTo>
                  <a:lnTo>
                    <a:pt x="193675" y="869950"/>
                  </a:lnTo>
                  <a:lnTo>
                    <a:pt x="117475" y="827088"/>
                  </a:lnTo>
                  <a:lnTo>
                    <a:pt x="114300" y="774700"/>
                  </a:lnTo>
                  <a:lnTo>
                    <a:pt x="158750" y="717550"/>
                  </a:lnTo>
                  <a:lnTo>
                    <a:pt x="69850" y="711200"/>
                  </a:lnTo>
                  <a:lnTo>
                    <a:pt x="50800" y="654050"/>
                  </a:lnTo>
                  <a:cubicBezTo>
                    <a:pt x="49212" y="635000"/>
                    <a:pt x="46038" y="615950"/>
                    <a:pt x="44450" y="596900"/>
                  </a:cubicBezTo>
                  <a:lnTo>
                    <a:pt x="0" y="552450"/>
                  </a:lnTo>
                  <a:lnTo>
                    <a:pt x="38100" y="508000"/>
                  </a:lnTo>
                  <a:lnTo>
                    <a:pt x="107950" y="476250"/>
                  </a:lnTo>
                  <a:lnTo>
                    <a:pt x="203200" y="450850"/>
                  </a:lnTo>
                  <a:lnTo>
                    <a:pt x="285750" y="419100"/>
                  </a:lnTo>
                  <a:lnTo>
                    <a:pt x="339725" y="393700"/>
                  </a:lnTo>
                  <a:lnTo>
                    <a:pt x="342900" y="393700"/>
                  </a:lnTo>
                  <a:lnTo>
                    <a:pt x="381000" y="330200"/>
                  </a:lnTo>
                  <a:lnTo>
                    <a:pt x="412750" y="273050"/>
                  </a:lnTo>
                  <a:cubicBezTo>
                    <a:pt x="417512" y="242888"/>
                    <a:pt x="420688" y="214313"/>
                    <a:pt x="425450" y="184150"/>
                  </a:cubicBezTo>
                  <a:cubicBezTo>
                    <a:pt x="433388" y="157163"/>
                    <a:pt x="442912" y="128588"/>
                    <a:pt x="450850" y="101600"/>
                  </a:cubicBezTo>
                  <a:lnTo>
                    <a:pt x="5270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" name="椭圆 1">
              <a:extLst>
                <a:ext uri="{FF2B5EF4-FFF2-40B4-BE49-F238E27FC236}">
                  <a16:creationId xmlns:a16="http://schemas.microsoft.com/office/drawing/2014/main" id="{D16CC881-2877-9736-E96E-89AC628B0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1602" y="5415458"/>
              <a:ext cx="300186" cy="693425"/>
            </a:xfrm>
            <a:custGeom>
              <a:avLst/>
              <a:gdLst>
                <a:gd name="T0" fmla="*/ 2147483647 w 1406"/>
                <a:gd name="T1" fmla="*/ 2147483647 h 3044"/>
                <a:gd name="T2" fmla="*/ 2147483647 w 1406"/>
                <a:gd name="T3" fmla="*/ 2147483647 h 3044"/>
                <a:gd name="T4" fmla="*/ 2147483647 w 1406"/>
                <a:gd name="T5" fmla="*/ 2147483647 h 3044"/>
                <a:gd name="T6" fmla="*/ 2147483647 w 1406"/>
                <a:gd name="T7" fmla="*/ 2147483647 h 3044"/>
                <a:gd name="T8" fmla="*/ 2147483647 w 1406"/>
                <a:gd name="T9" fmla="*/ 2147483647 h 3044"/>
                <a:gd name="T10" fmla="*/ 2147483647 w 1406"/>
                <a:gd name="T11" fmla="*/ 2147483647 h 3044"/>
                <a:gd name="T12" fmla="*/ 2147483647 w 1406"/>
                <a:gd name="T13" fmla="*/ 2147483647 h 3044"/>
                <a:gd name="T14" fmla="*/ 2147483647 w 1406"/>
                <a:gd name="T15" fmla="*/ 2147483647 h 3044"/>
                <a:gd name="T16" fmla="*/ 2147483647 w 1406"/>
                <a:gd name="T17" fmla="*/ 2147483647 h 3044"/>
                <a:gd name="T18" fmla="*/ 2147483647 w 1406"/>
                <a:gd name="T19" fmla="*/ 2147483647 h 3044"/>
                <a:gd name="T20" fmla="*/ 2147483647 w 1406"/>
                <a:gd name="T21" fmla="*/ 2147483647 h 3044"/>
                <a:gd name="T22" fmla="*/ 2147483647 w 1406"/>
                <a:gd name="T23" fmla="*/ 2147483647 h 3044"/>
                <a:gd name="T24" fmla="*/ 2147483647 w 1406"/>
                <a:gd name="T25" fmla="*/ 2147483647 h 3044"/>
                <a:gd name="T26" fmla="*/ 2147483647 w 1406"/>
                <a:gd name="T27" fmla="*/ 2147483647 h 3044"/>
                <a:gd name="T28" fmla="*/ 2147483647 w 1406"/>
                <a:gd name="T29" fmla="*/ 2147483647 h 3044"/>
                <a:gd name="T30" fmla="*/ 2147483647 w 1406"/>
                <a:gd name="T31" fmla="*/ 2147483647 h 3044"/>
                <a:gd name="T32" fmla="*/ 2147483647 w 1406"/>
                <a:gd name="T33" fmla="*/ 2147483647 h 3044"/>
                <a:gd name="T34" fmla="*/ 2147483647 w 1406"/>
                <a:gd name="T35" fmla="*/ 2147483647 h 3044"/>
                <a:gd name="T36" fmla="*/ 2147483647 w 1406"/>
                <a:gd name="T37" fmla="*/ 2147483647 h 3044"/>
                <a:gd name="T38" fmla="*/ 2147483647 w 1406"/>
                <a:gd name="T39" fmla="*/ 2147483647 h 3044"/>
                <a:gd name="T40" fmla="*/ 2147483647 w 1406"/>
                <a:gd name="T41" fmla="*/ 2147483647 h 3044"/>
                <a:gd name="T42" fmla="*/ 2147483647 w 1406"/>
                <a:gd name="T43" fmla="*/ 2147483647 h 3044"/>
                <a:gd name="T44" fmla="*/ 2147483647 w 1406"/>
                <a:gd name="T45" fmla="*/ 2147483647 h 3044"/>
                <a:gd name="T46" fmla="*/ 2147483647 w 1406"/>
                <a:gd name="T47" fmla="*/ 2147483647 h 3044"/>
                <a:gd name="T48" fmla="*/ 2147483647 w 1406"/>
                <a:gd name="T49" fmla="*/ 2147483647 h 3044"/>
                <a:gd name="T50" fmla="*/ 2147483647 w 1406"/>
                <a:gd name="T51" fmla="*/ 2147483647 h 3044"/>
                <a:gd name="T52" fmla="*/ 2147483647 w 1406"/>
                <a:gd name="T53" fmla="*/ 2147483647 h 3044"/>
                <a:gd name="T54" fmla="*/ 2147483647 w 1406"/>
                <a:gd name="T55" fmla="*/ 2147483647 h 3044"/>
                <a:gd name="T56" fmla="*/ 2147483647 w 1406"/>
                <a:gd name="T57" fmla="*/ 2147483647 h 3044"/>
                <a:gd name="T58" fmla="*/ 2147483647 w 1406"/>
                <a:gd name="T59" fmla="*/ 2147483647 h 3044"/>
                <a:gd name="T60" fmla="*/ 2147483647 w 1406"/>
                <a:gd name="T61" fmla="*/ 2147483647 h 3044"/>
                <a:gd name="T62" fmla="*/ 2147483647 w 1406"/>
                <a:gd name="T63" fmla="*/ 2147483647 h 3044"/>
                <a:gd name="T64" fmla="*/ 2147483647 w 1406"/>
                <a:gd name="T65" fmla="*/ 2147483647 h 3044"/>
                <a:gd name="T66" fmla="*/ 2147483647 w 1406"/>
                <a:gd name="T67" fmla="*/ 2147483647 h 3044"/>
                <a:gd name="T68" fmla="*/ 2147483647 w 1406"/>
                <a:gd name="T69" fmla="*/ 2147483647 h 3044"/>
                <a:gd name="T70" fmla="*/ 2147483647 w 1406"/>
                <a:gd name="T71" fmla="*/ 2147483647 h 3044"/>
                <a:gd name="T72" fmla="*/ 2147483647 w 1406"/>
                <a:gd name="T73" fmla="*/ 2147483647 h 3044"/>
                <a:gd name="T74" fmla="*/ 2147483647 w 1406"/>
                <a:gd name="T75" fmla="*/ 2147483647 h 3044"/>
                <a:gd name="T76" fmla="*/ 2147483647 w 1406"/>
                <a:gd name="T77" fmla="*/ 2147483647 h 3044"/>
                <a:gd name="T78" fmla="*/ 2147483647 w 1406"/>
                <a:gd name="T79" fmla="*/ 2147483647 h 3044"/>
                <a:gd name="T80" fmla="*/ 2147483647 w 1406"/>
                <a:gd name="T81" fmla="*/ 2147483647 h 3044"/>
                <a:gd name="T82" fmla="*/ 2147483647 w 1406"/>
                <a:gd name="T83" fmla="*/ 2147483647 h 3044"/>
                <a:gd name="T84" fmla="*/ 2147483647 w 1406"/>
                <a:gd name="T85" fmla="*/ 2147483647 h 3044"/>
                <a:gd name="T86" fmla="*/ 2147483647 w 1406"/>
                <a:gd name="T87" fmla="*/ 2147483647 h 3044"/>
                <a:gd name="T88" fmla="*/ 2147483647 w 1406"/>
                <a:gd name="T89" fmla="*/ 2147483647 h 3044"/>
                <a:gd name="T90" fmla="*/ 2147483647 w 1406"/>
                <a:gd name="T91" fmla="*/ 2147483647 h 3044"/>
                <a:gd name="T92" fmla="*/ 2147483647 w 1406"/>
                <a:gd name="T93" fmla="*/ 2147483647 h 3044"/>
                <a:gd name="T94" fmla="*/ 2147483647 w 1406"/>
                <a:gd name="T95" fmla="*/ 2147483647 h 3044"/>
                <a:gd name="T96" fmla="*/ 2147483647 w 1406"/>
                <a:gd name="T97" fmla="*/ 2147483647 h 3044"/>
                <a:gd name="T98" fmla="*/ 2147483647 w 1406"/>
                <a:gd name="T99" fmla="*/ 0 h 30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06" h="3044">
                  <a:moveTo>
                    <a:pt x="1020" y="0"/>
                  </a:moveTo>
                  <a:lnTo>
                    <a:pt x="1096" y="8"/>
                  </a:lnTo>
                  <a:lnTo>
                    <a:pt x="1156" y="72"/>
                  </a:lnTo>
                  <a:cubicBezTo>
                    <a:pt x="1158" y="111"/>
                    <a:pt x="1161" y="149"/>
                    <a:pt x="1164" y="188"/>
                  </a:cubicBezTo>
                  <a:lnTo>
                    <a:pt x="1216" y="352"/>
                  </a:lnTo>
                  <a:lnTo>
                    <a:pt x="1180" y="464"/>
                  </a:lnTo>
                  <a:cubicBezTo>
                    <a:pt x="1181" y="504"/>
                    <a:pt x="1182" y="544"/>
                    <a:pt x="1184" y="584"/>
                  </a:cubicBezTo>
                  <a:lnTo>
                    <a:pt x="1204" y="704"/>
                  </a:lnTo>
                  <a:lnTo>
                    <a:pt x="1264" y="760"/>
                  </a:lnTo>
                  <a:lnTo>
                    <a:pt x="1348" y="844"/>
                  </a:lnTo>
                  <a:cubicBezTo>
                    <a:pt x="1338" y="891"/>
                    <a:pt x="1329" y="937"/>
                    <a:pt x="1320" y="984"/>
                  </a:cubicBezTo>
                  <a:cubicBezTo>
                    <a:pt x="1321" y="1049"/>
                    <a:pt x="1322" y="1115"/>
                    <a:pt x="1324" y="1180"/>
                  </a:cubicBezTo>
                  <a:lnTo>
                    <a:pt x="1343" y="1218"/>
                  </a:lnTo>
                  <a:lnTo>
                    <a:pt x="1395" y="1320"/>
                  </a:lnTo>
                  <a:lnTo>
                    <a:pt x="1399" y="1481"/>
                  </a:lnTo>
                  <a:cubicBezTo>
                    <a:pt x="1400" y="1534"/>
                    <a:pt x="1406" y="1596"/>
                    <a:pt x="1404" y="1636"/>
                  </a:cubicBezTo>
                  <a:cubicBezTo>
                    <a:pt x="1398" y="1664"/>
                    <a:pt x="1393" y="1692"/>
                    <a:pt x="1388" y="1720"/>
                  </a:cubicBezTo>
                  <a:lnTo>
                    <a:pt x="1304" y="1816"/>
                  </a:lnTo>
                  <a:lnTo>
                    <a:pt x="1240" y="1920"/>
                  </a:lnTo>
                  <a:lnTo>
                    <a:pt x="1250" y="1999"/>
                  </a:lnTo>
                  <a:lnTo>
                    <a:pt x="1260" y="2092"/>
                  </a:lnTo>
                  <a:lnTo>
                    <a:pt x="1232" y="2284"/>
                  </a:lnTo>
                  <a:cubicBezTo>
                    <a:pt x="1245" y="2327"/>
                    <a:pt x="1258" y="2369"/>
                    <a:pt x="1272" y="2412"/>
                  </a:cubicBezTo>
                  <a:cubicBezTo>
                    <a:pt x="1265" y="2443"/>
                    <a:pt x="1258" y="2473"/>
                    <a:pt x="1252" y="2504"/>
                  </a:cubicBezTo>
                  <a:lnTo>
                    <a:pt x="1148" y="2528"/>
                  </a:lnTo>
                  <a:lnTo>
                    <a:pt x="1104" y="2528"/>
                  </a:lnTo>
                  <a:cubicBezTo>
                    <a:pt x="1108" y="2567"/>
                    <a:pt x="1112" y="2605"/>
                    <a:pt x="1116" y="2644"/>
                  </a:cubicBezTo>
                  <a:lnTo>
                    <a:pt x="1228" y="2608"/>
                  </a:lnTo>
                  <a:cubicBezTo>
                    <a:pt x="1234" y="2636"/>
                    <a:pt x="1241" y="2664"/>
                    <a:pt x="1248" y="2692"/>
                  </a:cubicBezTo>
                  <a:lnTo>
                    <a:pt x="1116" y="2736"/>
                  </a:lnTo>
                  <a:cubicBezTo>
                    <a:pt x="1121" y="2775"/>
                    <a:pt x="1126" y="2813"/>
                    <a:pt x="1132" y="2852"/>
                  </a:cubicBezTo>
                  <a:lnTo>
                    <a:pt x="1060" y="2892"/>
                  </a:lnTo>
                  <a:lnTo>
                    <a:pt x="1120" y="2972"/>
                  </a:lnTo>
                  <a:lnTo>
                    <a:pt x="1112" y="3044"/>
                  </a:lnTo>
                  <a:lnTo>
                    <a:pt x="1008" y="3042"/>
                  </a:lnTo>
                  <a:lnTo>
                    <a:pt x="968" y="2988"/>
                  </a:lnTo>
                  <a:lnTo>
                    <a:pt x="892" y="3000"/>
                  </a:lnTo>
                  <a:cubicBezTo>
                    <a:pt x="897" y="2975"/>
                    <a:pt x="902" y="2949"/>
                    <a:pt x="908" y="2924"/>
                  </a:cubicBezTo>
                  <a:lnTo>
                    <a:pt x="816" y="2888"/>
                  </a:lnTo>
                  <a:lnTo>
                    <a:pt x="720" y="2860"/>
                  </a:lnTo>
                  <a:lnTo>
                    <a:pt x="612" y="2840"/>
                  </a:lnTo>
                  <a:lnTo>
                    <a:pt x="512" y="2780"/>
                  </a:lnTo>
                  <a:lnTo>
                    <a:pt x="416" y="2708"/>
                  </a:lnTo>
                  <a:cubicBezTo>
                    <a:pt x="420" y="2685"/>
                    <a:pt x="424" y="2663"/>
                    <a:pt x="428" y="2640"/>
                  </a:cubicBezTo>
                  <a:cubicBezTo>
                    <a:pt x="436" y="2612"/>
                    <a:pt x="444" y="2584"/>
                    <a:pt x="452" y="2556"/>
                  </a:cubicBezTo>
                  <a:lnTo>
                    <a:pt x="536" y="2564"/>
                  </a:lnTo>
                  <a:lnTo>
                    <a:pt x="600" y="2472"/>
                  </a:lnTo>
                  <a:lnTo>
                    <a:pt x="484" y="2464"/>
                  </a:lnTo>
                  <a:lnTo>
                    <a:pt x="368" y="2468"/>
                  </a:lnTo>
                  <a:lnTo>
                    <a:pt x="280" y="2424"/>
                  </a:lnTo>
                  <a:cubicBezTo>
                    <a:pt x="281" y="2399"/>
                    <a:pt x="283" y="2373"/>
                    <a:pt x="284" y="2348"/>
                  </a:cubicBezTo>
                  <a:lnTo>
                    <a:pt x="364" y="2272"/>
                  </a:lnTo>
                  <a:cubicBezTo>
                    <a:pt x="355" y="2255"/>
                    <a:pt x="345" y="2237"/>
                    <a:pt x="336" y="2220"/>
                  </a:cubicBezTo>
                  <a:lnTo>
                    <a:pt x="396" y="2144"/>
                  </a:lnTo>
                  <a:lnTo>
                    <a:pt x="336" y="2092"/>
                  </a:lnTo>
                  <a:lnTo>
                    <a:pt x="224" y="2120"/>
                  </a:lnTo>
                  <a:lnTo>
                    <a:pt x="148" y="2136"/>
                  </a:lnTo>
                  <a:cubicBezTo>
                    <a:pt x="147" y="2100"/>
                    <a:pt x="145" y="2064"/>
                    <a:pt x="144" y="2028"/>
                  </a:cubicBezTo>
                  <a:cubicBezTo>
                    <a:pt x="151" y="2009"/>
                    <a:pt x="157" y="1991"/>
                    <a:pt x="164" y="1972"/>
                  </a:cubicBezTo>
                  <a:lnTo>
                    <a:pt x="228" y="1888"/>
                  </a:lnTo>
                  <a:lnTo>
                    <a:pt x="308" y="1832"/>
                  </a:lnTo>
                  <a:lnTo>
                    <a:pt x="244" y="1772"/>
                  </a:lnTo>
                  <a:lnTo>
                    <a:pt x="148" y="1744"/>
                  </a:lnTo>
                  <a:lnTo>
                    <a:pt x="60" y="1712"/>
                  </a:lnTo>
                  <a:lnTo>
                    <a:pt x="68" y="1600"/>
                  </a:lnTo>
                  <a:lnTo>
                    <a:pt x="8" y="1560"/>
                  </a:lnTo>
                  <a:cubicBezTo>
                    <a:pt x="12" y="1541"/>
                    <a:pt x="16" y="1523"/>
                    <a:pt x="20" y="1504"/>
                  </a:cubicBezTo>
                  <a:lnTo>
                    <a:pt x="108" y="1488"/>
                  </a:lnTo>
                  <a:lnTo>
                    <a:pt x="184" y="1468"/>
                  </a:lnTo>
                  <a:cubicBezTo>
                    <a:pt x="181" y="1451"/>
                    <a:pt x="179" y="1433"/>
                    <a:pt x="176" y="1416"/>
                  </a:cubicBezTo>
                  <a:lnTo>
                    <a:pt x="88" y="1368"/>
                  </a:lnTo>
                  <a:lnTo>
                    <a:pt x="0" y="1296"/>
                  </a:lnTo>
                  <a:lnTo>
                    <a:pt x="5" y="1234"/>
                  </a:lnTo>
                  <a:lnTo>
                    <a:pt x="132" y="1148"/>
                  </a:lnTo>
                  <a:lnTo>
                    <a:pt x="120" y="1028"/>
                  </a:lnTo>
                  <a:lnTo>
                    <a:pt x="176" y="984"/>
                  </a:lnTo>
                  <a:cubicBezTo>
                    <a:pt x="175" y="961"/>
                    <a:pt x="173" y="939"/>
                    <a:pt x="172" y="916"/>
                  </a:cubicBezTo>
                  <a:lnTo>
                    <a:pt x="192" y="860"/>
                  </a:lnTo>
                  <a:lnTo>
                    <a:pt x="264" y="916"/>
                  </a:lnTo>
                  <a:lnTo>
                    <a:pt x="312" y="856"/>
                  </a:lnTo>
                  <a:lnTo>
                    <a:pt x="368" y="780"/>
                  </a:lnTo>
                  <a:lnTo>
                    <a:pt x="452" y="740"/>
                  </a:lnTo>
                  <a:lnTo>
                    <a:pt x="540" y="708"/>
                  </a:lnTo>
                  <a:lnTo>
                    <a:pt x="596" y="704"/>
                  </a:lnTo>
                  <a:lnTo>
                    <a:pt x="620" y="628"/>
                  </a:lnTo>
                  <a:lnTo>
                    <a:pt x="672" y="544"/>
                  </a:lnTo>
                  <a:lnTo>
                    <a:pt x="756" y="532"/>
                  </a:lnTo>
                  <a:lnTo>
                    <a:pt x="880" y="536"/>
                  </a:lnTo>
                  <a:lnTo>
                    <a:pt x="944" y="612"/>
                  </a:lnTo>
                  <a:lnTo>
                    <a:pt x="1000" y="560"/>
                  </a:lnTo>
                  <a:cubicBezTo>
                    <a:pt x="1008" y="521"/>
                    <a:pt x="1016" y="483"/>
                    <a:pt x="1024" y="444"/>
                  </a:cubicBezTo>
                  <a:lnTo>
                    <a:pt x="940" y="360"/>
                  </a:lnTo>
                  <a:lnTo>
                    <a:pt x="980" y="292"/>
                  </a:lnTo>
                  <a:lnTo>
                    <a:pt x="960" y="228"/>
                  </a:lnTo>
                  <a:lnTo>
                    <a:pt x="1024" y="172"/>
                  </a:lnTo>
                  <a:lnTo>
                    <a:pt x="976" y="140"/>
                  </a:lnTo>
                  <a:lnTo>
                    <a:pt x="952" y="56"/>
                  </a:lnTo>
                  <a:lnTo>
                    <a:pt x="102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椭圆 30">
              <a:extLst>
                <a:ext uri="{FF2B5EF4-FFF2-40B4-BE49-F238E27FC236}">
                  <a16:creationId xmlns:a16="http://schemas.microsoft.com/office/drawing/2014/main" id="{594BCE2E-B9B2-AF31-BA22-49E55F48DF83}"/>
                </a:ext>
              </a:extLst>
            </p:cNvPr>
            <p:cNvSpPr/>
            <p:nvPr/>
          </p:nvSpPr>
          <p:spPr>
            <a:xfrm>
              <a:off x="4246068" y="3244093"/>
              <a:ext cx="1143056" cy="926843"/>
            </a:xfrm>
            <a:custGeom>
              <a:avLst/>
              <a:gdLst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900449 w 1490572"/>
                <a:gd name="connsiteY70" fmla="*/ 373084 h 1133949"/>
                <a:gd name="connsiteX71" fmla="*/ 880119 w 1490572"/>
                <a:gd name="connsiteY71" fmla="*/ 369466 h 1133949"/>
                <a:gd name="connsiteX72" fmla="*/ 880119 w 1490572"/>
                <a:gd name="connsiteY72" fmla="*/ 356110 h 1133949"/>
                <a:gd name="connsiteX73" fmla="*/ 891259 w 1490572"/>
                <a:gd name="connsiteY73" fmla="*/ 346092 h 1133949"/>
                <a:gd name="connsiteX74" fmla="*/ 907968 w 1490572"/>
                <a:gd name="connsiteY74" fmla="*/ 342753 h 1133949"/>
                <a:gd name="connsiteX75" fmla="*/ 919108 w 1490572"/>
                <a:gd name="connsiteY75" fmla="*/ 347205 h 1133949"/>
                <a:gd name="connsiteX76" fmla="*/ 930248 w 1490572"/>
                <a:gd name="connsiteY76" fmla="*/ 357223 h 1133949"/>
                <a:gd name="connsiteX77" fmla="*/ 942501 w 1490572"/>
                <a:gd name="connsiteY77" fmla="*/ 347205 h 1133949"/>
                <a:gd name="connsiteX78" fmla="*/ 955869 w 1490572"/>
                <a:gd name="connsiteY78" fmla="*/ 347205 h 1133949"/>
                <a:gd name="connsiteX79" fmla="*/ 974806 w 1490572"/>
                <a:gd name="connsiteY79" fmla="*/ 344979 h 1133949"/>
                <a:gd name="connsiteX80" fmla="*/ 979262 w 1490572"/>
                <a:gd name="connsiteY80" fmla="*/ 328283 h 1133949"/>
                <a:gd name="connsiteX81" fmla="*/ 981490 w 1490572"/>
                <a:gd name="connsiteY81" fmla="*/ 313813 h 1133949"/>
                <a:gd name="connsiteX82" fmla="*/ 991516 w 1490572"/>
                <a:gd name="connsiteY82" fmla="*/ 300456 h 1133949"/>
                <a:gd name="connsiteX83" fmla="*/ 981490 w 1490572"/>
                <a:gd name="connsiteY83" fmla="*/ 298230 h 1133949"/>
                <a:gd name="connsiteX84" fmla="*/ 975920 w 1490572"/>
                <a:gd name="connsiteY84" fmla="*/ 287099 h 1133949"/>
                <a:gd name="connsiteX85" fmla="*/ 973692 w 1490572"/>
                <a:gd name="connsiteY85" fmla="*/ 275968 h 1133949"/>
                <a:gd name="connsiteX86" fmla="*/ 994858 w 1490572"/>
                <a:gd name="connsiteY86" fmla="*/ 272629 h 1133949"/>
                <a:gd name="connsiteX87" fmla="*/ 999313 w 1490572"/>
                <a:gd name="connsiteY87" fmla="*/ 257046 h 1133949"/>
                <a:gd name="connsiteX88" fmla="*/ 1010453 w 1490572"/>
                <a:gd name="connsiteY88" fmla="*/ 258159 h 1133949"/>
                <a:gd name="connsiteX89" fmla="*/ 1023821 w 1490572"/>
                <a:gd name="connsiteY89" fmla="*/ 259272 h 1133949"/>
                <a:gd name="connsiteX90" fmla="*/ 1023821 w 1490572"/>
                <a:gd name="connsiteY90" fmla="*/ 233672 h 1133949"/>
                <a:gd name="connsiteX91" fmla="*/ 1039973 w 1490572"/>
                <a:gd name="connsiteY91" fmla="*/ 228941 h 1133949"/>
                <a:gd name="connsiteX92" fmla="*/ 1047214 w 1490572"/>
                <a:gd name="connsiteY92" fmla="*/ 226437 h 1133949"/>
                <a:gd name="connsiteX93" fmla="*/ 1042201 w 1490572"/>
                <a:gd name="connsiteY93" fmla="*/ 213080 h 1133949"/>
                <a:gd name="connsiteX94" fmla="*/ 1053898 w 1490572"/>
                <a:gd name="connsiteY94" fmla="*/ 203619 h 1133949"/>
                <a:gd name="connsiteX95" fmla="*/ 1051670 w 1490572"/>
                <a:gd name="connsiteY95" fmla="*/ 192488 h 1133949"/>
                <a:gd name="connsiteX96" fmla="*/ 1059468 w 1490572"/>
                <a:gd name="connsiteY96" fmla="*/ 184696 h 1133949"/>
                <a:gd name="connsiteX97" fmla="*/ 1063923 w 1490572"/>
                <a:gd name="connsiteY97" fmla="*/ 202506 h 1133949"/>
                <a:gd name="connsiteX98" fmla="*/ 1078405 w 1490572"/>
                <a:gd name="connsiteY98" fmla="*/ 196940 h 1133949"/>
                <a:gd name="connsiteX99" fmla="*/ 1087317 w 1490572"/>
                <a:gd name="connsiteY99" fmla="*/ 191375 h 1133949"/>
                <a:gd name="connsiteX100" fmla="*/ 1089545 w 1490572"/>
                <a:gd name="connsiteY100" fmla="*/ 180244 h 1133949"/>
                <a:gd name="connsiteX101" fmla="*/ 1094001 w 1490572"/>
                <a:gd name="connsiteY101" fmla="*/ 169113 h 1133949"/>
                <a:gd name="connsiteX102" fmla="*/ 1110710 w 1490572"/>
                <a:gd name="connsiteY102" fmla="*/ 165774 h 1133949"/>
                <a:gd name="connsiteX103" fmla="*/ 1125192 w 1490572"/>
                <a:gd name="connsiteY103" fmla="*/ 165774 h 1133949"/>
                <a:gd name="connsiteX104" fmla="*/ 1129647 w 1490572"/>
                <a:gd name="connsiteY104" fmla="*/ 174679 h 1133949"/>
                <a:gd name="connsiteX105" fmla="*/ 1130761 w 1490572"/>
                <a:gd name="connsiteY105" fmla="*/ 189149 h 1133949"/>
                <a:gd name="connsiteX106" fmla="*/ 1139673 w 1490572"/>
                <a:gd name="connsiteY106" fmla="*/ 199166 h 1133949"/>
                <a:gd name="connsiteX107" fmla="*/ 1150813 w 1490572"/>
                <a:gd name="connsiteY107" fmla="*/ 209184 h 1133949"/>
                <a:gd name="connsiteX108" fmla="*/ 1167522 w 1490572"/>
                <a:gd name="connsiteY108" fmla="*/ 212523 h 1133949"/>
                <a:gd name="connsiteX109" fmla="*/ 1175320 w 1490572"/>
                <a:gd name="connsiteY109" fmla="*/ 201392 h 1133949"/>
                <a:gd name="connsiteX110" fmla="*/ 1184232 w 1490572"/>
                <a:gd name="connsiteY110" fmla="*/ 193601 h 1133949"/>
                <a:gd name="connsiteX111" fmla="*/ 1197599 w 1490572"/>
                <a:gd name="connsiteY111" fmla="*/ 193601 h 1133949"/>
                <a:gd name="connsiteX112" fmla="*/ 1216537 w 1490572"/>
                <a:gd name="connsiteY112" fmla="*/ 192488 h 1133949"/>
                <a:gd name="connsiteX113" fmla="*/ 1226562 w 1490572"/>
                <a:gd name="connsiteY113" fmla="*/ 202506 h 1133949"/>
                <a:gd name="connsiteX114" fmla="*/ 1237702 w 1490572"/>
                <a:gd name="connsiteY114" fmla="*/ 214749 h 1133949"/>
                <a:gd name="connsiteX115" fmla="*/ 1246614 w 1490572"/>
                <a:gd name="connsiteY115" fmla="*/ 226993 h 1133949"/>
                <a:gd name="connsiteX116" fmla="*/ 1257753 w 1490572"/>
                <a:gd name="connsiteY116" fmla="*/ 222541 h 1133949"/>
                <a:gd name="connsiteX117" fmla="*/ 1270007 w 1490572"/>
                <a:gd name="connsiteY117" fmla="*/ 212523 h 1133949"/>
                <a:gd name="connsiteX118" fmla="*/ 1275577 w 1490572"/>
                <a:gd name="connsiteY118" fmla="*/ 203619 h 1133949"/>
                <a:gd name="connsiteX119" fmla="*/ 1285603 w 1490572"/>
                <a:gd name="connsiteY119" fmla="*/ 199166 h 1133949"/>
                <a:gd name="connsiteX120" fmla="*/ 1297856 w 1490572"/>
                <a:gd name="connsiteY120" fmla="*/ 203619 h 1133949"/>
                <a:gd name="connsiteX121" fmla="*/ 1304540 w 1490572"/>
                <a:gd name="connsiteY121" fmla="*/ 216975 h 1133949"/>
                <a:gd name="connsiteX122" fmla="*/ 1314566 w 1490572"/>
                <a:gd name="connsiteY122" fmla="*/ 225880 h 1133949"/>
                <a:gd name="connsiteX123" fmla="*/ 1326819 w 1490572"/>
                <a:gd name="connsiteY123" fmla="*/ 232558 h 1133949"/>
                <a:gd name="connsiteX124" fmla="*/ 1336845 w 1490572"/>
                <a:gd name="connsiteY124" fmla="*/ 235898 h 1133949"/>
                <a:gd name="connsiteX125" fmla="*/ 1351327 w 1490572"/>
                <a:gd name="connsiteY125" fmla="*/ 241463 h 1133949"/>
                <a:gd name="connsiteX126" fmla="*/ 1362466 w 1490572"/>
                <a:gd name="connsiteY126" fmla="*/ 249255 h 1133949"/>
                <a:gd name="connsiteX127" fmla="*/ 1373186 w 1490572"/>
                <a:gd name="connsiteY127" fmla="*/ 255413 h 1133949"/>
                <a:gd name="connsiteX128" fmla="*/ 1373606 w 1490572"/>
                <a:gd name="connsiteY128" fmla="*/ 255098 h 1133949"/>
                <a:gd name="connsiteX129" fmla="*/ 1381960 w 1490572"/>
                <a:gd name="connsiteY129" fmla="*/ 270960 h 1133949"/>
                <a:gd name="connsiteX130" fmla="*/ 1407582 w 1490572"/>
                <a:gd name="connsiteY130" fmla="*/ 268734 h 1133949"/>
                <a:gd name="connsiteX131" fmla="*/ 1422063 w 1490572"/>
                <a:gd name="connsiteY131" fmla="*/ 279864 h 1133949"/>
                <a:gd name="connsiteX132" fmla="*/ 1442115 w 1490572"/>
                <a:gd name="connsiteY132" fmla="*/ 287656 h 1133949"/>
                <a:gd name="connsiteX133" fmla="*/ 1447685 w 1490572"/>
                <a:gd name="connsiteY133" fmla="*/ 304352 h 1133949"/>
                <a:gd name="connsiteX134" fmla="*/ 1445457 w 1490572"/>
                <a:gd name="connsiteY134" fmla="*/ 317709 h 1133949"/>
                <a:gd name="connsiteX135" fmla="*/ 1439887 w 1490572"/>
                <a:gd name="connsiteY135" fmla="*/ 333292 h 1133949"/>
                <a:gd name="connsiteX136" fmla="*/ 1436545 w 1490572"/>
                <a:gd name="connsiteY136" fmla="*/ 345536 h 1133949"/>
                <a:gd name="connsiteX137" fmla="*/ 1443229 w 1490572"/>
                <a:gd name="connsiteY137" fmla="*/ 352214 h 1133949"/>
                <a:gd name="connsiteX138" fmla="*/ 1461052 w 1490572"/>
                <a:gd name="connsiteY138" fmla="*/ 352214 h 1133949"/>
                <a:gd name="connsiteX139" fmla="*/ 1465508 w 1490572"/>
                <a:gd name="connsiteY139" fmla="*/ 366684 h 1133949"/>
                <a:gd name="connsiteX140" fmla="*/ 1467736 w 1490572"/>
                <a:gd name="connsiteY140" fmla="*/ 380041 h 1133949"/>
                <a:gd name="connsiteX141" fmla="*/ 1475534 w 1490572"/>
                <a:gd name="connsiteY141" fmla="*/ 396737 h 1133949"/>
                <a:gd name="connsiteX142" fmla="*/ 1490572 w 1490572"/>
                <a:gd name="connsiteY142" fmla="*/ 416216 h 1133949"/>
                <a:gd name="connsiteX143" fmla="*/ 1490015 w 1490572"/>
                <a:gd name="connsiteY143" fmla="*/ 416216 h 1133949"/>
                <a:gd name="connsiteX144" fmla="*/ 1480547 w 1490572"/>
                <a:gd name="connsiteY144" fmla="*/ 413989 h 1133949"/>
                <a:gd name="connsiteX145" fmla="*/ 1472749 w 1490572"/>
                <a:gd name="connsiteY145" fmla="*/ 416216 h 1133949"/>
                <a:gd name="connsiteX146" fmla="*/ 1460495 w 1490572"/>
                <a:gd name="connsiteY146" fmla="*/ 418442 h 1133949"/>
                <a:gd name="connsiteX147" fmla="*/ 1451583 w 1490572"/>
                <a:gd name="connsiteY147" fmla="*/ 418442 h 1133949"/>
                <a:gd name="connsiteX148" fmla="*/ 1442950 w 1490572"/>
                <a:gd name="connsiteY148" fmla="*/ 425955 h 1133949"/>
                <a:gd name="connsiteX149" fmla="*/ 1442950 w 1490572"/>
                <a:gd name="connsiteY149" fmla="*/ 426233 h 1133949"/>
                <a:gd name="connsiteX150" fmla="*/ 1425962 w 1490572"/>
                <a:gd name="connsiteY150" fmla="*/ 455173 h 1133949"/>
                <a:gd name="connsiteX151" fmla="*/ 1403683 w 1490572"/>
                <a:gd name="connsiteY151" fmla="*/ 472982 h 1133949"/>
                <a:gd name="connsiteX152" fmla="*/ 1413709 w 1490572"/>
                <a:gd name="connsiteY152" fmla="*/ 484113 h 1133949"/>
                <a:gd name="connsiteX153" fmla="*/ 1434874 w 1490572"/>
                <a:gd name="connsiteY153" fmla="*/ 477435 h 1133949"/>
                <a:gd name="connsiteX154" fmla="*/ 1453811 w 1490572"/>
                <a:gd name="connsiteY154" fmla="*/ 470756 h 1133949"/>
                <a:gd name="connsiteX155" fmla="*/ 1463837 w 1490572"/>
                <a:gd name="connsiteY155" fmla="*/ 483000 h 1133949"/>
                <a:gd name="connsiteX156" fmla="*/ 1456039 w 1490572"/>
                <a:gd name="connsiteY156" fmla="*/ 496357 h 1133949"/>
                <a:gd name="connsiteX157" fmla="*/ 1440444 w 1490572"/>
                <a:gd name="connsiteY157" fmla="*/ 514166 h 1133949"/>
                <a:gd name="connsiteX158" fmla="*/ 1419278 w 1490572"/>
                <a:gd name="connsiteY158" fmla="*/ 519731 h 1133949"/>
                <a:gd name="connsiteX159" fmla="*/ 1428190 w 1490572"/>
                <a:gd name="connsiteY159" fmla="*/ 548671 h 1133949"/>
                <a:gd name="connsiteX160" fmla="*/ 1407025 w 1490572"/>
                <a:gd name="connsiteY160" fmla="*/ 567593 h 1133949"/>
                <a:gd name="connsiteX161" fmla="*/ 1391429 w 1490572"/>
                <a:gd name="connsiteY161" fmla="*/ 588742 h 1133949"/>
                <a:gd name="connsiteX162" fmla="*/ 1372492 w 1490572"/>
                <a:gd name="connsiteY162" fmla="*/ 607664 h 1133949"/>
                <a:gd name="connsiteX163" fmla="*/ 1351327 w 1490572"/>
                <a:gd name="connsiteY163" fmla="*/ 617682 h 1133949"/>
                <a:gd name="connsiteX164" fmla="*/ 1351327 w 1490572"/>
                <a:gd name="connsiteY164" fmla="*/ 636604 h 1133949"/>
                <a:gd name="connsiteX165" fmla="*/ 1346871 w 1490572"/>
                <a:gd name="connsiteY165" fmla="*/ 657752 h 1133949"/>
                <a:gd name="connsiteX166" fmla="*/ 1330161 w 1490572"/>
                <a:gd name="connsiteY166" fmla="*/ 667770 h 1133949"/>
                <a:gd name="connsiteX167" fmla="*/ 1310110 w 1490572"/>
                <a:gd name="connsiteY167" fmla="*/ 680014 h 1133949"/>
                <a:gd name="connsiteX168" fmla="*/ 1283375 w 1490572"/>
                <a:gd name="connsiteY168" fmla="*/ 693371 h 1133949"/>
                <a:gd name="connsiteX169" fmla="*/ 1256639 w 1490572"/>
                <a:gd name="connsiteY169" fmla="*/ 707841 h 1133949"/>
                <a:gd name="connsiteX170" fmla="*/ 1262209 w 1490572"/>
                <a:gd name="connsiteY170" fmla="*/ 757929 h 1133949"/>
                <a:gd name="connsiteX171" fmla="*/ 1257753 w 1490572"/>
                <a:gd name="connsiteY171" fmla="*/ 794660 h 1133949"/>
                <a:gd name="connsiteX172" fmla="*/ 1234360 w 1490572"/>
                <a:gd name="connsiteY172" fmla="*/ 813583 h 1133949"/>
                <a:gd name="connsiteX173" fmla="*/ 1213195 w 1490572"/>
                <a:gd name="connsiteY173" fmla="*/ 834731 h 1133949"/>
                <a:gd name="connsiteX174" fmla="*/ 1192029 w 1490572"/>
                <a:gd name="connsiteY174" fmla="*/ 850314 h 1133949"/>
                <a:gd name="connsiteX175" fmla="*/ 1173092 w 1490572"/>
                <a:gd name="connsiteY175" fmla="*/ 872575 h 1133949"/>
                <a:gd name="connsiteX176" fmla="*/ 1157218 w 1490572"/>
                <a:gd name="connsiteY176" fmla="*/ 892611 h 1133949"/>
                <a:gd name="connsiteX177" fmla="*/ 1156383 w 1490572"/>
                <a:gd name="connsiteY177" fmla="*/ 894837 h 1133949"/>
                <a:gd name="connsiteX178" fmla="*/ 1170864 w 1490572"/>
                <a:gd name="connsiteY178" fmla="*/ 904854 h 1133949"/>
                <a:gd name="connsiteX179" fmla="*/ 1167522 w 1490572"/>
                <a:gd name="connsiteY179" fmla="*/ 920438 h 1133949"/>
                <a:gd name="connsiteX180" fmla="*/ 1155269 w 1490572"/>
                <a:gd name="connsiteY180" fmla="*/ 930455 h 1133949"/>
                <a:gd name="connsiteX181" fmla="*/ 1144129 w 1490572"/>
                <a:gd name="connsiteY181" fmla="*/ 940473 h 1133949"/>
                <a:gd name="connsiteX182" fmla="*/ 1141901 w 1490572"/>
                <a:gd name="connsiteY182" fmla="*/ 951604 h 1133949"/>
                <a:gd name="connsiteX183" fmla="*/ 1138559 w 1490572"/>
                <a:gd name="connsiteY183" fmla="*/ 970526 h 1133949"/>
                <a:gd name="connsiteX184" fmla="*/ 1141901 w 1490572"/>
                <a:gd name="connsiteY184" fmla="*/ 982770 h 1133949"/>
                <a:gd name="connsiteX185" fmla="*/ 1119622 w 1490572"/>
                <a:gd name="connsiteY185" fmla="*/ 1003918 h 1133949"/>
                <a:gd name="connsiteX186" fmla="*/ 1108482 w 1490572"/>
                <a:gd name="connsiteY186" fmla="*/ 1020614 h 1133949"/>
                <a:gd name="connsiteX187" fmla="*/ 1095115 w 1490572"/>
                <a:gd name="connsiteY187" fmla="*/ 1035084 h 1133949"/>
                <a:gd name="connsiteX188" fmla="*/ 1083975 w 1490572"/>
                <a:gd name="connsiteY188" fmla="*/ 1050667 h 1133949"/>
                <a:gd name="connsiteX189" fmla="*/ 1068379 w 1490572"/>
                <a:gd name="connsiteY189" fmla="*/ 1061798 h 1133949"/>
                <a:gd name="connsiteX190" fmla="*/ 1038302 w 1490572"/>
                <a:gd name="connsiteY190" fmla="*/ 1061798 h 1133949"/>
                <a:gd name="connsiteX191" fmla="*/ 1018251 w 1490572"/>
                <a:gd name="connsiteY191" fmla="*/ 1061798 h 1133949"/>
                <a:gd name="connsiteX192" fmla="*/ 1019365 w 1490572"/>
                <a:gd name="connsiteY192" fmla="*/ 1040649 h 1133949"/>
                <a:gd name="connsiteX193" fmla="*/ 1009339 w 1490572"/>
                <a:gd name="connsiteY193" fmla="*/ 1031745 h 1133949"/>
                <a:gd name="connsiteX194" fmla="*/ 992630 w 1490572"/>
                <a:gd name="connsiteY194" fmla="*/ 1026179 h 1133949"/>
                <a:gd name="connsiteX195" fmla="*/ 973692 w 1490572"/>
                <a:gd name="connsiteY195" fmla="*/ 1043989 h 1133949"/>
                <a:gd name="connsiteX196" fmla="*/ 963666 w 1490572"/>
                <a:gd name="connsiteY196" fmla="*/ 1060685 h 1133949"/>
                <a:gd name="connsiteX197" fmla="*/ 945843 w 1490572"/>
                <a:gd name="connsiteY197" fmla="*/ 1064024 h 1133949"/>
                <a:gd name="connsiteX198" fmla="*/ 932475 w 1490572"/>
                <a:gd name="connsiteY198" fmla="*/ 1068476 h 1133949"/>
                <a:gd name="connsiteX199" fmla="*/ 933589 w 1490572"/>
                <a:gd name="connsiteY199" fmla="*/ 1045102 h 1133949"/>
                <a:gd name="connsiteX200" fmla="*/ 922450 w 1490572"/>
                <a:gd name="connsiteY200" fmla="*/ 1037310 h 1133949"/>
                <a:gd name="connsiteX201" fmla="*/ 907968 w 1490572"/>
                <a:gd name="connsiteY201" fmla="*/ 1032858 h 1133949"/>
                <a:gd name="connsiteX202" fmla="*/ 900170 w 1490572"/>
                <a:gd name="connsiteY202" fmla="*/ 1018388 h 1133949"/>
                <a:gd name="connsiteX203" fmla="*/ 889031 w 1490572"/>
                <a:gd name="connsiteY203" fmla="*/ 1005031 h 1133949"/>
                <a:gd name="connsiteX204" fmla="*/ 874549 w 1490572"/>
                <a:gd name="connsiteY204" fmla="*/ 986109 h 1133949"/>
                <a:gd name="connsiteX205" fmla="*/ 866863 w 1490572"/>
                <a:gd name="connsiteY205" fmla="*/ 974191 h 1133949"/>
                <a:gd name="connsiteX206" fmla="*/ 865333 w 1490572"/>
                <a:gd name="connsiteY206" fmla="*/ 974662 h 1133949"/>
                <a:gd name="connsiteX207" fmla="*/ 853067 w 1490572"/>
                <a:gd name="connsiteY207" fmla="*/ 975776 h 1133949"/>
                <a:gd name="connsiteX208" fmla="*/ 843030 w 1490572"/>
                <a:gd name="connsiteY208" fmla="*/ 972434 h 1133949"/>
                <a:gd name="connsiteX209" fmla="*/ 835225 w 1490572"/>
                <a:gd name="connsiteY209" fmla="*/ 964637 h 1133949"/>
                <a:gd name="connsiteX210" fmla="*/ 832994 w 1490572"/>
                <a:gd name="connsiteY210" fmla="*/ 953498 h 1133949"/>
                <a:gd name="connsiteX211" fmla="*/ 825188 w 1490572"/>
                <a:gd name="connsiteY211" fmla="*/ 946814 h 1133949"/>
                <a:gd name="connsiteX212" fmla="*/ 811807 w 1490572"/>
                <a:gd name="connsiteY212" fmla="*/ 946814 h 1133949"/>
                <a:gd name="connsiteX213" fmla="*/ 800656 w 1490572"/>
                <a:gd name="connsiteY213" fmla="*/ 951270 h 1133949"/>
                <a:gd name="connsiteX214" fmla="*/ 787274 w 1490572"/>
                <a:gd name="connsiteY214" fmla="*/ 961295 h 1133949"/>
                <a:gd name="connsiteX215" fmla="*/ 780584 w 1490572"/>
                <a:gd name="connsiteY215" fmla="*/ 955725 h 1133949"/>
                <a:gd name="connsiteX216" fmla="*/ 766087 w 1490572"/>
                <a:gd name="connsiteY216" fmla="*/ 947928 h 1133949"/>
                <a:gd name="connsiteX217" fmla="*/ 752706 w 1490572"/>
                <a:gd name="connsiteY217" fmla="*/ 942359 h 1133949"/>
                <a:gd name="connsiteX218" fmla="*/ 738209 w 1490572"/>
                <a:gd name="connsiteY218" fmla="*/ 952384 h 1133949"/>
                <a:gd name="connsiteX219" fmla="*/ 733749 w 1490572"/>
                <a:gd name="connsiteY219" fmla="*/ 969092 h 1133949"/>
                <a:gd name="connsiteX220" fmla="*/ 728173 w 1490572"/>
                <a:gd name="connsiteY220" fmla="*/ 984687 h 1133949"/>
                <a:gd name="connsiteX221" fmla="*/ 730403 w 1490572"/>
                <a:gd name="connsiteY221" fmla="*/ 1000281 h 1133949"/>
                <a:gd name="connsiteX222" fmla="*/ 723713 w 1490572"/>
                <a:gd name="connsiteY222" fmla="*/ 1018104 h 1133949"/>
                <a:gd name="connsiteX223" fmla="*/ 719252 w 1490572"/>
                <a:gd name="connsiteY223" fmla="*/ 1041496 h 1133949"/>
                <a:gd name="connsiteX224" fmla="*/ 715907 w 1490572"/>
                <a:gd name="connsiteY224" fmla="*/ 1062660 h 1133949"/>
                <a:gd name="connsiteX225" fmla="*/ 708101 w 1490572"/>
                <a:gd name="connsiteY225" fmla="*/ 1082710 h 1133949"/>
                <a:gd name="connsiteX226" fmla="*/ 700295 w 1490572"/>
                <a:gd name="connsiteY226" fmla="*/ 1101646 h 1133949"/>
                <a:gd name="connsiteX227" fmla="*/ 688029 w 1490572"/>
                <a:gd name="connsiteY227" fmla="*/ 1123089 h 1133949"/>
                <a:gd name="connsiteX228" fmla="*/ 675762 w 1490572"/>
                <a:gd name="connsiteY228" fmla="*/ 1120582 h 1133949"/>
                <a:gd name="connsiteX229" fmla="*/ 673532 w 1490572"/>
                <a:gd name="connsiteY229" fmla="*/ 1110557 h 1133949"/>
                <a:gd name="connsiteX230" fmla="*/ 670187 w 1490572"/>
                <a:gd name="connsiteY230" fmla="*/ 1094963 h 1133949"/>
                <a:gd name="connsiteX231" fmla="*/ 665726 w 1490572"/>
                <a:gd name="connsiteY231" fmla="*/ 1082710 h 1133949"/>
                <a:gd name="connsiteX232" fmla="*/ 663496 w 1490572"/>
                <a:gd name="connsiteY232" fmla="*/ 1064887 h 1133949"/>
                <a:gd name="connsiteX233" fmla="*/ 654575 w 1490572"/>
                <a:gd name="connsiteY233" fmla="*/ 1054862 h 1133949"/>
                <a:gd name="connsiteX234" fmla="*/ 641194 w 1490572"/>
                <a:gd name="connsiteY234" fmla="*/ 1060432 h 1133949"/>
                <a:gd name="connsiteX235" fmla="*/ 631158 w 1490572"/>
                <a:gd name="connsiteY235" fmla="*/ 1068229 h 1133949"/>
                <a:gd name="connsiteX236" fmla="*/ 623352 w 1490572"/>
                <a:gd name="connsiteY236" fmla="*/ 1077140 h 1133949"/>
                <a:gd name="connsiteX237" fmla="*/ 615546 w 1490572"/>
                <a:gd name="connsiteY237" fmla="*/ 1061546 h 1133949"/>
                <a:gd name="connsiteX238" fmla="*/ 607740 w 1490572"/>
                <a:gd name="connsiteY238" fmla="*/ 1069343 h 1133949"/>
                <a:gd name="connsiteX239" fmla="*/ 596589 w 1490572"/>
                <a:gd name="connsiteY239" fmla="*/ 1073799 h 1133949"/>
                <a:gd name="connsiteX240" fmla="*/ 583207 w 1490572"/>
                <a:gd name="connsiteY240" fmla="*/ 1064887 h 1133949"/>
                <a:gd name="connsiteX241" fmla="*/ 569826 w 1490572"/>
                <a:gd name="connsiteY241" fmla="*/ 1060432 h 1133949"/>
                <a:gd name="connsiteX242" fmla="*/ 557560 w 1490572"/>
                <a:gd name="connsiteY242" fmla="*/ 1066001 h 1133949"/>
                <a:gd name="connsiteX243" fmla="*/ 549754 w 1490572"/>
                <a:gd name="connsiteY243" fmla="*/ 1074913 h 1133949"/>
                <a:gd name="connsiteX244" fmla="*/ 550869 w 1490572"/>
                <a:gd name="connsiteY244" fmla="*/ 1090507 h 1133949"/>
                <a:gd name="connsiteX245" fmla="*/ 549754 w 1490572"/>
                <a:gd name="connsiteY245" fmla="*/ 1110557 h 1133949"/>
                <a:gd name="connsiteX246" fmla="*/ 539718 w 1490572"/>
                <a:gd name="connsiteY246" fmla="*/ 1118355 h 1133949"/>
                <a:gd name="connsiteX247" fmla="*/ 528567 w 1490572"/>
                <a:gd name="connsiteY247" fmla="*/ 1121696 h 1133949"/>
                <a:gd name="connsiteX248" fmla="*/ 517415 w 1490572"/>
                <a:gd name="connsiteY248" fmla="*/ 1123924 h 1133949"/>
                <a:gd name="connsiteX249" fmla="*/ 508494 w 1490572"/>
                <a:gd name="connsiteY249" fmla="*/ 1133949 h 1133949"/>
                <a:gd name="connsiteX250" fmla="*/ 498458 w 1490572"/>
                <a:gd name="connsiteY250" fmla="*/ 1126152 h 1133949"/>
                <a:gd name="connsiteX251" fmla="*/ 480616 w 1490572"/>
                <a:gd name="connsiteY251" fmla="*/ 1125038 h 1133949"/>
                <a:gd name="connsiteX252" fmla="*/ 467235 w 1490572"/>
                <a:gd name="connsiteY252" fmla="*/ 1121696 h 1133949"/>
                <a:gd name="connsiteX253" fmla="*/ 453854 w 1490572"/>
                <a:gd name="connsiteY253" fmla="*/ 1118355 h 1133949"/>
                <a:gd name="connsiteX254" fmla="*/ 440472 w 1490572"/>
                <a:gd name="connsiteY254" fmla="*/ 1117241 h 1133949"/>
                <a:gd name="connsiteX255" fmla="*/ 430436 w 1490572"/>
                <a:gd name="connsiteY255" fmla="*/ 1126152 h 1133949"/>
                <a:gd name="connsiteX256" fmla="*/ 417055 w 1490572"/>
                <a:gd name="connsiteY256" fmla="*/ 1132835 h 1133949"/>
                <a:gd name="connsiteX257" fmla="*/ 404788 w 1490572"/>
                <a:gd name="connsiteY257" fmla="*/ 1125038 h 1133949"/>
                <a:gd name="connsiteX258" fmla="*/ 400328 w 1490572"/>
                <a:gd name="connsiteY258" fmla="*/ 1116127 h 1133949"/>
                <a:gd name="connsiteX259" fmla="*/ 388062 w 1490572"/>
                <a:gd name="connsiteY259" fmla="*/ 1113899 h 1133949"/>
                <a:gd name="connsiteX260" fmla="*/ 378025 w 1490572"/>
                <a:gd name="connsiteY260" fmla="*/ 1107216 h 1133949"/>
                <a:gd name="connsiteX261" fmla="*/ 376910 w 1490572"/>
                <a:gd name="connsiteY261" fmla="*/ 1094963 h 1133949"/>
                <a:gd name="connsiteX262" fmla="*/ 371892 w 1490572"/>
                <a:gd name="connsiteY262" fmla="*/ 1081596 h 1133949"/>
                <a:gd name="connsiteX263" fmla="*/ 384716 w 1490572"/>
                <a:gd name="connsiteY263" fmla="*/ 1067115 h 1133949"/>
                <a:gd name="connsiteX264" fmla="*/ 399213 w 1490572"/>
                <a:gd name="connsiteY264" fmla="*/ 1060432 h 1133949"/>
                <a:gd name="connsiteX265" fmla="*/ 410364 w 1490572"/>
                <a:gd name="connsiteY265" fmla="*/ 1049293 h 1133949"/>
                <a:gd name="connsiteX266" fmla="*/ 403673 w 1490572"/>
                <a:gd name="connsiteY266" fmla="*/ 1041496 h 1133949"/>
                <a:gd name="connsiteX267" fmla="*/ 407019 w 1490572"/>
                <a:gd name="connsiteY267" fmla="*/ 1028129 h 1133949"/>
                <a:gd name="connsiteX268" fmla="*/ 407019 w 1490572"/>
                <a:gd name="connsiteY268" fmla="*/ 1012534 h 1133949"/>
                <a:gd name="connsiteX269" fmla="*/ 407019 w 1490572"/>
                <a:gd name="connsiteY269" fmla="*/ 1000281 h 1133949"/>
                <a:gd name="connsiteX270" fmla="*/ 404788 w 1490572"/>
                <a:gd name="connsiteY270" fmla="*/ 982459 h 1133949"/>
                <a:gd name="connsiteX271" fmla="*/ 395867 w 1490572"/>
                <a:gd name="connsiteY271" fmla="*/ 969092 h 1133949"/>
                <a:gd name="connsiteX272" fmla="*/ 382486 w 1490572"/>
                <a:gd name="connsiteY272" fmla="*/ 967978 h 1133949"/>
                <a:gd name="connsiteX273" fmla="*/ 367989 w 1490572"/>
                <a:gd name="connsiteY273" fmla="*/ 967978 h 1133949"/>
                <a:gd name="connsiteX274" fmla="*/ 356838 w 1490572"/>
                <a:gd name="connsiteY274" fmla="*/ 955725 h 1133949"/>
                <a:gd name="connsiteX275" fmla="*/ 344572 w 1490572"/>
                <a:gd name="connsiteY275" fmla="*/ 954611 h 1133949"/>
                <a:gd name="connsiteX276" fmla="*/ 331190 w 1490572"/>
                <a:gd name="connsiteY276" fmla="*/ 959067 h 1133949"/>
                <a:gd name="connsiteX277" fmla="*/ 321154 w 1490572"/>
                <a:gd name="connsiteY277" fmla="*/ 947928 h 1133949"/>
                <a:gd name="connsiteX278" fmla="*/ 315579 w 1490572"/>
                <a:gd name="connsiteY278" fmla="*/ 935675 h 1133949"/>
                <a:gd name="connsiteX279" fmla="*/ 316694 w 1490572"/>
                <a:gd name="connsiteY279" fmla="*/ 921194 h 1133949"/>
                <a:gd name="connsiteX280" fmla="*/ 312233 w 1490572"/>
                <a:gd name="connsiteY280" fmla="*/ 907828 h 1133949"/>
                <a:gd name="connsiteX281" fmla="*/ 304428 w 1490572"/>
                <a:gd name="connsiteY281" fmla="*/ 891119 h 1133949"/>
                <a:gd name="connsiteX282" fmla="*/ 295507 w 1490572"/>
                <a:gd name="connsiteY282" fmla="*/ 876639 h 1133949"/>
                <a:gd name="connsiteX283" fmla="*/ 286864 w 1490572"/>
                <a:gd name="connsiteY283" fmla="*/ 856588 h 1133949"/>
                <a:gd name="connsiteX284" fmla="*/ 286586 w 1490572"/>
                <a:gd name="connsiteY284" fmla="*/ 856588 h 1133949"/>
                <a:gd name="connsiteX285" fmla="*/ 276550 w 1490572"/>
                <a:gd name="connsiteY285" fmla="*/ 844335 h 1133949"/>
                <a:gd name="connsiteX286" fmla="*/ 266513 w 1490572"/>
                <a:gd name="connsiteY286" fmla="*/ 838766 h 1133949"/>
                <a:gd name="connsiteX287" fmla="*/ 257593 w 1490572"/>
                <a:gd name="connsiteY287" fmla="*/ 848791 h 1133949"/>
                <a:gd name="connsiteX288" fmla="*/ 250902 w 1490572"/>
                <a:gd name="connsiteY288" fmla="*/ 857702 h 1133949"/>
                <a:gd name="connsiteX289" fmla="*/ 246441 w 1490572"/>
                <a:gd name="connsiteY289" fmla="*/ 868841 h 1133949"/>
                <a:gd name="connsiteX290" fmla="*/ 235290 w 1490572"/>
                <a:gd name="connsiteY290" fmla="*/ 878866 h 1133949"/>
                <a:gd name="connsiteX291" fmla="*/ 221909 w 1490572"/>
                <a:gd name="connsiteY291" fmla="*/ 887778 h 1133949"/>
                <a:gd name="connsiteX292" fmla="*/ 217448 w 1490572"/>
                <a:gd name="connsiteY292" fmla="*/ 868841 h 1133949"/>
                <a:gd name="connsiteX293" fmla="*/ 209642 w 1490572"/>
                <a:gd name="connsiteY293" fmla="*/ 862158 h 1133949"/>
                <a:gd name="connsiteX294" fmla="*/ 199606 w 1490572"/>
                <a:gd name="connsiteY294" fmla="*/ 855474 h 1133949"/>
                <a:gd name="connsiteX295" fmla="*/ 192916 w 1490572"/>
                <a:gd name="connsiteY295" fmla="*/ 863272 h 1133949"/>
                <a:gd name="connsiteX296" fmla="*/ 182880 w 1490572"/>
                <a:gd name="connsiteY296" fmla="*/ 872183 h 1133949"/>
                <a:gd name="connsiteX297" fmla="*/ 167268 w 1490572"/>
                <a:gd name="connsiteY297" fmla="*/ 871069 h 1133949"/>
                <a:gd name="connsiteX298" fmla="*/ 160577 w 1490572"/>
                <a:gd name="connsiteY298" fmla="*/ 855474 h 1133949"/>
                <a:gd name="connsiteX299" fmla="*/ 148311 w 1490572"/>
                <a:gd name="connsiteY299" fmla="*/ 862158 h 1133949"/>
                <a:gd name="connsiteX300" fmla="*/ 137160 w 1490572"/>
                <a:gd name="connsiteY300" fmla="*/ 869955 h 1133949"/>
                <a:gd name="connsiteX301" fmla="*/ 120433 w 1490572"/>
                <a:gd name="connsiteY301" fmla="*/ 873297 h 1133949"/>
                <a:gd name="connsiteX302" fmla="*/ 109282 w 1490572"/>
                <a:gd name="connsiteY302" fmla="*/ 862158 h 1133949"/>
                <a:gd name="connsiteX303" fmla="*/ 97015 w 1490572"/>
                <a:gd name="connsiteY303" fmla="*/ 853247 h 1133949"/>
                <a:gd name="connsiteX304" fmla="*/ 85864 w 1490572"/>
                <a:gd name="connsiteY304" fmla="*/ 844335 h 1133949"/>
                <a:gd name="connsiteX305" fmla="*/ 72483 w 1490572"/>
                <a:gd name="connsiteY305" fmla="*/ 838766 h 1133949"/>
                <a:gd name="connsiteX306" fmla="*/ 74155 w 1490572"/>
                <a:gd name="connsiteY306" fmla="*/ 818159 h 1133949"/>
                <a:gd name="connsiteX307" fmla="*/ 78058 w 1490572"/>
                <a:gd name="connsiteY307" fmla="*/ 803121 h 1133949"/>
                <a:gd name="connsiteX308" fmla="*/ 88094 w 1490572"/>
                <a:gd name="connsiteY308" fmla="*/ 784185 h 1133949"/>
                <a:gd name="connsiteX309" fmla="*/ 78058 w 1490572"/>
                <a:gd name="connsiteY309" fmla="*/ 774160 h 1133949"/>
                <a:gd name="connsiteX310" fmla="*/ 79173 w 1490572"/>
                <a:gd name="connsiteY310" fmla="*/ 754110 h 1133949"/>
                <a:gd name="connsiteX311" fmla="*/ 78058 w 1490572"/>
                <a:gd name="connsiteY311" fmla="*/ 739629 h 1133949"/>
                <a:gd name="connsiteX312" fmla="*/ 80288 w 1490572"/>
                <a:gd name="connsiteY312" fmla="*/ 725148 h 1133949"/>
                <a:gd name="connsiteX313" fmla="*/ 88094 w 1490572"/>
                <a:gd name="connsiteY313" fmla="*/ 706212 h 1133949"/>
                <a:gd name="connsiteX314" fmla="*/ 76943 w 1490572"/>
                <a:gd name="connsiteY314" fmla="*/ 693959 h 1133949"/>
                <a:gd name="connsiteX315" fmla="*/ 61331 w 1490572"/>
                <a:gd name="connsiteY315" fmla="*/ 679478 h 1133949"/>
                <a:gd name="connsiteX316" fmla="*/ 64677 w 1490572"/>
                <a:gd name="connsiteY316" fmla="*/ 664998 h 1133949"/>
                <a:gd name="connsiteX317" fmla="*/ 71368 w 1490572"/>
                <a:gd name="connsiteY317" fmla="*/ 646061 h 1133949"/>
                <a:gd name="connsiteX318" fmla="*/ 66907 w 1490572"/>
                <a:gd name="connsiteY318" fmla="*/ 630467 h 1133949"/>
                <a:gd name="connsiteX319" fmla="*/ 56871 w 1490572"/>
                <a:gd name="connsiteY319" fmla="*/ 617100 h 1133949"/>
                <a:gd name="connsiteX320" fmla="*/ 47950 w 1490572"/>
                <a:gd name="connsiteY320" fmla="*/ 597050 h 1133949"/>
                <a:gd name="connsiteX321" fmla="*/ 50180 w 1490572"/>
                <a:gd name="connsiteY321" fmla="*/ 578114 h 1133949"/>
                <a:gd name="connsiteX322" fmla="*/ 33453 w 1490572"/>
                <a:gd name="connsiteY322" fmla="*/ 565861 h 1133949"/>
                <a:gd name="connsiteX323" fmla="*/ 20072 w 1490572"/>
                <a:gd name="connsiteY323" fmla="*/ 564747 h 1133949"/>
                <a:gd name="connsiteX324" fmla="*/ 14496 w 1490572"/>
                <a:gd name="connsiteY324" fmla="*/ 551380 h 1133949"/>
                <a:gd name="connsiteX325" fmla="*/ 10036 w 1490572"/>
                <a:gd name="connsiteY325" fmla="*/ 531330 h 1133949"/>
                <a:gd name="connsiteX326" fmla="*/ 22302 w 1490572"/>
                <a:gd name="connsiteY326" fmla="*/ 519077 h 1133949"/>
                <a:gd name="connsiteX327" fmla="*/ 30108 w 1490572"/>
                <a:gd name="connsiteY327" fmla="*/ 504596 h 1133949"/>
                <a:gd name="connsiteX328" fmla="*/ 30108 w 1490572"/>
                <a:gd name="connsiteY328" fmla="*/ 490116 h 1133949"/>
                <a:gd name="connsiteX329" fmla="*/ 26763 w 1490572"/>
                <a:gd name="connsiteY329" fmla="*/ 476749 h 1133949"/>
                <a:gd name="connsiteX330" fmla="*/ 24533 w 1490572"/>
                <a:gd name="connsiteY330" fmla="*/ 460040 h 1133949"/>
                <a:gd name="connsiteX331" fmla="*/ 5575 w 1490572"/>
                <a:gd name="connsiteY331" fmla="*/ 454749 h 1133949"/>
                <a:gd name="connsiteX332" fmla="*/ 5575 w 1490572"/>
                <a:gd name="connsiteY332" fmla="*/ 439990 h 1133949"/>
                <a:gd name="connsiteX333" fmla="*/ 6691 w 1490572"/>
                <a:gd name="connsiteY333" fmla="*/ 429965 h 1133949"/>
                <a:gd name="connsiteX334" fmla="*/ 17842 w 1490572"/>
                <a:gd name="connsiteY334" fmla="*/ 426623 h 1133949"/>
                <a:gd name="connsiteX335" fmla="*/ 26763 w 1490572"/>
                <a:gd name="connsiteY335" fmla="*/ 426623 h 1133949"/>
                <a:gd name="connsiteX336" fmla="*/ 39865 w 1490572"/>
                <a:gd name="connsiteY336" fmla="*/ 425509 h 1133949"/>
                <a:gd name="connsiteX337" fmla="*/ 39029 w 1490572"/>
                <a:gd name="connsiteY337" fmla="*/ 411029 h 1133949"/>
                <a:gd name="connsiteX338" fmla="*/ 35684 w 1490572"/>
                <a:gd name="connsiteY338" fmla="*/ 388751 h 1133949"/>
                <a:gd name="connsiteX339" fmla="*/ 30108 w 1490572"/>
                <a:gd name="connsiteY339" fmla="*/ 374270 h 1133949"/>
                <a:gd name="connsiteX340" fmla="*/ 21187 w 1490572"/>
                <a:gd name="connsiteY340" fmla="*/ 362017 h 1133949"/>
                <a:gd name="connsiteX341" fmla="*/ 8921 w 1490572"/>
                <a:gd name="connsiteY341" fmla="*/ 349764 h 1133949"/>
                <a:gd name="connsiteX342" fmla="*/ 0 w 1490572"/>
                <a:gd name="connsiteY342" fmla="*/ 328600 h 1133949"/>
                <a:gd name="connsiteX343" fmla="*/ 14496 w 1490572"/>
                <a:gd name="connsiteY343" fmla="*/ 324145 h 1133949"/>
                <a:gd name="connsiteX344" fmla="*/ 30108 w 1490572"/>
                <a:gd name="connsiteY344" fmla="*/ 326372 h 1133949"/>
                <a:gd name="connsiteX345" fmla="*/ 45720 w 1490572"/>
                <a:gd name="connsiteY345" fmla="*/ 321917 h 1133949"/>
                <a:gd name="connsiteX346" fmla="*/ 60216 w 1490572"/>
                <a:gd name="connsiteY346" fmla="*/ 311892 h 1133949"/>
                <a:gd name="connsiteX347" fmla="*/ 65792 w 1490572"/>
                <a:gd name="connsiteY347" fmla="*/ 297411 h 1133949"/>
                <a:gd name="connsiteX348" fmla="*/ 65792 w 1490572"/>
                <a:gd name="connsiteY348" fmla="*/ 284044 h 1133949"/>
                <a:gd name="connsiteX349" fmla="*/ 57986 w 1490572"/>
                <a:gd name="connsiteY349" fmla="*/ 270678 h 1133949"/>
                <a:gd name="connsiteX350" fmla="*/ 46835 w 1490572"/>
                <a:gd name="connsiteY350" fmla="*/ 267336 h 1133949"/>
                <a:gd name="connsiteX351" fmla="*/ 62447 w 1490572"/>
                <a:gd name="connsiteY351" fmla="*/ 253969 h 1133949"/>
                <a:gd name="connsiteX352" fmla="*/ 76943 w 1490572"/>
                <a:gd name="connsiteY352" fmla="*/ 241716 h 1133949"/>
                <a:gd name="connsiteX353" fmla="*/ 91440 w 1490572"/>
                <a:gd name="connsiteY353" fmla="*/ 231691 h 1133949"/>
                <a:gd name="connsiteX354" fmla="*/ 93670 w 1490572"/>
                <a:gd name="connsiteY354" fmla="*/ 216097 h 1133949"/>
                <a:gd name="connsiteX355" fmla="*/ 94785 w 1490572"/>
                <a:gd name="connsiteY355" fmla="*/ 199388 h 1133949"/>
                <a:gd name="connsiteX356" fmla="*/ 85864 w 1490572"/>
                <a:gd name="connsiteY356" fmla="*/ 184907 h 1133949"/>
                <a:gd name="connsiteX357" fmla="*/ 73598 w 1490572"/>
                <a:gd name="connsiteY357" fmla="*/ 172654 h 1133949"/>
                <a:gd name="connsiteX358" fmla="*/ 69137 w 1490572"/>
                <a:gd name="connsiteY358" fmla="*/ 154832 h 1133949"/>
                <a:gd name="connsiteX359" fmla="*/ 63562 w 1490572"/>
                <a:gd name="connsiteY359" fmla="*/ 142579 h 1133949"/>
                <a:gd name="connsiteX360" fmla="*/ 52411 w 1490572"/>
                <a:gd name="connsiteY360" fmla="*/ 126984 h 1133949"/>
                <a:gd name="connsiteX361" fmla="*/ 35126 w 1490572"/>
                <a:gd name="connsiteY361" fmla="*/ 113061 h 1133949"/>
                <a:gd name="connsiteX362" fmla="*/ 47950 w 1490572"/>
                <a:gd name="connsiteY362" fmla="*/ 96909 h 1133949"/>
                <a:gd name="connsiteX363" fmla="*/ 57986 w 1490572"/>
                <a:gd name="connsiteY363" fmla="*/ 83542 h 1133949"/>
                <a:gd name="connsiteX364" fmla="*/ 71368 w 1490572"/>
                <a:gd name="connsiteY364" fmla="*/ 70175 h 1133949"/>
                <a:gd name="connsiteX365" fmla="*/ 63562 w 1490572"/>
                <a:gd name="connsiteY365" fmla="*/ 63492 h 1133949"/>
                <a:gd name="connsiteX366" fmla="*/ 56871 w 1490572"/>
                <a:gd name="connsiteY366" fmla="*/ 55695 h 1133949"/>
                <a:gd name="connsiteX367" fmla="*/ 60216 w 1490572"/>
                <a:gd name="connsiteY367" fmla="*/ 46784 h 1133949"/>
                <a:gd name="connsiteX368" fmla="*/ 64677 w 1490572"/>
                <a:gd name="connsiteY368" fmla="*/ 32303 h 1133949"/>
                <a:gd name="connsiteX369" fmla="*/ 75828 w 1490572"/>
                <a:gd name="connsiteY369" fmla="*/ 24506 h 1133949"/>
                <a:gd name="connsiteX370" fmla="*/ 94785 w 1490572"/>
                <a:gd name="connsiteY370" fmla="*/ 13367 h 1133949"/>
                <a:gd name="connsiteX371" fmla="*/ 112627 w 1490572"/>
                <a:gd name="connsiteY371" fmla="*/ 13367 h 1133949"/>
                <a:gd name="connsiteX372" fmla="*/ 134929 w 1490572"/>
                <a:gd name="connsiteY372" fmla="*/ 15594 h 1133949"/>
                <a:gd name="connsiteX373" fmla="*/ 151656 w 1490572"/>
                <a:gd name="connsiteY373" fmla="*/ 14481 h 1133949"/>
                <a:gd name="connsiteX374" fmla="*/ 168383 w 1490572"/>
                <a:gd name="connsiteY374" fmla="*/ 16708 h 1133949"/>
                <a:gd name="connsiteX375" fmla="*/ 185110 w 1490572"/>
                <a:gd name="connsiteY375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905291 w 1490572"/>
                <a:gd name="connsiteY69" fmla="*/ 378789 h 1133949"/>
                <a:gd name="connsiteX70" fmla="*/ 880119 w 1490572"/>
                <a:gd name="connsiteY70" fmla="*/ 369466 h 1133949"/>
                <a:gd name="connsiteX71" fmla="*/ 880119 w 1490572"/>
                <a:gd name="connsiteY71" fmla="*/ 356110 h 1133949"/>
                <a:gd name="connsiteX72" fmla="*/ 891259 w 1490572"/>
                <a:gd name="connsiteY72" fmla="*/ 346092 h 1133949"/>
                <a:gd name="connsiteX73" fmla="*/ 907968 w 1490572"/>
                <a:gd name="connsiteY73" fmla="*/ 342753 h 1133949"/>
                <a:gd name="connsiteX74" fmla="*/ 919108 w 1490572"/>
                <a:gd name="connsiteY74" fmla="*/ 347205 h 1133949"/>
                <a:gd name="connsiteX75" fmla="*/ 930248 w 1490572"/>
                <a:gd name="connsiteY75" fmla="*/ 357223 h 1133949"/>
                <a:gd name="connsiteX76" fmla="*/ 942501 w 1490572"/>
                <a:gd name="connsiteY76" fmla="*/ 347205 h 1133949"/>
                <a:gd name="connsiteX77" fmla="*/ 955869 w 1490572"/>
                <a:gd name="connsiteY77" fmla="*/ 347205 h 1133949"/>
                <a:gd name="connsiteX78" fmla="*/ 974806 w 1490572"/>
                <a:gd name="connsiteY78" fmla="*/ 344979 h 1133949"/>
                <a:gd name="connsiteX79" fmla="*/ 979262 w 1490572"/>
                <a:gd name="connsiteY79" fmla="*/ 328283 h 1133949"/>
                <a:gd name="connsiteX80" fmla="*/ 981490 w 1490572"/>
                <a:gd name="connsiteY80" fmla="*/ 313813 h 1133949"/>
                <a:gd name="connsiteX81" fmla="*/ 991516 w 1490572"/>
                <a:gd name="connsiteY81" fmla="*/ 300456 h 1133949"/>
                <a:gd name="connsiteX82" fmla="*/ 981490 w 1490572"/>
                <a:gd name="connsiteY82" fmla="*/ 298230 h 1133949"/>
                <a:gd name="connsiteX83" fmla="*/ 975920 w 1490572"/>
                <a:gd name="connsiteY83" fmla="*/ 287099 h 1133949"/>
                <a:gd name="connsiteX84" fmla="*/ 973692 w 1490572"/>
                <a:gd name="connsiteY84" fmla="*/ 275968 h 1133949"/>
                <a:gd name="connsiteX85" fmla="*/ 994858 w 1490572"/>
                <a:gd name="connsiteY85" fmla="*/ 272629 h 1133949"/>
                <a:gd name="connsiteX86" fmla="*/ 999313 w 1490572"/>
                <a:gd name="connsiteY86" fmla="*/ 257046 h 1133949"/>
                <a:gd name="connsiteX87" fmla="*/ 1010453 w 1490572"/>
                <a:gd name="connsiteY87" fmla="*/ 258159 h 1133949"/>
                <a:gd name="connsiteX88" fmla="*/ 1023821 w 1490572"/>
                <a:gd name="connsiteY88" fmla="*/ 259272 h 1133949"/>
                <a:gd name="connsiteX89" fmla="*/ 1023821 w 1490572"/>
                <a:gd name="connsiteY89" fmla="*/ 233672 h 1133949"/>
                <a:gd name="connsiteX90" fmla="*/ 1039973 w 1490572"/>
                <a:gd name="connsiteY90" fmla="*/ 228941 h 1133949"/>
                <a:gd name="connsiteX91" fmla="*/ 1047214 w 1490572"/>
                <a:gd name="connsiteY91" fmla="*/ 226437 h 1133949"/>
                <a:gd name="connsiteX92" fmla="*/ 1042201 w 1490572"/>
                <a:gd name="connsiteY92" fmla="*/ 213080 h 1133949"/>
                <a:gd name="connsiteX93" fmla="*/ 1053898 w 1490572"/>
                <a:gd name="connsiteY93" fmla="*/ 203619 h 1133949"/>
                <a:gd name="connsiteX94" fmla="*/ 1051670 w 1490572"/>
                <a:gd name="connsiteY94" fmla="*/ 192488 h 1133949"/>
                <a:gd name="connsiteX95" fmla="*/ 1059468 w 1490572"/>
                <a:gd name="connsiteY95" fmla="*/ 184696 h 1133949"/>
                <a:gd name="connsiteX96" fmla="*/ 1063923 w 1490572"/>
                <a:gd name="connsiteY96" fmla="*/ 202506 h 1133949"/>
                <a:gd name="connsiteX97" fmla="*/ 1078405 w 1490572"/>
                <a:gd name="connsiteY97" fmla="*/ 196940 h 1133949"/>
                <a:gd name="connsiteX98" fmla="*/ 1087317 w 1490572"/>
                <a:gd name="connsiteY98" fmla="*/ 191375 h 1133949"/>
                <a:gd name="connsiteX99" fmla="*/ 1089545 w 1490572"/>
                <a:gd name="connsiteY99" fmla="*/ 180244 h 1133949"/>
                <a:gd name="connsiteX100" fmla="*/ 1094001 w 1490572"/>
                <a:gd name="connsiteY100" fmla="*/ 169113 h 1133949"/>
                <a:gd name="connsiteX101" fmla="*/ 1110710 w 1490572"/>
                <a:gd name="connsiteY101" fmla="*/ 165774 h 1133949"/>
                <a:gd name="connsiteX102" fmla="*/ 1125192 w 1490572"/>
                <a:gd name="connsiteY102" fmla="*/ 165774 h 1133949"/>
                <a:gd name="connsiteX103" fmla="*/ 1129647 w 1490572"/>
                <a:gd name="connsiteY103" fmla="*/ 174679 h 1133949"/>
                <a:gd name="connsiteX104" fmla="*/ 1130761 w 1490572"/>
                <a:gd name="connsiteY104" fmla="*/ 189149 h 1133949"/>
                <a:gd name="connsiteX105" fmla="*/ 1139673 w 1490572"/>
                <a:gd name="connsiteY105" fmla="*/ 199166 h 1133949"/>
                <a:gd name="connsiteX106" fmla="*/ 1150813 w 1490572"/>
                <a:gd name="connsiteY106" fmla="*/ 209184 h 1133949"/>
                <a:gd name="connsiteX107" fmla="*/ 1167522 w 1490572"/>
                <a:gd name="connsiteY107" fmla="*/ 212523 h 1133949"/>
                <a:gd name="connsiteX108" fmla="*/ 1175320 w 1490572"/>
                <a:gd name="connsiteY108" fmla="*/ 201392 h 1133949"/>
                <a:gd name="connsiteX109" fmla="*/ 1184232 w 1490572"/>
                <a:gd name="connsiteY109" fmla="*/ 193601 h 1133949"/>
                <a:gd name="connsiteX110" fmla="*/ 1197599 w 1490572"/>
                <a:gd name="connsiteY110" fmla="*/ 193601 h 1133949"/>
                <a:gd name="connsiteX111" fmla="*/ 1216537 w 1490572"/>
                <a:gd name="connsiteY111" fmla="*/ 192488 h 1133949"/>
                <a:gd name="connsiteX112" fmla="*/ 1226562 w 1490572"/>
                <a:gd name="connsiteY112" fmla="*/ 202506 h 1133949"/>
                <a:gd name="connsiteX113" fmla="*/ 1237702 w 1490572"/>
                <a:gd name="connsiteY113" fmla="*/ 214749 h 1133949"/>
                <a:gd name="connsiteX114" fmla="*/ 1246614 w 1490572"/>
                <a:gd name="connsiteY114" fmla="*/ 226993 h 1133949"/>
                <a:gd name="connsiteX115" fmla="*/ 1257753 w 1490572"/>
                <a:gd name="connsiteY115" fmla="*/ 222541 h 1133949"/>
                <a:gd name="connsiteX116" fmla="*/ 1270007 w 1490572"/>
                <a:gd name="connsiteY116" fmla="*/ 212523 h 1133949"/>
                <a:gd name="connsiteX117" fmla="*/ 1275577 w 1490572"/>
                <a:gd name="connsiteY117" fmla="*/ 203619 h 1133949"/>
                <a:gd name="connsiteX118" fmla="*/ 1285603 w 1490572"/>
                <a:gd name="connsiteY118" fmla="*/ 199166 h 1133949"/>
                <a:gd name="connsiteX119" fmla="*/ 1297856 w 1490572"/>
                <a:gd name="connsiteY119" fmla="*/ 203619 h 1133949"/>
                <a:gd name="connsiteX120" fmla="*/ 1304540 w 1490572"/>
                <a:gd name="connsiteY120" fmla="*/ 216975 h 1133949"/>
                <a:gd name="connsiteX121" fmla="*/ 1314566 w 1490572"/>
                <a:gd name="connsiteY121" fmla="*/ 225880 h 1133949"/>
                <a:gd name="connsiteX122" fmla="*/ 1326819 w 1490572"/>
                <a:gd name="connsiteY122" fmla="*/ 232558 h 1133949"/>
                <a:gd name="connsiteX123" fmla="*/ 1336845 w 1490572"/>
                <a:gd name="connsiteY123" fmla="*/ 235898 h 1133949"/>
                <a:gd name="connsiteX124" fmla="*/ 1351327 w 1490572"/>
                <a:gd name="connsiteY124" fmla="*/ 241463 h 1133949"/>
                <a:gd name="connsiteX125" fmla="*/ 1362466 w 1490572"/>
                <a:gd name="connsiteY125" fmla="*/ 249255 h 1133949"/>
                <a:gd name="connsiteX126" fmla="*/ 1373186 w 1490572"/>
                <a:gd name="connsiteY126" fmla="*/ 255413 h 1133949"/>
                <a:gd name="connsiteX127" fmla="*/ 1373606 w 1490572"/>
                <a:gd name="connsiteY127" fmla="*/ 255098 h 1133949"/>
                <a:gd name="connsiteX128" fmla="*/ 1381960 w 1490572"/>
                <a:gd name="connsiteY128" fmla="*/ 270960 h 1133949"/>
                <a:gd name="connsiteX129" fmla="*/ 1407582 w 1490572"/>
                <a:gd name="connsiteY129" fmla="*/ 268734 h 1133949"/>
                <a:gd name="connsiteX130" fmla="*/ 1422063 w 1490572"/>
                <a:gd name="connsiteY130" fmla="*/ 279864 h 1133949"/>
                <a:gd name="connsiteX131" fmla="*/ 1442115 w 1490572"/>
                <a:gd name="connsiteY131" fmla="*/ 287656 h 1133949"/>
                <a:gd name="connsiteX132" fmla="*/ 1447685 w 1490572"/>
                <a:gd name="connsiteY132" fmla="*/ 304352 h 1133949"/>
                <a:gd name="connsiteX133" fmla="*/ 1445457 w 1490572"/>
                <a:gd name="connsiteY133" fmla="*/ 317709 h 1133949"/>
                <a:gd name="connsiteX134" fmla="*/ 1439887 w 1490572"/>
                <a:gd name="connsiteY134" fmla="*/ 333292 h 1133949"/>
                <a:gd name="connsiteX135" fmla="*/ 1436545 w 1490572"/>
                <a:gd name="connsiteY135" fmla="*/ 345536 h 1133949"/>
                <a:gd name="connsiteX136" fmla="*/ 1443229 w 1490572"/>
                <a:gd name="connsiteY136" fmla="*/ 352214 h 1133949"/>
                <a:gd name="connsiteX137" fmla="*/ 1461052 w 1490572"/>
                <a:gd name="connsiteY137" fmla="*/ 352214 h 1133949"/>
                <a:gd name="connsiteX138" fmla="*/ 1465508 w 1490572"/>
                <a:gd name="connsiteY138" fmla="*/ 366684 h 1133949"/>
                <a:gd name="connsiteX139" fmla="*/ 1467736 w 1490572"/>
                <a:gd name="connsiteY139" fmla="*/ 380041 h 1133949"/>
                <a:gd name="connsiteX140" fmla="*/ 1475534 w 1490572"/>
                <a:gd name="connsiteY140" fmla="*/ 396737 h 1133949"/>
                <a:gd name="connsiteX141" fmla="*/ 1490572 w 1490572"/>
                <a:gd name="connsiteY141" fmla="*/ 416216 h 1133949"/>
                <a:gd name="connsiteX142" fmla="*/ 1490015 w 1490572"/>
                <a:gd name="connsiteY142" fmla="*/ 416216 h 1133949"/>
                <a:gd name="connsiteX143" fmla="*/ 1480547 w 1490572"/>
                <a:gd name="connsiteY143" fmla="*/ 413989 h 1133949"/>
                <a:gd name="connsiteX144" fmla="*/ 1472749 w 1490572"/>
                <a:gd name="connsiteY144" fmla="*/ 416216 h 1133949"/>
                <a:gd name="connsiteX145" fmla="*/ 1460495 w 1490572"/>
                <a:gd name="connsiteY145" fmla="*/ 418442 h 1133949"/>
                <a:gd name="connsiteX146" fmla="*/ 1451583 w 1490572"/>
                <a:gd name="connsiteY146" fmla="*/ 418442 h 1133949"/>
                <a:gd name="connsiteX147" fmla="*/ 1442950 w 1490572"/>
                <a:gd name="connsiteY147" fmla="*/ 425955 h 1133949"/>
                <a:gd name="connsiteX148" fmla="*/ 1442950 w 1490572"/>
                <a:gd name="connsiteY148" fmla="*/ 426233 h 1133949"/>
                <a:gd name="connsiteX149" fmla="*/ 1425962 w 1490572"/>
                <a:gd name="connsiteY149" fmla="*/ 455173 h 1133949"/>
                <a:gd name="connsiteX150" fmla="*/ 1403683 w 1490572"/>
                <a:gd name="connsiteY150" fmla="*/ 472982 h 1133949"/>
                <a:gd name="connsiteX151" fmla="*/ 1413709 w 1490572"/>
                <a:gd name="connsiteY151" fmla="*/ 484113 h 1133949"/>
                <a:gd name="connsiteX152" fmla="*/ 1434874 w 1490572"/>
                <a:gd name="connsiteY152" fmla="*/ 477435 h 1133949"/>
                <a:gd name="connsiteX153" fmla="*/ 1453811 w 1490572"/>
                <a:gd name="connsiteY153" fmla="*/ 470756 h 1133949"/>
                <a:gd name="connsiteX154" fmla="*/ 1463837 w 1490572"/>
                <a:gd name="connsiteY154" fmla="*/ 483000 h 1133949"/>
                <a:gd name="connsiteX155" fmla="*/ 1456039 w 1490572"/>
                <a:gd name="connsiteY155" fmla="*/ 496357 h 1133949"/>
                <a:gd name="connsiteX156" fmla="*/ 1440444 w 1490572"/>
                <a:gd name="connsiteY156" fmla="*/ 514166 h 1133949"/>
                <a:gd name="connsiteX157" fmla="*/ 1419278 w 1490572"/>
                <a:gd name="connsiteY157" fmla="*/ 519731 h 1133949"/>
                <a:gd name="connsiteX158" fmla="*/ 1428190 w 1490572"/>
                <a:gd name="connsiteY158" fmla="*/ 548671 h 1133949"/>
                <a:gd name="connsiteX159" fmla="*/ 1407025 w 1490572"/>
                <a:gd name="connsiteY159" fmla="*/ 567593 h 1133949"/>
                <a:gd name="connsiteX160" fmla="*/ 1391429 w 1490572"/>
                <a:gd name="connsiteY160" fmla="*/ 588742 h 1133949"/>
                <a:gd name="connsiteX161" fmla="*/ 1372492 w 1490572"/>
                <a:gd name="connsiteY161" fmla="*/ 607664 h 1133949"/>
                <a:gd name="connsiteX162" fmla="*/ 1351327 w 1490572"/>
                <a:gd name="connsiteY162" fmla="*/ 617682 h 1133949"/>
                <a:gd name="connsiteX163" fmla="*/ 1351327 w 1490572"/>
                <a:gd name="connsiteY163" fmla="*/ 636604 h 1133949"/>
                <a:gd name="connsiteX164" fmla="*/ 1346871 w 1490572"/>
                <a:gd name="connsiteY164" fmla="*/ 657752 h 1133949"/>
                <a:gd name="connsiteX165" fmla="*/ 1330161 w 1490572"/>
                <a:gd name="connsiteY165" fmla="*/ 667770 h 1133949"/>
                <a:gd name="connsiteX166" fmla="*/ 1310110 w 1490572"/>
                <a:gd name="connsiteY166" fmla="*/ 680014 h 1133949"/>
                <a:gd name="connsiteX167" fmla="*/ 1283375 w 1490572"/>
                <a:gd name="connsiteY167" fmla="*/ 693371 h 1133949"/>
                <a:gd name="connsiteX168" fmla="*/ 1256639 w 1490572"/>
                <a:gd name="connsiteY168" fmla="*/ 707841 h 1133949"/>
                <a:gd name="connsiteX169" fmla="*/ 1262209 w 1490572"/>
                <a:gd name="connsiteY169" fmla="*/ 757929 h 1133949"/>
                <a:gd name="connsiteX170" fmla="*/ 1257753 w 1490572"/>
                <a:gd name="connsiteY170" fmla="*/ 794660 h 1133949"/>
                <a:gd name="connsiteX171" fmla="*/ 1234360 w 1490572"/>
                <a:gd name="connsiteY171" fmla="*/ 813583 h 1133949"/>
                <a:gd name="connsiteX172" fmla="*/ 1213195 w 1490572"/>
                <a:gd name="connsiteY172" fmla="*/ 834731 h 1133949"/>
                <a:gd name="connsiteX173" fmla="*/ 1192029 w 1490572"/>
                <a:gd name="connsiteY173" fmla="*/ 850314 h 1133949"/>
                <a:gd name="connsiteX174" fmla="*/ 1173092 w 1490572"/>
                <a:gd name="connsiteY174" fmla="*/ 872575 h 1133949"/>
                <a:gd name="connsiteX175" fmla="*/ 1157218 w 1490572"/>
                <a:gd name="connsiteY175" fmla="*/ 892611 h 1133949"/>
                <a:gd name="connsiteX176" fmla="*/ 1156383 w 1490572"/>
                <a:gd name="connsiteY176" fmla="*/ 894837 h 1133949"/>
                <a:gd name="connsiteX177" fmla="*/ 1170864 w 1490572"/>
                <a:gd name="connsiteY177" fmla="*/ 904854 h 1133949"/>
                <a:gd name="connsiteX178" fmla="*/ 1167522 w 1490572"/>
                <a:gd name="connsiteY178" fmla="*/ 920438 h 1133949"/>
                <a:gd name="connsiteX179" fmla="*/ 1155269 w 1490572"/>
                <a:gd name="connsiteY179" fmla="*/ 930455 h 1133949"/>
                <a:gd name="connsiteX180" fmla="*/ 1144129 w 1490572"/>
                <a:gd name="connsiteY180" fmla="*/ 940473 h 1133949"/>
                <a:gd name="connsiteX181" fmla="*/ 1141901 w 1490572"/>
                <a:gd name="connsiteY181" fmla="*/ 951604 h 1133949"/>
                <a:gd name="connsiteX182" fmla="*/ 1138559 w 1490572"/>
                <a:gd name="connsiteY182" fmla="*/ 970526 h 1133949"/>
                <a:gd name="connsiteX183" fmla="*/ 1141901 w 1490572"/>
                <a:gd name="connsiteY183" fmla="*/ 982770 h 1133949"/>
                <a:gd name="connsiteX184" fmla="*/ 1119622 w 1490572"/>
                <a:gd name="connsiteY184" fmla="*/ 1003918 h 1133949"/>
                <a:gd name="connsiteX185" fmla="*/ 1108482 w 1490572"/>
                <a:gd name="connsiteY185" fmla="*/ 1020614 h 1133949"/>
                <a:gd name="connsiteX186" fmla="*/ 1095115 w 1490572"/>
                <a:gd name="connsiteY186" fmla="*/ 1035084 h 1133949"/>
                <a:gd name="connsiteX187" fmla="*/ 1083975 w 1490572"/>
                <a:gd name="connsiteY187" fmla="*/ 1050667 h 1133949"/>
                <a:gd name="connsiteX188" fmla="*/ 1068379 w 1490572"/>
                <a:gd name="connsiteY188" fmla="*/ 1061798 h 1133949"/>
                <a:gd name="connsiteX189" fmla="*/ 1038302 w 1490572"/>
                <a:gd name="connsiteY189" fmla="*/ 1061798 h 1133949"/>
                <a:gd name="connsiteX190" fmla="*/ 1018251 w 1490572"/>
                <a:gd name="connsiteY190" fmla="*/ 1061798 h 1133949"/>
                <a:gd name="connsiteX191" fmla="*/ 1019365 w 1490572"/>
                <a:gd name="connsiteY191" fmla="*/ 1040649 h 1133949"/>
                <a:gd name="connsiteX192" fmla="*/ 1009339 w 1490572"/>
                <a:gd name="connsiteY192" fmla="*/ 1031745 h 1133949"/>
                <a:gd name="connsiteX193" fmla="*/ 992630 w 1490572"/>
                <a:gd name="connsiteY193" fmla="*/ 1026179 h 1133949"/>
                <a:gd name="connsiteX194" fmla="*/ 973692 w 1490572"/>
                <a:gd name="connsiteY194" fmla="*/ 1043989 h 1133949"/>
                <a:gd name="connsiteX195" fmla="*/ 963666 w 1490572"/>
                <a:gd name="connsiteY195" fmla="*/ 1060685 h 1133949"/>
                <a:gd name="connsiteX196" fmla="*/ 945843 w 1490572"/>
                <a:gd name="connsiteY196" fmla="*/ 1064024 h 1133949"/>
                <a:gd name="connsiteX197" fmla="*/ 932475 w 1490572"/>
                <a:gd name="connsiteY197" fmla="*/ 1068476 h 1133949"/>
                <a:gd name="connsiteX198" fmla="*/ 933589 w 1490572"/>
                <a:gd name="connsiteY198" fmla="*/ 1045102 h 1133949"/>
                <a:gd name="connsiteX199" fmla="*/ 922450 w 1490572"/>
                <a:gd name="connsiteY199" fmla="*/ 1037310 h 1133949"/>
                <a:gd name="connsiteX200" fmla="*/ 907968 w 1490572"/>
                <a:gd name="connsiteY200" fmla="*/ 1032858 h 1133949"/>
                <a:gd name="connsiteX201" fmla="*/ 900170 w 1490572"/>
                <a:gd name="connsiteY201" fmla="*/ 1018388 h 1133949"/>
                <a:gd name="connsiteX202" fmla="*/ 889031 w 1490572"/>
                <a:gd name="connsiteY202" fmla="*/ 1005031 h 1133949"/>
                <a:gd name="connsiteX203" fmla="*/ 874549 w 1490572"/>
                <a:gd name="connsiteY203" fmla="*/ 986109 h 1133949"/>
                <a:gd name="connsiteX204" fmla="*/ 866863 w 1490572"/>
                <a:gd name="connsiteY204" fmla="*/ 974191 h 1133949"/>
                <a:gd name="connsiteX205" fmla="*/ 865333 w 1490572"/>
                <a:gd name="connsiteY205" fmla="*/ 974662 h 1133949"/>
                <a:gd name="connsiteX206" fmla="*/ 853067 w 1490572"/>
                <a:gd name="connsiteY206" fmla="*/ 975776 h 1133949"/>
                <a:gd name="connsiteX207" fmla="*/ 843030 w 1490572"/>
                <a:gd name="connsiteY207" fmla="*/ 972434 h 1133949"/>
                <a:gd name="connsiteX208" fmla="*/ 835225 w 1490572"/>
                <a:gd name="connsiteY208" fmla="*/ 964637 h 1133949"/>
                <a:gd name="connsiteX209" fmla="*/ 832994 w 1490572"/>
                <a:gd name="connsiteY209" fmla="*/ 953498 h 1133949"/>
                <a:gd name="connsiteX210" fmla="*/ 825188 w 1490572"/>
                <a:gd name="connsiteY210" fmla="*/ 946814 h 1133949"/>
                <a:gd name="connsiteX211" fmla="*/ 811807 w 1490572"/>
                <a:gd name="connsiteY211" fmla="*/ 946814 h 1133949"/>
                <a:gd name="connsiteX212" fmla="*/ 800656 w 1490572"/>
                <a:gd name="connsiteY212" fmla="*/ 951270 h 1133949"/>
                <a:gd name="connsiteX213" fmla="*/ 787274 w 1490572"/>
                <a:gd name="connsiteY213" fmla="*/ 961295 h 1133949"/>
                <a:gd name="connsiteX214" fmla="*/ 780584 w 1490572"/>
                <a:gd name="connsiteY214" fmla="*/ 955725 h 1133949"/>
                <a:gd name="connsiteX215" fmla="*/ 766087 w 1490572"/>
                <a:gd name="connsiteY215" fmla="*/ 947928 h 1133949"/>
                <a:gd name="connsiteX216" fmla="*/ 752706 w 1490572"/>
                <a:gd name="connsiteY216" fmla="*/ 942359 h 1133949"/>
                <a:gd name="connsiteX217" fmla="*/ 738209 w 1490572"/>
                <a:gd name="connsiteY217" fmla="*/ 952384 h 1133949"/>
                <a:gd name="connsiteX218" fmla="*/ 733749 w 1490572"/>
                <a:gd name="connsiteY218" fmla="*/ 969092 h 1133949"/>
                <a:gd name="connsiteX219" fmla="*/ 728173 w 1490572"/>
                <a:gd name="connsiteY219" fmla="*/ 984687 h 1133949"/>
                <a:gd name="connsiteX220" fmla="*/ 730403 w 1490572"/>
                <a:gd name="connsiteY220" fmla="*/ 1000281 h 1133949"/>
                <a:gd name="connsiteX221" fmla="*/ 723713 w 1490572"/>
                <a:gd name="connsiteY221" fmla="*/ 1018104 h 1133949"/>
                <a:gd name="connsiteX222" fmla="*/ 719252 w 1490572"/>
                <a:gd name="connsiteY222" fmla="*/ 1041496 h 1133949"/>
                <a:gd name="connsiteX223" fmla="*/ 715907 w 1490572"/>
                <a:gd name="connsiteY223" fmla="*/ 1062660 h 1133949"/>
                <a:gd name="connsiteX224" fmla="*/ 708101 w 1490572"/>
                <a:gd name="connsiteY224" fmla="*/ 1082710 h 1133949"/>
                <a:gd name="connsiteX225" fmla="*/ 700295 w 1490572"/>
                <a:gd name="connsiteY225" fmla="*/ 1101646 h 1133949"/>
                <a:gd name="connsiteX226" fmla="*/ 688029 w 1490572"/>
                <a:gd name="connsiteY226" fmla="*/ 1123089 h 1133949"/>
                <a:gd name="connsiteX227" fmla="*/ 675762 w 1490572"/>
                <a:gd name="connsiteY227" fmla="*/ 1120582 h 1133949"/>
                <a:gd name="connsiteX228" fmla="*/ 673532 w 1490572"/>
                <a:gd name="connsiteY228" fmla="*/ 1110557 h 1133949"/>
                <a:gd name="connsiteX229" fmla="*/ 670187 w 1490572"/>
                <a:gd name="connsiteY229" fmla="*/ 1094963 h 1133949"/>
                <a:gd name="connsiteX230" fmla="*/ 665726 w 1490572"/>
                <a:gd name="connsiteY230" fmla="*/ 1082710 h 1133949"/>
                <a:gd name="connsiteX231" fmla="*/ 663496 w 1490572"/>
                <a:gd name="connsiteY231" fmla="*/ 1064887 h 1133949"/>
                <a:gd name="connsiteX232" fmla="*/ 654575 w 1490572"/>
                <a:gd name="connsiteY232" fmla="*/ 1054862 h 1133949"/>
                <a:gd name="connsiteX233" fmla="*/ 641194 w 1490572"/>
                <a:gd name="connsiteY233" fmla="*/ 1060432 h 1133949"/>
                <a:gd name="connsiteX234" fmla="*/ 631158 w 1490572"/>
                <a:gd name="connsiteY234" fmla="*/ 1068229 h 1133949"/>
                <a:gd name="connsiteX235" fmla="*/ 623352 w 1490572"/>
                <a:gd name="connsiteY235" fmla="*/ 1077140 h 1133949"/>
                <a:gd name="connsiteX236" fmla="*/ 615546 w 1490572"/>
                <a:gd name="connsiteY236" fmla="*/ 1061546 h 1133949"/>
                <a:gd name="connsiteX237" fmla="*/ 607740 w 1490572"/>
                <a:gd name="connsiteY237" fmla="*/ 1069343 h 1133949"/>
                <a:gd name="connsiteX238" fmla="*/ 596589 w 1490572"/>
                <a:gd name="connsiteY238" fmla="*/ 1073799 h 1133949"/>
                <a:gd name="connsiteX239" fmla="*/ 583207 w 1490572"/>
                <a:gd name="connsiteY239" fmla="*/ 1064887 h 1133949"/>
                <a:gd name="connsiteX240" fmla="*/ 569826 w 1490572"/>
                <a:gd name="connsiteY240" fmla="*/ 1060432 h 1133949"/>
                <a:gd name="connsiteX241" fmla="*/ 557560 w 1490572"/>
                <a:gd name="connsiteY241" fmla="*/ 1066001 h 1133949"/>
                <a:gd name="connsiteX242" fmla="*/ 549754 w 1490572"/>
                <a:gd name="connsiteY242" fmla="*/ 1074913 h 1133949"/>
                <a:gd name="connsiteX243" fmla="*/ 550869 w 1490572"/>
                <a:gd name="connsiteY243" fmla="*/ 1090507 h 1133949"/>
                <a:gd name="connsiteX244" fmla="*/ 549754 w 1490572"/>
                <a:gd name="connsiteY244" fmla="*/ 1110557 h 1133949"/>
                <a:gd name="connsiteX245" fmla="*/ 539718 w 1490572"/>
                <a:gd name="connsiteY245" fmla="*/ 1118355 h 1133949"/>
                <a:gd name="connsiteX246" fmla="*/ 528567 w 1490572"/>
                <a:gd name="connsiteY246" fmla="*/ 1121696 h 1133949"/>
                <a:gd name="connsiteX247" fmla="*/ 517415 w 1490572"/>
                <a:gd name="connsiteY247" fmla="*/ 1123924 h 1133949"/>
                <a:gd name="connsiteX248" fmla="*/ 508494 w 1490572"/>
                <a:gd name="connsiteY248" fmla="*/ 1133949 h 1133949"/>
                <a:gd name="connsiteX249" fmla="*/ 498458 w 1490572"/>
                <a:gd name="connsiteY249" fmla="*/ 1126152 h 1133949"/>
                <a:gd name="connsiteX250" fmla="*/ 480616 w 1490572"/>
                <a:gd name="connsiteY250" fmla="*/ 1125038 h 1133949"/>
                <a:gd name="connsiteX251" fmla="*/ 467235 w 1490572"/>
                <a:gd name="connsiteY251" fmla="*/ 1121696 h 1133949"/>
                <a:gd name="connsiteX252" fmla="*/ 453854 w 1490572"/>
                <a:gd name="connsiteY252" fmla="*/ 1118355 h 1133949"/>
                <a:gd name="connsiteX253" fmla="*/ 440472 w 1490572"/>
                <a:gd name="connsiteY253" fmla="*/ 1117241 h 1133949"/>
                <a:gd name="connsiteX254" fmla="*/ 430436 w 1490572"/>
                <a:gd name="connsiteY254" fmla="*/ 1126152 h 1133949"/>
                <a:gd name="connsiteX255" fmla="*/ 417055 w 1490572"/>
                <a:gd name="connsiteY255" fmla="*/ 1132835 h 1133949"/>
                <a:gd name="connsiteX256" fmla="*/ 404788 w 1490572"/>
                <a:gd name="connsiteY256" fmla="*/ 1125038 h 1133949"/>
                <a:gd name="connsiteX257" fmla="*/ 400328 w 1490572"/>
                <a:gd name="connsiteY257" fmla="*/ 1116127 h 1133949"/>
                <a:gd name="connsiteX258" fmla="*/ 388062 w 1490572"/>
                <a:gd name="connsiteY258" fmla="*/ 1113899 h 1133949"/>
                <a:gd name="connsiteX259" fmla="*/ 378025 w 1490572"/>
                <a:gd name="connsiteY259" fmla="*/ 1107216 h 1133949"/>
                <a:gd name="connsiteX260" fmla="*/ 376910 w 1490572"/>
                <a:gd name="connsiteY260" fmla="*/ 1094963 h 1133949"/>
                <a:gd name="connsiteX261" fmla="*/ 371892 w 1490572"/>
                <a:gd name="connsiteY261" fmla="*/ 1081596 h 1133949"/>
                <a:gd name="connsiteX262" fmla="*/ 384716 w 1490572"/>
                <a:gd name="connsiteY262" fmla="*/ 1067115 h 1133949"/>
                <a:gd name="connsiteX263" fmla="*/ 399213 w 1490572"/>
                <a:gd name="connsiteY263" fmla="*/ 1060432 h 1133949"/>
                <a:gd name="connsiteX264" fmla="*/ 410364 w 1490572"/>
                <a:gd name="connsiteY264" fmla="*/ 1049293 h 1133949"/>
                <a:gd name="connsiteX265" fmla="*/ 403673 w 1490572"/>
                <a:gd name="connsiteY265" fmla="*/ 1041496 h 1133949"/>
                <a:gd name="connsiteX266" fmla="*/ 407019 w 1490572"/>
                <a:gd name="connsiteY266" fmla="*/ 1028129 h 1133949"/>
                <a:gd name="connsiteX267" fmla="*/ 407019 w 1490572"/>
                <a:gd name="connsiteY267" fmla="*/ 1012534 h 1133949"/>
                <a:gd name="connsiteX268" fmla="*/ 407019 w 1490572"/>
                <a:gd name="connsiteY268" fmla="*/ 1000281 h 1133949"/>
                <a:gd name="connsiteX269" fmla="*/ 404788 w 1490572"/>
                <a:gd name="connsiteY269" fmla="*/ 982459 h 1133949"/>
                <a:gd name="connsiteX270" fmla="*/ 395867 w 1490572"/>
                <a:gd name="connsiteY270" fmla="*/ 969092 h 1133949"/>
                <a:gd name="connsiteX271" fmla="*/ 382486 w 1490572"/>
                <a:gd name="connsiteY271" fmla="*/ 967978 h 1133949"/>
                <a:gd name="connsiteX272" fmla="*/ 367989 w 1490572"/>
                <a:gd name="connsiteY272" fmla="*/ 967978 h 1133949"/>
                <a:gd name="connsiteX273" fmla="*/ 356838 w 1490572"/>
                <a:gd name="connsiteY273" fmla="*/ 955725 h 1133949"/>
                <a:gd name="connsiteX274" fmla="*/ 344572 w 1490572"/>
                <a:gd name="connsiteY274" fmla="*/ 954611 h 1133949"/>
                <a:gd name="connsiteX275" fmla="*/ 331190 w 1490572"/>
                <a:gd name="connsiteY275" fmla="*/ 959067 h 1133949"/>
                <a:gd name="connsiteX276" fmla="*/ 321154 w 1490572"/>
                <a:gd name="connsiteY276" fmla="*/ 947928 h 1133949"/>
                <a:gd name="connsiteX277" fmla="*/ 315579 w 1490572"/>
                <a:gd name="connsiteY277" fmla="*/ 935675 h 1133949"/>
                <a:gd name="connsiteX278" fmla="*/ 316694 w 1490572"/>
                <a:gd name="connsiteY278" fmla="*/ 921194 h 1133949"/>
                <a:gd name="connsiteX279" fmla="*/ 312233 w 1490572"/>
                <a:gd name="connsiteY279" fmla="*/ 907828 h 1133949"/>
                <a:gd name="connsiteX280" fmla="*/ 304428 w 1490572"/>
                <a:gd name="connsiteY280" fmla="*/ 891119 h 1133949"/>
                <a:gd name="connsiteX281" fmla="*/ 295507 w 1490572"/>
                <a:gd name="connsiteY281" fmla="*/ 876639 h 1133949"/>
                <a:gd name="connsiteX282" fmla="*/ 286864 w 1490572"/>
                <a:gd name="connsiteY282" fmla="*/ 856588 h 1133949"/>
                <a:gd name="connsiteX283" fmla="*/ 286586 w 1490572"/>
                <a:gd name="connsiteY283" fmla="*/ 856588 h 1133949"/>
                <a:gd name="connsiteX284" fmla="*/ 276550 w 1490572"/>
                <a:gd name="connsiteY284" fmla="*/ 844335 h 1133949"/>
                <a:gd name="connsiteX285" fmla="*/ 266513 w 1490572"/>
                <a:gd name="connsiteY285" fmla="*/ 838766 h 1133949"/>
                <a:gd name="connsiteX286" fmla="*/ 257593 w 1490572"/>
                <a:gd name="connsiteY286" fmla="*/ 848791 h 1133949"/>
                <a:gd name="connsiteX287" fmla="*/ 250902 w 1490572"/>
                <a:gd name="connsiteY287" fmla="*/ 857702 h 1133949"/>
                <a:gd name="connsiteX288" fmla="*/ 246441 w 1490572"/>
                <a:gd name="connsiteY288" fmla="*/ 868841 h 1133949"/>
                <a:gd name="connsiteX289" fmla="*/ 235290 w 1490572"/>
                <a:gd name="connsiteY289" fmla="*/ 878866 h 1133949"/>
                <a:gd name="connsiteX290" fmla="*/ 221909 w 1490572"/>
                <a:gd name="connsiteY290" fmla="*/ 887778 h 1133949"/>
                <a:gd name="connsiteX291" fmla="*/ 217448 w 1490572"/>
                <a:gd name="connsiteY291" fmla="*/ 868841 h 1133949"/>
                <a:gd name="connsiteX292" fmla="*/ 209642 w 1490572"/>
                <a:gd name="connsiteY292" fmla="*/ 862158 h 1133949"/>
                <a:gd name="connsiteX293" fmla="*/ 199606 w 1490572"/>
                <a:gd name="connsiteY293" fmla="*/ 855474 h 1133949"/>
                <a:gd name="connsiteX294" fmla="*/ 192916 w 1490572"/>
                <a:gd name="connsiteY294" fmla="*/ 863272 h 1133949"/>
                <a:gd name="connsiteX295" fmla="*/ 182880 w 1490572"/>
                <a:gd name="connsiteY295" fmla="*/ 872183 h 1133949"/>
                <a:gd name="connsiteX296" fmla="*/ 167268 w 1490572"/>
                <a:gd name="connsiteY296" fmla="*/ 871069 h 1133949"/>
                <a:gd name="connsiteX297" fmla="*/ 160577 w 1490572"/>
                <a:gd name="connsiteY297" fmla="*/ 855474 h 1133949"/>
                <a:gd name="connsiteX298" fmla="*/ 148311 w 1490572"/>
                <a:gd name="connsiteY298" fmla="*/ 862158 h 1133949"/>
                <a:gd name="connsiteX299" fmla="*/ 137160 w 1490572"/>
                <a:gd name="connsiteY299" fmla="*/ 869955 h 1133949"/>
                <a:gd name="connsiteX300" fmla="*/ 120433 w 1490572"/>
                <a:gd name="connsiteY300" fmla="*/ 873297 h 1133949"/>
                <a:gd name="connsiteX301" fmla="*/ 109282 w 1490572"/>
                <a:gd name="connsiteY301" fmla="*/ 862158 h 1133949"/>
                <a:gd name="connsiteX302" fmla="*/ 97015 w 1490572"/>
                <a:gd name="connsiteY302" fmla="*/ 853247 h 1133949"/>
                <a:gd name="connsiteX303" fmla="*/ 85864 w 1490572"/>
                <a:gd name="connsiteY303" fmla="*/ 844335 h 1133949"/>
                <a:gd name="connsiteX304" fmla="*/ 72483 w 1490572"/>
                <a:gd name="connsiteY304" fmla="*/ 838766 h 1133949"/>
                <a:gd name="connsiteX305" fmla="*/ 74155 w 1490572"/>
                <a:gd name="connsiteY305" fmla="*/ 818159 h 1133949"/>
                <a:gd name="connsiteX306" fmla="*/ 78058 w 1490572"/>
                <a:gd name="connsiteY306" fmla="*/ 803121 h 1133949"/>
                <a:gd name="connsiteX307" fmla="*/ 88094 w 1490572"/>
                <a:gd name="connsiteY307" fmla="*/ 784185 h 1133949"/>
                <a:gd name="connsiteX308" fmla="*/ 78058 w 1490572"/>
                <a:gd name="connsiteY308" fmla="*/ 774160 h 1133949"/>
                <a:gd name="connsiteX309" fmla="*/ 79173 w 1490572"/>
                <a:gd name="connsiteY309" fmla="*/ 754110 h 1133949"/>
                <a:gd name="connsiteX310" fmla="*/ 78058 w 1490572"/>
                <a:gd name="connsiteY310" fmla="*/ 739629 h 1133949"/>
                <a:gd name="connsiteX311" fmla="*/ 80288 w 1490572"/>
                <a:gd name="connsiteY311" fmla="*/ 725148 h 1133949"/>
                <a:gd name="connsiteX312" fmla="*/ 88094 w 1490572"/>
                <a:gd name="connsiteY312" fmla="*/ 706212 h 1133949"/>
                <a:gd name="connsiteX313" fmla="*/ 76943 w 1490572"/>
                <a:gd name="connsiteY313" fmla="*/ 693959 h 1133949"/>
                <a:gd name="connsiteX314" fmla="*/ 61331 w 1490572"/>
                <a:gd name="connsiteY314" fmla="*/ 679478 h 1133949"/>
                <a:gd name="connsiteX315" fmla="*/ 64677 w 1490572"/>
                <a:gd name="connsiteY315" fmla="*/ 664998 h 1133949"/>
                <a:gd name="connsiteX316" fmla="*/ 71368 w 1490572"/>
                <a:gd name="connsiteY316" fmla="*/ 646061 h 1133949"/>
                <a:gd name="connsiteX317" fmla="*/ 66907 w 1490572"/>
                <a:gd name="connsiteY317" fmla="*/ 630467 h 1133949"/>
                <a:gd name="connsiteX318" fmla="*/ 56871 w 1490572"/>
                <a:gd name="connsiteY318" fmla="*/ 617100 h 1133949"/>
                <a:gd name="connsiteX319" fmla="*/ 47950 w 1490572"/>
                <a:gd name="connsiteY319" fmla="*/ 597050 h 1133949"/>
                <a:gd name="connsiteX320" fmla="*/ 50180 w 1490572"/>
                <a:gd name="connsiteY320" fmla="*/ 578114 h 1133949"/>
                <a:gd name="connsiteX321" fmla="*/ 33453 w 1490572"/>
                <a:gd name="connsiteY321" fmla="*/ 565861 h 1133949"/>
                <a:gd name="connsiteX322" fmla="*/ 20072 w 1490572"/>
                <a:gd name="connsiteY322" fmla="*/ 564747 h 1133949"/>
                <a:gd name="connsiteX323" fmla="*/ 14496 w 1490572"/>
                <a:gd name="connsiteY323" fmla="*/ 551380 h 1133949"/>
                <a:gd name="connsiteX324" fmla="*/ 10036 w 1490572"/>
                <a:gd name="connsiteY324" fmla="*/ 531330 h 1133949"/>
                <a:gd name="connsiteX325" fmla="*/ 22302 w 1490572"/>
                <a:gd name="connsiteY325" fmla="*/ 519077 h 1133949"/>
                <a:gd name="connsiteX326" fmla="*/ 30108 w 1490572"/>
                <a:gd name="connsiteY326" fmla="*/ 504596 h 1133949"/>
                <a:gd name="connsiteX327" fmla="*/ 30108 w 1490572"/>
                <a:gd name="connsiteY327" fmla="*/ 490116 h 1133949"/>
                <a:gd name="connsiteX328" fmla="*/ 26763 w 1490572"/>
                <a:gd name="connsiteY328" fmla="*/ 476749 h 1133949"/>
                <a:gd name="connsiteX329" fmla="*/ 24533 w 1490572"/>
                <a:gd name="connsiteY329" fmla="*/ 460040 h 1133949"/>
                <a:gd name="connsiteX330" fmla="*/ 5575 w 1490572"/>
                <a:gd name="connsiteY330" fmla="*/ 454749 h 1133949"/>
                <a:gd name="connsiteX331" fmla="*/ 5575 w 1490572"/>
                <a:gd name="connsiteY331" fmla="*/ 439990 h 1133949"/>
                <a:gd name="connsiteX332" fmla="*/ 6691 w 1490572"/>
                <a:gd name="connsiteY332" fmla="*/ 429965 h 1133949"/>
                <a:gd name="connsiteX333" fmla="*/ 17842 w 1490572"/>
                <a:gd name="connsiteY333" fmla="*/ 426623 h 1133949"/>
                <a:gd name="connsiteX334" fmla="*/ 26763 w 1490572"/>
                <a:gd name="connsiteY334" fmla="*/ 426623 h 1133949"/>
                <a:gd name="connsiteX335" fmla="*/ 39865 w 1490572"/>
                <a:gd name="connsiteY335" fmla="*/ 425509 h 1133949"/>
                <a:gd name="connsiteX336" fmla="*/ 39029 w 1490572"/>
                <a:gd name="connsiteY336" fmla="*/ 411029 h 1133949"/>
                <a:gd name="connsiteX337" fmla="*/ 35684 w 1490572"/>
                <a:gd name="connsiteY337" fmla="*/ 388751 h 1133949"/>
                <a:gd name="connsiteX338" fmla="*/ 30108 w 1490572"/>
                <a:gd name="connsiteY338" fmla="*/ 374270 h 1133949"/>
                <a:gd name="connsiteX339" fmla="*/ 21187 w 1490572"/>
                <a:gd name="connsiteY339" fmla="*/ 362017 h 1133949"/>
                <a:gd name="connsiteX340" fmla="*/ 8921 w 1490572"/>
                <a:gd name="connsiteY340" fmla="*/ 349764 h 1133949"/>
                <a:gd name="connsiteX341" fmla="*/ 0 w 1490572"/>
                <a:gd name="connsiteY341" fmla="*/ 328600 h 1133949"/>
                <a:gd name="connsiteX342" fmla="*/ 14496 w 1490572"/>
                <a:gd name="connsiteY342" fmla="*/ 324145 h 1133949"/>
                <a:gd name="connsiteX343" fmla="*/ 30108 w 1490572"/>
                <a:gd name="connsiteY343" fmla="*/ 326372 h 1133949"/>
                <a:gd name="connsiteX344" fmla="*/ 45720 w 1490572"/>
                <a:gd name="connsiteY344" fmla="*/ 321917 h 1133949"/>
                <a:gd name="connsiteX345" fmla="*/ 60216 w 1490572"/>
                <a:gd name="connsiteY345" fmla="*/ 311892 h 1133949"/>
                <a:gd name="connsiteX346" fmla="*/ 65792 w 1490572"/>
                <a:gd name="connsiteY346" fmla="*/ 297411 h 1133949"/>
                <a:gd name="connsiteX347" fmla="*/ 65792 w 1490572"/>
                <a:gd name="connsiteY347" fmla="*/ 284044 h 1133949"/>
                <a:gd name="connsiteX348" fmla="*/ 57986 w 1490572"/>
                <a:gd name="connsiteY348" fmla="*/ 270678 h 1133949"/>
                <a:gd name="connsiteX349" fmla="*/ 46835 w 1490572"/>
                <a:gd name="connsiteY349" fmla="*/ 267336 h 1133949"/>
                <a:gd name="connsiteX350" fmla="*/ 62447 w 1490572"/>
                <a:gd name="connsiteY350" fmla="*/ 253969 h 1133949"/>
                <a:gd name="connsiteX351" fmla="*/ 76943 w 1490572"/>
                <a:gd name="connsiteY351" fmla="*/ 241716 h 1133949"/>
                <a:gd name="connsiteX352" fmla="*/ 91440 w 1490572"/>
                <a:gd name="connsiteY352" fmla="*/ 231691 h 1133949"/>
                <a:gd name="connsiteX353" fmla="*/ 93670 w 1490572"/>
                <a:gd name="connsiteY353" fmla="*/ 216097 h 1133949"/>
                <a:gd name="connsiteX354" fmla="*/ 94785 w 1490572"/>
                <a:gd name="connsiteY354" fmla="*/ 199388 h 1133949"/>
                <a:gd name="connsiteX355" fmla="*/ 85864 w 1490572"/>
                <a:gd name="connsiteY355" fmla="*/ 184907 h 1133949"/>
                <a:gd name="connsiteX356" fmla="*/ 73598 w 1490572"/>
                <a:gd name="connsiteY356" fmla="*/ 172654 h 1133949"/>
                <a:gd name="connsiteX357" fmla="*/ 69137 w 1490572"/>
                <a:gd name="connsiteY357" fmla="*/ 154832 h 1133949"/>
                <a:gd name="connsiteX358" fmla="*/ 63562 w 1490572"/>
                <a:gd name="connsiteY358" fmla="*/ 142579 h 1133949"/>
                <a:gd name="connsiteX359" fmla="*/ 52411 w 1490572"/>
                <a:gd name="connsiteY359" fmla="*/ 126984 h 1133949"/>
                <a:gd name="connsiteX360" fmla="*/ 35126 w 1490572"/>
                <a:gd name="connsiteY360" fmla="*/ 113061 h 1133949"/>
                <a:gd name="connsiteX361" fmla="*/ 47950 w 1490572"/>
                <a:gd name="connsiteY361" fmla="*/ 96909 h 1133949"/>
                <a:gd name="connsiteX362" fmla="*/ 57986 w 1490572"/>
                <a:gd name="connsiteY362" fmla="*/ 83542 h 1133949"/>
                <a:gd name="connsiteX363" fmla="*/ 71368 w 1490572"/>
                <a:gd name="connsiteY363" fmla="*/ 70175 h 1133949"/>
                <a:gd name="connsiteX364" fmla="*/ 63562 w 1490572"/>
                <a:gd name="connsiteY364" fmla="*/ 63492 h 1133949"/>
                <a:gd name="connsiteX365" fmla="*/ 56871 w 1490572"/>
                <a:gd name="connsiteY365" fmla="*/ 55695 h 1133949"/>
                <a:gd name="connsiteX366" fmla="*/ 60216 w 1490572"/>
                <a:gd name="connsiteY366" fmla="*/ 46784 h 1133949"/>
                <a:gd name="connsiteX367" fmla="*/ 64677 w 1490572"/>
                <a:gd name="connsiteY367" fmla="*/ 32303 h 1133949"/>
                <a:gd name="connsiteX368" fmla="*/ 75828 w 1490572"/>
                <a:gd name="connsiteY368" fmla="*/ 24506 h 1133949"/>
                <a:gd name="connsiteX369" fmla="*/ 94785 w 1490572"/>
                <a:gd name="connsiteY369" fmla="*/ 13367 h 1133949"/>
                <a:gd name="connsiteX370" fmla="*/ 112627 w 1490572"/>
                <a:gd name="connsiteY370" fmla="*/ 13367 h 1133949"/>
                <a:gd name="connsiteX371" fmla="*/ 134929 w 1490572"/>
                <a:gd name="connsiteY371" fmla="*/ 15594 h 1133949"/>
                <a:gd name="connsiteX372" fmla="*/ 151656 w 1490572"/>
                <a:gd name="connsiteY372" fmla="*/ 14481 h 1133949"/>
                <a:gd name="connsiteX373" fmla="*/ 168383 w 1490572"/>
                <a:gd name="connsiteY373" fmla="*/ 16708 h 1133949"/>
                <a:gd name="connsiteX374" fmla="*/ 185110 w 1490572"/>
                <a:gd name="connsiteY374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99623 w 1490572"/>
                <a:gd name="connsiteY68" fmla="*/ 373713 h 1133949"/>
                <a:gd name="connsiteX69" fmla="*/ 880119 w 1490572"/>
                <a:gd name="connsiteY69" fmla="*/ 369466 h 1133949"/>
                <a:gd name="connsiteX70" fmla="*/ 880119 w 1490572"/>
                <a:gd name="connsiteY70" fmla="*/ 356110 h 1133949"/>
                <a:gd name="connsiteX71" fmla="*/ 891259 w 1490572"/>
                <a:gd name="connsiteY71" fmla="*/ 346092 h 1133949"/>
                <a:gd name="connsiteX72" fmla="*/ 907968 w 1490572"/>
                <a:gd name="connsiteY72" fmla="*/ 342753 h 1133949"/>
                <a:gd name="connsiteX73" fmla="*/ 919108 w 1490572"/>
                <a:gd name="connsiteY73" fmla="*/ 347205 h 1133949"/>
                <a:gd name="connsiteX74" fmla="*/ 930248 w 1490572"/>
                <a:gd name="connsiteY74" fmla="*/ 357223 h 1133949"/>
                <a:gd name="connsiteX75" fmla="*/ 942501 w 1490572"/>
                <a:gd name="connsiteY75" fmla="*/ 347205 h 1133949"/>
                <a:gd name="connsiteX76" fmla="*/ 955869 w 1490572"/>
                <a:gd name="connsiteY76" fmla="*/ 347205 h 1133949"/>
                <a:gd name="connsiteX77" fmla="*/ 974806 w 1490572"/>
                <a:gd name="connsiteY77" fmla="*/ 344979 h 1133949"/>
                <a:gd name="connsiteX78" fmla="*/ 979262 w 1490572"/>
                <a:gd name="connsiteY78" fmla="*/ 328283 h 1133949"/>
                <a:gd name="connsiteX79" fmla="*/ 981490 w 1490572"/>
                <a:gd name="connsiteY79" fmla="*/ 313813 h 1133949"/>
                <a:gd name="connsiteX80" fmla="*/ 991516 w 1490572"/>
                <a:gd name="connsiteY80" fmla="*/ 300456 h 1133949"/>
                <a:gd name="connsiteX81" fmla="*/ 981490 w 1490572"/>
                <a:gd name="connsiteY81" fmla="*/ 298230 h 1133949"/>
                <a:gd name="connsiteX82" fmla="*/ 975920 w 1490572"/>
                <a:gd name="connsiteY82" fmla="*/ 287099 h 1133949"/>
                <a:gd name="connsiteX83" fmla="*/ 973692 w 1490572"/>
                <a:gd name="connsiteY83" fmla="*/ 275968 h 1133949"/>
                <a:gd name="connsiteX84" fmla="*/ 994858 w 1490572"/>
                <a:gd name="connsiteY84" fmla="*/ 272629 h 1133949"/>
                <a:gd name="connsiteX85" fmla="*/ 999313 w 1490572"/>
                <a:gd name="connsiteY85" fmla="*/ 257046 h 1133949"/>
                <a:gd name="connsiteX86" fmla="*/ 1010453 w 1490572"/>
                <a:gd name="connsiteY86" fmla="*/ 258159 h 1133949"/>
                <a:gd name="connsiteX87" fmla="*/ 1023821 w 1490572"/>
                <a:gd name="connsiteY87" fmla="*/ 259272 h 1133949"/>
                <a:gd name="connsiteX88" fmla="*/ 1023821 w 1490572"/>
                <a:gd name="connsiteY88" fmla="*/ 233672 h 1133949"/>
                <a:gd name="connsiteX89" fmla="*/ 1039973 w 1490572"/>
                <a:gd name="connsiteY89" fmla="*/ 228941 h 1133949"/>
                <a:gd name="connsiteX90" fmla="*/ 1047214 w 1490572"/>
                <a:gd name="connsiteY90" fmla="*/ 226437 h 1133949"/>
                <a:gd name="connsiteX91" fmla="*/ 1042201 w 1490572"/>
                <a:gd name="connsiteY91" fmla="*/ 213080 h 1133949"/>
                <a:gd name="connsiteX92" fmla="*/ 1053898 w 1490572"/>
                <a:gd name="connsiteY92" fmla="*/ 203619 h 1133949"/>
                <a:gd name="connsiteX93" fmla="*/ 1051670 w 1490572"/>
                <a:gd name="connsiteY93" fmla="*/ 192488 h 1133949"/>
                <a:gd name="connsiteX94" fmla="*/ 1059468 w 1490572"/>
                <a:gd name="connsiteY94" fmla="*/ 184696 h 1133949"/>
                <a:gd name="connsiteX95" fmla="*/ 1063923 w 1490572"/>
                <a:gd name="connsiteY95" fmla="*/ 202506 h 1133949"/>
                <a:gd name="connsiteX96" fmla="*/ 1078405 w 1490572"/>
                <a:gd name="connsiteY96" fmla="*/ 196940 h 1133949"/>
                <a:gd name="connsiteX97" fmla="*/ 1087317 w 1490572"/>
                <a:gd name="connsiteY97" fmla="*/ 191375 h 1133949"/>
                <a:gd name="connsiteX98" fmla="*/ 1089545 w 1490572"/>
                <a:gd name="connsiteY98" fmla="*/ 180244 h 1133949"/>
                <a:gd name="connsiteX99" fmla="*/ 1094001 w 1490572"/>
                <a:gd name="connsiteY99" fmla="*/ 169113 h 1133949"/>
                <a:gd name="connsiteX100" fmla="*/ 1110710 w 1490572"/>
                <a:gd name="connsiteY100" fmla="*/ 165774 h 1133949"/>
                <a:gd name="connsiteX101" fmla="*/ 1125192 w 1490572"/>
                <a:gd name="connsiteY101" fmla="*/ 165774 h 1133949"/>
                <a:gd name="connsiteX102" fmla="*/ 1129647 w 1490572"/>
                <a:gd name="connsiteY102" fmla="*/ 174679 h 1133949"/>
                <a:gd name="connsiteX103" fmla="*/ 1130761 w 1490572"/>
                <a:gd name="connsiteY103" fmla="*/ 189149 h 1133949"/>
                <a:gd name="connsiteX104" fmla="*/ 1139673 w 1490572"/>
                <a:gd name="connsiteY104" fmla="*/ 199166 h 1133949"/>
                <a:gd name="connsiteX105" fmla="*/ 1150813 w 1490572"/>
                <a:gd name="connsiteY105" fmla="*/ 209184 h 1133949"/>
                <a:gd name="connsiteX106" fmla="*/ 1167522 w 1490572"/>
                <a:gd name="connsiteY106" fmla="*/ 212523 h 1133949"/>
                <a:gd name="connsiteX107" fmla="*/ 1175320 w 1490572"/>
                <a:gd name="connsiteY107" fmla="*/ 201392 h 1133949"/>
                <a:gd name="connsiteX108" fmla="*/ 1184232 w 1490572"/>
                <a:gd name="connsiteY108" fmla="*/ 193601 h 1133949"/>
                <a:gd name="connsiteX109" fmla="*/ 1197599 w 1490572"/>
                <a:gd name="connsiteY109" fmla="*/ 193601 h 1133949"/>
                <a:gd name="connsiteX110" fmla="*/ 1216537 w 1490572"/>
                <a:gd name="connsiteY110" fmla="*/ 192488 h 1133949"/>
                <a:gd name="connsiteX111" fmla="*/ 1226562 w 1490572"/>
                <a:gd name="connsiteY111" fmla="*/ 202506 h 1133949"/>
                <a:gd name="connsiteX112" fmla="*/ 1237702 w 1490572"/>
                <a:gd name="connsiteY112" fmla="*/ 214749 h 1133949"/>
                <a:gd name="connsiteX113" fmla="*/ 1246614 w 1490572"/>
                <a:gd name="connsiteY113" fmla="*/ 226993 h 1133949"/>
                <a:gd name="connsiteX114" fmla="*/ 1257753 w 1490572"/>
                <a:gd name="connsiteY114" fmla="*/ 222541 h 1133949"/>
                <a:gd name="connsiteX115" fmla="*/ 1270007 w 1490572"/>
                <a:gd name="connsiteY115" fmla="*/ 212523 h 1133949"/>
                <a:gd name="connsiteX116" fmla="*/ 1275577 w 1490572"/>
                <a:gd name="connsiteY116" fmla="*/ 203619 h 1133949"/>
                <a:gd name="connsiteX117" fmla="*/ 1285603 w 1490572"/>
                <a:gd name="connsiteY117" fmla="*/ 199166 h 1133949"/>
                <a:gd name="connsiteX118" fmla="*/ 1297856 w 1490572"/>
                <a:gd name="connsiteY118" fmla="*/ 203619 h 1133949"/>
                <a:gd name="connsiteX119" fmla="*/ 1304540 w 1490572"/>
                <a:gd name="connsiteY119" fmla="*/ 216975 h 1133949"/>
                <a:gd name="connsiteX120" fmla="*/ 1314566 w 1490572"/>
                <a:gd name="connsiteY120" fmla="*/ 225880 h 1133949"/>
                <a:gd name="connsiteX121" fmla="*/ 1326819 w 1490572"/>
                <a:gd name="connsiteY121" fmla="*/ 232558 h 1133949"/>
                <a:gd name="connsiteX122" fmla="*/ 1336845 w 1490572"/>
                <a:gd name="connsiteY122" fmla="*/ 235898 h 1133949"/>
                <a:gd name="connsiteX123" fmla="*/ 1351327 w 1490572"/>
                <a:gd name="connsiteY123" fmla="*/ 241463 h 1133949"/>
                <a:gd name="connsiteX124" fmla="*/ 1362466 w 1490572"/>
                <a:gd name="connsiteY124" fmla="*/ 249255 h 1133949"/>
                <a:gd name="connsiteX125" fmla="*/ 1373186 w 1490572"/>
                <a:gd name="connsiteY125" fmla="*/ 255413 h 1133949"/>
                <a:gd name="connsiteX126" fmla="*/ 1373606 w 1490572"/>
                <a:gd name="connsiteY126" fmla="*/ 255098 h 1133949"/>
                <a:gd name="connsiteX127" fmla="*/ 1381960 w 1490572"/>
                <a:gd name="connsiteY127" fmla="*/ 270960 h 1133949"/>
                <a:gd name="connsiteX128" fmla="*/ 1407582 w 1490572"/>
                <a:gd name="connsiteY128" fmla="*/ 268734 h 1133949"/>
                <a:gd name="connsiteX129" fmla="*/ 1422063 w 1490572"/>
                <a:gd name="connsiteY129" fmla="*/ 279864 h 1133949"/>
                <a:gd name="connsiteX130" fmla="*/ 1442115 w 1490572"/>
                <a:gd name="connsiteY130" fmla="*/ 287656 h 1133949"/>
                <a:gd name="connsiteX131" fmla="*/ 1447685 w 1490572"/>
                <a:gd name="connsiteY131" fmla="*/ 304352 h 1133949"/>
                <a:gd name="connsiteX132" fmla="*/ 1445457 w 1490572"/>
                <a:gd name="connsiteY132" fmla="*/ 317709 h 1133949"/>
                <a:gd name="connsiteX133" fmla="*/ 1439887 w 1490572"/>
                <a:gd name="connsiteY133" fmla="*/ 333292 h 1133949"/>
                <a:gd name="connsiteX134" fmla="*/ 1436545 w 1490572"/>
                <a:gd name="connsiteY134" fmla="*/ 345536 h 1133949"/>
                <a:gd name="connsiteX135" fmla="*/ 1443229 w 1490572"/>
                <a:gd name="connsiteY135" fmla="*/ 352214 h 1133949"/>
                <a:gd name="connsiteX136" fmla="*/ 1461052 w 1490572"/>
                <a:gd name="connsiteY136" fmla="*/ 352214 h 1133949"/>
                <a:gd name="connsiteX137" fmla="*/ 1465508 w 1490572"/>
                <a:gd name="connsiteY137" fmla="*/ 366684 h 1133949"/>
                <a:gd name="connsiteX138" fmla="*/ 1467736 w 1490572"/>
                <a:gd name="connsiteY138" fmla="*/ 380041 h 1133949"/>
                <a:gd name="connsiteX139" fmla="*/ 1475534 w 1490572"/>
                <a:gd name="connsiteY139" fmla="*/ 396737 h 1133949"/>
                <a:gd name="connsiteX140" fmla="*/ 1490572 w 1490572"/>
                <a:gd name="connsiteY140" fmla="*/ 416216 h 1133949"/>
                <a:gd name="connsiteX141" fmla="*/ 1490015 w 1490572"/>
                <a:gd name="connsiteY141" fmla="*/ 416216 h 1133949"/>
                <a:gd name="connsiteX142" fmla="*/ 1480547 w 1490572"/>
                <a:gd name="connsiteY142" fmla="*/ 413989 h 1133949"/>
                <a:gd name="connsiteX143" fmla="*/ 1472749 w 1490572"/>
                <a:gd name="connsiteY143" fmla="*/ 416216 h 1133949"/>
                <a:gd name="connsiteX144" fmla="*/ 1460495 w 1490572"/>
                <a:gd name="connsiteY144" fmla="*/ 418442 h 1133949"/>
                <a:gd name="connsiteX145" fmla="*/ 1451583 w 1490572"/>
                <a:gd name="connsiteY145" fmla="*/ 418442 h 1133949"/>
                <a:gd name="connsiteX146" fmla="*/ 1442950 w 1490572"/>
                <a:gd name="connsiteY146" fmla="*/ 425955 h 1133949"/>
                <a:gd name="connsiteX147" fmla="*/ 1442950 w 1490572"/>
                <a:gd name="connsiteY147" fmla="*/ 426233 h 1133949"/>
                <a:gd name="connsiteX148" fmla="*/ 1425962 w 1490572"/>
                <a:gd name="connsiteY148" fmla="*/ 455173 h 1133949"/>
                <a:gd name="connsiteX149" fmla="*/ 1403683 w 1490572"/>
                <a:gd name="connsiteY149" fmla="*/ 472982 h 1133949"/>
                <a:gd name="connsiteX150" fmla="*/ 1413709 w 1490572"/>
                <a:gd name="connsiteY150" fmla="*/ 484113 h 1133949"/>
                <a:gd name="connsiteX151" fmla="*/ 1434874 w 1490572"/>
                <a:gd name="connsiteY151" fmla="*/ 477435 h 1133949"/>
                <a:gd name="connsiteX152" fmla="*/ 1453811 w 1490572"/>
                <a:gd name="connsiteY152" fmla="*/ 470756 h 1133949"/>
                <a:gd name="connsiteX153" fmla="*/ 1463837 w 1490572"/>
                <a:gd name="connsiteY153" fmla="*/ 483000 h 1133949"/>
                <a:gd name="connsiteX154" fmla="*/ 1456039 w 1490572"/>
                <a:gd name="connsiteY154" fmla="*/ 496357 h 1133949"/>
                <a:gd name="connsiteX155" fmla="*/ 1440444 w 1490572"/>
                <a:gd name="connsiteY155" fmla="*/ 514166 h 1133949"/>
                <a:gd name="connsiteX156" fmla="*/ 1419278 w 1490572"/>
                <a:gd name="connsiteY156" fmla="*/ 519731 h 1133949"/>
                <a:gd name="connsiteX157" fmla="*/ 1428190 w 1490572"/>
                <a:gd name="connsiteY157" fmla="*/ 548671 h 1133949"/>
                <a:gd name="connsiteX158" fmla="*/ 1407025 w 1490572"/>
                <a:gd name="connsiteY158" fmla="*/ 567593 h 1133949"/>
                <a:gd name="connsiteX159" fmla="*/ 1391429 w 1490572"/>
                <a:gd name="connsiteY159" fmla="*/ 588742 h 1133949"/>
                <a:gd name="connsiteX160" fmla="*/ 1372492 w 1490572"/>
                <a:gd name="connsiteY160" fmla="*/ 607664 h 1133949"/>
                <a:gd name="connsiteX161" fmla="*/ 1351327 w 1490572"/>
                <a:gd name="connsiteY161" fmla="*/ 617682 h 1133949"/>
                <a:gd name="connsiteX162" fmla="*/ 1351327 w 1490572"/>
                <a:gd name="connsiteY162" fmla="*/ 636604 h 1133949"/>
                <a:gd name="connsiteX163" fmla="*/ 1346871 w 1490572"/>
                <a:gd name="connsiteY163" fmla="*/ 657752 h 1133949"/>
                <a:gd name="connsiteX164" fmla="*/ 1330161 w 1490572"/>
                <a:gd name="connsiteY164" fmla="*/ 667770 h 1133949"/>
                <a:gd name="connsiteX165" fmla="*/ 1310110 w 1490572"/>
                <a:gd name="connsiteY165" fmla="*/ 680014 h 1133949"/>
                <a:gd name="connsiteX166" fmla="*/ 1283375 w 1490572"/>
                <a:gd name="connsiteY166" fmla="*/ 693371 h 1133949"/>
                <a:gd name="connsiteX167" fmla="*/ 1256639 w 1490572"/>
                <a:gd name="connsiteY167" fmla="*/ 707841 h 1133949"/>
                <a:gd name="connsiteX168" fmla="*/ 1262209 w 1490572"/>
                <a:gd name="connsiteY168" fmla="*/ 757929 h 1133949"/>
                <a:gd name="connsiteX169" fmla="*/ 1257753 w 1490572"/>
                <a:gd name="connsiteY169" fmla="*/ 794660 h 1133949"/>
                <a:gd name="connsiteX170" fmla="*/ 1234360 w 1490572"/>
                <a:gd name="connsiteY170" fmla="*/ 813583 h 1133949"/>
                <a:gd name="connsiteX171" fmla="*/ 1213195 w 1490572"/>
                <a:gd name="connsiteY171" fmla="*/ 834731 h 1133949"/>
                <a:gd name="connsiteX172" fmla="*/ 1192029 w 1490572"/>
                <a:gd name="connsiteY172" fmla="*/ 850314 h 1133949"/>
                <a:gd name="connsiteX173" fmla="*/ 1173092 w 1490572"/>
                <a:gd name="connsiteY173" fmla="*/ 872575 h 1133949"/>
                <a:gd name="connsiteX174" fmla="*/ 1157218 w 1490572"/>
                <a:gd name="connsiteY174" fmla="*/ 892611 h 1133949"/>
                <a:gd name="connsiteX175" fmla="*/ 1156383 w 1490572"/>
                <a:gd name="connsiteY175" fmla="*/ 894837 h 1133949"/>
                <a:gd name="connsiteX176" fmla="*/ 1170864 w 1490572"/>
                <a:gd name="connsiteY176" fmla="*/ 904854 h 1133949"/>
                <a:gd name="connsiteX177" fmla="*/ 1167522 w 1490572"/>
                <a:gd name="connsiteY177" fmla="*/ 920438 h 1133949"/>
                <a:gd name="connsiteX178" fmla="*/ 1155269 w 1490572"/>
                <a:gd name="connsiteY178" fmla="*/ 930455 h 1133949"/>
                <a:gd name="connsiteX179" fmla="*/ 1144129 w 1490572"/>
                <a:gd name="connsiteY179" fmla="*/ 940473 h 1133949"/>
                <a:gd name="connsiteX180" fmla="*/ 1141901 w 1490572"/>
                <a:gd name="connsiteY180" fmla="*/ 951604 h 1133949"/>
                <a:gd name="connsiteX181" fmla="*/ 1138559 w 1490572"/>
                <a:gd name="connsiteY181" fmla="*/ 970526 h 1133949"/>
                <a:gd name="connsiteX182" fmla="*/ 1141901 w 1490572"/>
                <a:gd name="connsiteY182" fmla="*/ 982770 h 1133949"/>
                <a:gd name="connsiteX183" fmla="*/ 1119622 w 1490572"/>
                <a:gd name="connsiteY183" fmla="*/ 1003918 h 1133949"/>
                <a:gd name="connsiteX184" fmla="*/ 1108482 w 1490572"/>
                <a:gd name="connsiteY184" fmla="*/ 1020614 h 1133949"/>
                <a:gd name="connsiteX185" fmla="*/ 1095115 w 1490572"/>
                <a:gd name="connsiteY185" fmla="*/ 1035084 h 1133949"/>
                <a:gd name="connsiteX186" fmla="*/ 1083975 w 1490572"/>
                <a:gd name="connsiteY186" fmla="*/ 1050667 h 1133949"/>
                <a:gd name="connsiteX187" fmla="*/ 1068379 w 1490572"/>
                <a:gd name="connsiteY187" fmla="*/ 1061798 h 1133949"/>
                <a:gd name="connsiteX188" fmla="*/ 1038302 w 1490572"/>
                <a:gd name="connsiteY188" fmla="*/ 1061798 h 1133949"/>
                <a:gd name="connsiteX189" fmla="*/ 1018251 w 1490572"/>
                <a:gd name="connsiteY189" fmla="*/ 1061798 h 1133949"/>
                <a:gd name="connsiteX190" fmla="*/ 1019365 w 1490572"/>
                <a:gd name="connsiteY190" fmla="*/ 1040649 h 1133949"/>
                <a:gd name="connsiteX191" fmla="*/ 1009339 w 1490572"/>
                <a:gd name="connsiteY191" fmla="*/ 1031745 h 1133949"/>
                <a:gd name="connsiteX192" fmla="*/ 992630 w 1490572"/>
                <a:gd name="connsiteY192" fmla="*/ 1026179 h 1133949"/>
                <a:gd name="connsiteX193" fmla="*/ 973692 w 1490572"/>
                <a:gd name="connsiteY193" fmla="*/ 1043989 h 1133949"/>
                <a:gd name="connsiteX194" fmla="*/ 963666 w 1490572"/>
                <a:gd name="connsiteY194" fmla="*/ 1060685 h 1133949"/>
                <a:gd name="connsiteX195" fmla="*/ 945843 w 1490572"/>
                <a:gd name="connsiteY195" fmla="*/ 1064024 h 1133949"/>
                <a:gd name="connsiteX196" fmla="*/ 932475 w 1490572"/>
                <a:gd name="connsiteY196" fmla="*/ 1068476 h 1133949"/>
                <a:gd name="connsiteX197" fmla="*/ 933589 w 1490572"/>
                <a:gd name="connsiteY197" fmla="*/ 1045102 h 1133949"/>
                <a:gd name="connsiteX198" fmla="*/ 922450 w 1490572"/>
                <a:gd name="connsiteY198" fmla="*/ 1037310 h 1133949"/>
                <a:gd name="connsiteX199" fmla="*/ 907968 w 1490572"/>
                <a:gd name="connsiteY199" fmla="*/ 1032858 h 1133949"/>
                <a:gd name="connsiteX200" fmla="*/ 900170 w 1490572"/>
                <a:gd name="connsiteY200" fmla="*/ 1018388 h 1133949"/>
                <a:gd name="connsiteX201" fmla="*/ 889031 w 1490572"/>
                <a:gd name="connsiteY201" fmla="*/ 1005031 h 1133949"/>
                <a:gd name="connsiteX202" fmla="*/ 874549 w 1490572"/>
                <a:gd name="connsiteY202" fmla="*/ 986109 h 1133949"/>
                <a:gd name="connsiteX203" fmla="*/ 866863 w 1490572"/>
                <a:gd name="connsiteY203" fmla="*/ 974191 h 1133949"/>
                <a:gd name="connsiteX204" fmla="*/ 865333 w 1490572"/>
                <a:gd name="connsiteY204" fmla="*/ 974662 h 1133949"/>
                <a:gd name="connsiteX205" fmla="*/ 853067 w 1490572"/>
                <a:gd name="connsiteY205" fmla="*/ 975776 h 1133949"/>
                <a:gd name="connsiteX206" fmla="*/ 843030 w 1490572"/>
                <a:gd name="connsiteY206" fmla="*/ 972434 h 1133949"/>
                <a:gd name="connsiteX207" fmla="*/ 835225 w 1490572"/>
                <a:gd name="connsiteY207" fmla="*/ 964637 h 1133949"/>
                <a:gd name="connsiteX208" fmla="*/ 832994 w 1490572"/>
                <a:gd name="connsiteY208" fmla="*/ 953498 h 1133949"/>
                <a:gd name="connsiteX209" fmla="*/ 825188 w 1490572"/>
                <a:gd name="connsiteY209" fmla="*/ 946814 h 1133949"/>
                <a:gd name="connsiteX210" fmla="*/ 811807 w 1490572"/>
                <a:gd name="connsiteY210" fmla="*/ 946814 h 1133949"/>
                <a:gd name="connsiteX211" fmla="*/ 800656 w 1490572"/>
                <a:gd name="connsiteY211" fmla="*/ 951270 h 1133949"/>
                <a:gd name="connsiteX212" fmla="*/ 787274 w 1490572"/>
                <a:gd name="connsiteY212" fmla="*/ 961295 h 1133949"/>
                <a:gd name="connsiteX213" fmla="*/ 780584 w 1490572"/>
                <a:gd name="connsiteY213" fmla="*/ 955725 h 1133949"/>
                <a:gd name="connsiteX214" fmla="*/ 766087 w 1490572"/>
                <a:gd name="connsiteY214" fmla="*/ 947928 h 1133949"/>
                <a:gd name="connsiteX215" fmla="*/ 752706 w 1490572"/>
                <a:gd name="connsiteY215" fmla="*/ 942359 h 1133949"/>
                <a:gd name="connsiteX216" fmla="*/ 738209 w 1490572"/>
                <a:gd name="connsiteY216" fmla="*/ 952384 h 1133949"/>
                <a:gd name="connsiteX217" fmla="*/ 733749 w 1490572"/>
                <a:gd name="connsiteY217" fmla="*/ 969092 h 1133949"/>
                <a:gd name="connsiteX218" fmla="*/ 728173 w 1490572"/>
                <a:gd name="connsiteY218" fmla="*/ 984687 h 1133949"/>
                <a:gd name="connsiteX219" fmla="*/ 730403 w 1490572"/>
                <a:gd name="connsiteY219" fmla="*/ 1000281 h 1133949"/>
                <a:gd name="connsiteX220" fmla="*/ 723713 w 1490572"/>
                <a:gd name="connsiteY220" fmla="*/ 1018104 h 1133949"/>
                <a:gd name="connsiteX221" fmla="*/ 719252 w 1490572"/>
                <a:gd name="connsiteY221" fmla="*/ 1041496 h 1133949"/>
                <a:gd name="connsiteX222" fmla="*/ 715907 w 1490572"/>
                <a:gd name="connsiteY222" fmla="*/ 1062660 h 1133949"/>
                <a:gd name="connsiteX223" fmla="*/ 708101 w 1490572"/>
                <a:gd name="connsiteY223" fmla="*/ 1082710 h 1133949"/>
                <a:gd name="connsiteX224" fmla="*/ 700295 w 1490572"/>
                <a:gd name="connsiteY224" fmla="*/ 1101646 h 1133949"/>
                <a:gd name="connsiteX225" fmla="*/ 688029 w 1490572"/>
                <a:gd name="connsiteY225" fmla="*/ 1123089 h 1133949"/>
                <a:gd name="connsiteX226" fmla="*/ 675762 w 1490572"/>
                <a:gd name="connsiteY226" fmla="*/ 1120582 h 1133949"/>
                <a:gd name="connsiteX227" fmla="*/ 673532 w 1490572"/>
                <a:gd name="connsiteY227" fmla="*/ 1110557 h 1133949"/>
                <a:gd name="connsiteX228" fmla="*/ 670187 w 1490572"/>
                <a:gd name="connsiteY228" fmla="*/ 1094963 h 1133949"/>
                <a:gd name="connsiteX229" fmla="*/ 665726 w 1490572"/>
                <a:gd name="connsiteY229" fmla="*/ 1082710 h 1133949"/>
                <a:gd name="connsiteX230" fmla="*/ 663496 w 1490572"/>
                <a:gd name="connsiteY230" fmla="*/ 1064887 h 1133949"/>
                <a:gd name="connsiteX231" fmla="*/ 654575 w 1490572"/>
                <a:gd name="connsiteY231" fmla="*/ 1054862 h 1133949"/>
                <a:gd name="connsiteX232" fmla="*/ 641194 w 1490572"/>
                <a:gd name="connsiteY232" fmla="*/ 1060432 h 1133949"/>
                <a:gd name="connsiteX233" fmla="*/ 631158 w 1490572"/>
                <a:gd name="connsiteY233" fmla="*/ 1068229 h 1133949"/>
                <a:gd name="connsiteX234" fmla="*/ 623352 w 1490572"/>
                <a:gd name="connsiteY234" fmla="*/ 1077140 h 1133949"/>
                <a:gd name="connsiteX235" fmla="*/ 615546 w 1490572"/>
                <a:gd name="connsiteY235" fmla="*/ 1061546 h 1133949"/>
                <a:gd name="connsiteX236" fmla="*/ 607740 w 1490572"/>
                <a:gd name="connsiteY236" fmla="*/ 1069343 h 1133949"/>
                <a:gd name="connsiteX237" fmla="*/ 596589 w 1490572"/>
                <a:gd name="connsiteY237" fmla="*/ 1073799 h 1133949"/>
                <a:gd name="connsiteX238" fmla="*/ 583207 w 1490572"/>
                <a:gd name="connsiteY238" fmla="*/ 1064887 h 1133949"/>
                <a:gd name="connsiteX239" fmla="*/ 569826 w 1490572"/>
                <a:gd name="connsiteY239" fmla="*/ 1060432 h 1133949"/>
                <a:gd name="connsiteX240" fmla="*/ 557560 w 1490572"/>
                <a:gd name="connsiteY240" fmla="*/ 1066001 h 1133949"/>
                <a:gd name="connsiteX241" fmla="*/ 549754 w 1490572"/>
                <a:gd name="connsiteY241" fmla="*/ 1074913 h 1133949"/>
                <a:gd name="connsiteX242" fmla="*/ 550869 w 1490572"/>
                <a:gd name="connsiteY242" fmla="*/ 1090507 h 1133949"/>
                <a:gd name="connsiteX243" fmla="*/ 549754 w 1490572"/>
                <a:gd name="connsiteY243" fmla="*/ 1110557 h 1133949"/>
                <a:gd name="connsiteX244" fmla="*/ 539718 w 1490572"/>
                <a:gd name="connsiteY244" fmla="*/ 1118355 h 1133949"/>
                <a:gd name="connsiteX245" fmla="*/ 528567 w 1490572"/>
                <a:gd name="connsiteY245" fmla="*/ 1121696 h 1133949"/>
                <a:gd name="connsiteX246" fmla="*/ 517415 w 1490572"/>
                <a:gd name="connsiteY246" fmla="*/ 1123924 h 1133949"/>
                <a:gd name="connsiteX247" fmla="*/ 508494 w 1490572"/>
                <a:gd name="connsiteY247" fmla="*/ 1133949 h 1133949"/>
                <a:gd name="connsiteX248" fmla="*/ 498458 w 1490572"/>
                <a:gd name="connsiteY248" fmla="*/ 1126152 h 1133949"/>
                <a:gd name="connsiteX249" fmla="*/ 480616 w 1490572"/>
                <a:gd name="connsiteY249" fmla="*/ 1125038 h 1133949"/>
                <a:gd name="connsiteX250" fmla="*/ 467235 w 1490572"/>
                <a:gd name="connsiteY250" fmla="*/ 1121696 h 1133949"/>
                <a:gd name="connsiteX251" fmla="*/ 453854 w 1490572"/>
                <a:gd name="connsiteY251" fmla="*/ 1118355 h 1133949"/>
                <a:gd name="connsiteX252" fmla="*/ 440472 w 1490572"/>
                <a:gd name="connsiteY252" fmla="*/ 1117241 h 1133949"/>
                <a:gd name="connsiteX253" fmla="*/ 430436 w 1490572"/>
                <a:gd name="connsiteY253" fmla="*/ 1126152 h 1133949"/>
                <a:gd name="connsiteX254" fmla="*/ 417055 w 1490572"/>
                <a:gd name="connsiteY254" fmla="*/ 1132835 h 1133949"/>
                <a:gd name="connsiteX255" fmla="*/ 404788 w 1490572"/>
                <a:gd name="connsiteY255" fmla="*/ 1125038 h 1133949"/>
                <a:gd name="connsiteX256" fmla="*/ 400328 w 1490572"/>
                <a:gd name="connsiteY256" fmla="*/ 1116127 h 1133949"/>
                <a:gd name="connsiteX257" fmla="*/ 388062 w 1490572"/>
                <a:gd name="connsiteY257" fmla="*/ 1113899 h 1133949"/>
                <a:gd name="connsiteX258" fmla="*/ 378025 w 1490572"/>
                <a:gd name="connsiteY258" fmla="*/ 1107216 h 1133949"/>
                <a:gd name="connsiteX259" fmla="*/ 376910 w 1490572"/>
                <a:gd name="connsiteY259" fmla="*/ 1094963 h 1133949"/>
                <a:gd name="connsiteX260" fmla="*/ 371892 w 1490572"/>
                <a:gd name="connsiteY260" fmla="*/ 1081596 h 1133949"/>
                <a:gd name="connsiteX261" fmla="*/ 384716 w 1490572"/>
                <a:gd name="connsiteY261" fmla="*/ 1067115 h 1133949"/>
                <a:gd name="connsiteX262" fmla="*/ 399213 w 1490572"/>
                <a:gd name="connsiteY262" fmla="*/ 1060432 h 1133949"/>
                <a:gd name="connsiteX263" fmla="*/ 410364 w 1490572"/>
                <a:gd name="connsiteY263" fmla="*/ 1049293 h 1133949"/>
                <a:gd name="connsiteX264" fmla="*/ 403673 w 1490572"/>
                <a:gd name="connsiteY264" fmla="*/ 1041496 h 1133949"/>
                <a:gd name="connsiteX265" fmla="*/ 407019 w 1490572"/>
                <a:gd name="connsiteY265" fmla="*/ 1028129 h 1133949"/>
                <a:gd name="connsiteX266" fmla="*/ 407019 w 1490572"/>
                <a:gd name="connsiteY266" fmla="*/ 1012534 h 1133949"/>
                <a:gd name="connsiteX267" fmla="*/ 407019 w 1490572"/>
                <a:gd name="connsiteY267" fmla="*/ 1000281 h 1133949"/>
                <a:gd name="connsiteX268" fmla="*/ 404788 w 1490572"/>
                <a:gd name="connsiteY268" fmla="*/ 982459 h 1133949"/>
                <a:gd name="connsiteX269" fmla="*/ 395867 w 1490572"/>
                <a:gd name="connsiteY269" fmla="*/ 969092 h 1133949"/>
                <a:gd name="connsiteX270" fmla="*/ 382486 w 1490572"/>
                <a:gd name="connsiteY270" fmla="*/ 967978 h 1133949"/>
                <a:gd name="connsiteX271" fmla="*/ 367989 w 1490572"/>
                <a:gd name="connsiteY271" fmla="*/ 967978 h 1133949"/>
                <a:gd name="connsiteX272" fmla="*/ 356838 w 1490572"/>
                <a:gd name="connsiteY272" fmla="*/ 955725 h 1133949"/>
                <a:gd name="connsiteX273" fmla="*/ 344572 w 1490572"/>
                <a:gd name="connsiteY273" fmla="*/ 954611 h 1133949"/>
                <a:gd name="connsiteX274" fmla="*/ 331190 w 1490572"/>
                <a:gd name="connsiteY274" fmla="*/ 959067 h 1133949"/>
                <a:gd name="connsiteX275" fmla="*/ 321154 w 1490572"/>
                <a:gd name="connsiteY275" fmla="*/ 947928 h 1133949"/>
                <a:gd name="connsiteX276" fmla="*/ 315579 w 1490572"/>
                <a:gd name="connsiteY276" fmla="*/ 935675 h 1133949"/>
                <a:gd name="connsiteX277" fmla="*/ 316694 w 1490572"/>
                <a:gd name="connsiteY277" fmla="*/ 921194 h 1133949"/>
                <a:gd name="connsiteX278" fmla="*/ 312233 w 1490572"/>
                <a:gd name="connsiteY278" fmla="*/ 907828 h 1133949"/>
                <a:gd name="connsiteX279" fmla="*/ 304428 w 1490572"/>
                <a:gd name="connsiteY279" fmla="*/ 891119 h 1133949"/>
                <a:gd name="connsiteX280" fmla="*/ 295507 w 1490572"/>
                <a:gd name="connsiteY280" fmla="*/ 876639 h 1133949"/>
                <a:gd name="connsiteX281" fmla="*/ 286864 w 1490572"/>
                <a:gd name="connsiteY281" fmla="*/ 856588 h 1133949"/>
                <a:gd name="connsiteX282" fmla="*/ 286586 w 1490572"/>
                <a:gd name="connsiteY282" fmla="*/ 856588 h 1133949"/>
                <a:gd name="connsiteX283" fmla="*/ 276550 w 1490572"/>
                <a:gd name="connsiteY283" fmla="*/ 844335 h 1133949"/>
                <a:gd name="connsiteX284" fmla="*/ 266513 w 1490572"/>
                <a:gd name="connsiteY284" fmla="*/ 838766 h 1133949"/>
                <a:gd name="connsiteX285" fmla="*/ 257593 w 1490572"/>
                <a:gd name="connsiteY285" fmla="*/ 848791 h 1133949"/>
                <a:gd name="connsiteX286" fmla="*/ 250902 w 1490572"/>
                <a:gd name="connsiteY286" fmla="*/ 857702 h 1133949"/>
                <a:gd name="connsiteX287" fmla="*/ 246441 w 1490572"/>
                <a:gd name="connsiteY287" fmla="*/ 868841 h 1133949"/>
                <a:gd name="connsiteX288" fmla="*/ 235290 w 1490572"/>
                <a:gd name="connsiteY288" fmla="*/ 878866 h 1133949"/>
                <a:gd name="connsiteX289" fmla="*/ 221909 w 1490572"/>
                <a:gd name="connsiteY289" fmla="*/ 887778 h 1133949"/>
                <a:gd name="connsiteX290" fmla="*/ 217448 w 1490572"/>
                <a:gd name="connsiteY290" fmla="*/ 868841 h 1133949"/>
                <a:gd name="connsiteX291" fmla="*/ 209642 w 1490572"/>
                <a:gd name="connsiteY291" fmla="*/ 862158 h 1133949"/>
                <a:gd name="connsiteX292" fmla="*/ 199606 w 1490572"/>
                <a:gd name="connsiteY292" fmla="*/ 855474 h 1133949"/>
                <a:gd name="connsiteX293" fmla="*/ 192916 w 1490572"/>
                <a:gd name="connsiteY293" fmla="*/ 863272 h 1133949"/>
                <a:gd name="connsiteX294" fmla="*/ 182880 w 1490572"/>
                <a:gd name="connsiteY294" fmla="*/ 872183 h 1133949"/>
                <a:gd name="connsiteX295" fmla="*/ 167268 w 1490572"/>
                <a:gd name="connsiteY295" fmla="*/ 871069 h 1133949"/>
                <a:gd name="connsiteX296" fmla="*/ 160577 w 1490572"/>
                <a:gd name="connsiteY296" fmla="*/ 855474 h 1133949"/>
                <a:gd name="connsiteX297" fmla="*/ 148311 w 1490572"/>
                <a:gd name="connsiteY297" fmla="*/ 862158 h 1133949"/>
                <a:gd name="connsiteX298" fmla="*/ 137160 w 1490572"/>
                <a:gd name="connsiteY298" fmla="*/ 869955 h 1133949"/>
                <a:gd name="connsiteX299" fmla="*/ 120433 w 1490572"/>
                <a:gd name="connsiteY299" fmla="*/ 873297 h 1133949"/>
                <a:gd name="connsiteX300" fmla="*/ 109282 w 1490572"/>
                <a:gd name="connsiteY300" fmla="*/ 862158 h 1133949"/>
                <a:gd name="connsiteX301" fmla="*/ 97015 w 1490572"/>
                <a:gd name="connsiteY301" fmla="*/ 853247 h 1133949"/>
                <a:gd name="connsiteX302" fmla="*/ 85864 w 1490572"/>
                <a:gd name="connsiteY302" fmla="*/ 844335 h 1133949"/>
                <a:gd name="connsiteX303" fmla="*/ 72483 w 1490572"/>
                <a:gd name="connsiteY303" fmla="*/ 838766 h 1133949"/>
                <a:gd name="connsiteX304" fmla="*/ 74155 w 1490572"/>
                <a:gd name="connsiteY304" fmla="*/ 818159 h 1133949"/>
                <a:gd name="connsiteX305" fmla="*/ 78058 w 1490572"/>
                <a:gd name="connsiteY305" fmla="*/ 803121 h 1133949"/>
                <a:gd name="connsiteX306" fmla="*/ 88094 w 1490572"/>
                <a:gd name="connsiteY306" fmla="*/ 784185 h 1133949"/>
                <a:gd name="connsiteX307" fmla="*/ 78058 w 1490572"/>
                <a:gd name="connsiteY307" fmla="*/ 774160 h 1133949"/>
                <a:gd name="connsiteX308" fmla="*/ 79173 w 1490572"/>
                <a:gd name="connsiteY308" fmla="*/ 754110 h 1133949"/>
                <a:gd name="connsiteX309" fmla="*/ 78058 w 1490572"/>
                <a:gd name="connsiteY309" fmla="*/ 739629 h 1133949"/>
                <a:gd name="connsiteX310" fmla="*/ 80288 w 1490572"/>
                <a:gd name="connsiteY310" fmla="*/ 725148 h 1133949"/>
                <a:gd name="connsiteX311" fmla="*/ 88094 w 1490572"/>
                <a:gd name="connsiteY311" fmla="*/ 706212 h 1133949"/>
                <a:gd name="connsiteX312" fmla="*/ 76943 w 1490572"/>
                <a:gd name="connsiteY312" fmla="*/ 693959 h 1133949"/>
                <a:gd name="connsiteX313" fmla="*/ 61331 w 1490572"/>
                <a:gd name="connsiteY313" fmla="*/ 679478 h 1133949"/>
                <a:gd name="connsiteX314" fmla="*/ 64677 w 1490572"/>
                <a:gd name="connsiteY314" fmla="*/ 664998 h 1133949"/>
                <a:gd name="connsiteX315" fmla="*/ 71368 w 1490572"/>
                <a:gd name="connsiteY315" fmla="*/ 646061 h 1133949"/>
                <a:gd name="connsiteX316" fmla="*/ 66907 w 1490572"/>
                <a:gd name="connsiteY316" fmla="*/ 630467 h 1133949"/>
                <a:gd name="connsiteX317" fmla="*/ 56871 w 1490572"/>
                <a:gd name="connsiteY317" fmla="*/ 617100 h 1133949"/>
                <a:gd name="connsiteX318" fmla="*/ 47950 w 1490572"/>
                <a:gd name="connsiteY318" fmla="*/ 597050 h 1133949"/>
                <a:gd name="connsiteX319" fmla="*/ 50180 w 1490572"/>
                <a:gd name="connsiteY319" fmla="*/ 578114 h 1133949"/>
                <a:gd name="connsiteX320" fmla="*/ 33453 w 1490572"/>
                <a:gd name="connsiteY320" fmla="*/ 565861 h 1133949"/>
                <a:gd name="connsiteX321" fmla="*/ 20072 w 1490572"/>
                <a:gd name="connsiteY321" fmla="*/ 564747 h 1133949"/>
                <a:gd name="connsiteX322" fmla="*/ 14496 w 1490572"/>
                <a:gd name="connsiteY322" fmla="*/ 551380 h 1133949"/>
                <a:gd name="connsiteX323" fmla="*/ 10036 w 1490572"/>
                <a:gd name="connsiteY323" fmla="*/ 531330 h 1133949"/>
                <a:gd name="connsiteX324" fmla="*/ 22302 w 1490572"/>
                <a:gd name="connsiteY324" fmla="*/ 519077 h 1133949"/>
                <a:gd name="connsiteX325" fmla="*/ 30108 w 1490572"/>
                <a:gd name="connsiteY325" fmla="*/ 504596 h 1133949"/>
                <a:gd name="connsiteX326" fmla="*/ 30108 w 1490572"/>
                <a:gd name="connsiteY326" fmla="*/ 490116 h 1133949"/>
                <a:gd name="connsiteX327" fmla="*/ 26763 w 1490572"/>
                <a:gd name="connsiteY327" fmla="*/ 476749 h 1133949"/>
                <a:gd name="connsiteX328" fmla="*/ 24533 w 1490572"/>
                <a:gd name="connsiteY328" fmla="*/ 460040 h 1133949"/>
                <a:gd name="connsiteX329" fmla="*/ 5575 w 1490572"/>
                <a:gd name="connsiteY329" fmla="*/ 454749 h 1133949"/>
                <a:gd name="connsiteX330" fmla="*/ 5575 w 1490572"/>
                <a:gd name="connsiteY330" fmla="*/ 439990 h 1133949"/>
                <a:gd name="connsiteX331" fmla="*/ 6691 w 1490572"/>
                <a:gd name="connsiteY331" fmla="*/ 429965 h 1133949"/>
                <a:gd name="connsiteX332" fmla="*/ 17842 w 1490572"/>
                <a:gd name="connsiteY332" fmla="*/ 426623 h 1133949"/>
                <a:gd name="connsiteX333" fmla="*/ 26763 w 1490572"/>
                <a:gd name="connsiteY333" fmla="*/ 426623 h 1133949"/>
                <a:gd name="connsiteX334" fmla="*/ 39865 w 1490572"/>
                <a:gd name="connsiteY334" fmla="*/ 425509 h 1133949"/>
                <a:gd name="connsiteX335" fmla="*/ 39029 w 1490572"/>
                <a:gd name="connsiteY335" fmla="*/ 411029 h 1133949"/>
                <a:gd name="connsiteX336" fmla="*/ 35684 w 1490572"/>
                <a:gd name="connsiteY336" fmla="*/ 388751 h 1133949"/>
                <a:gd name="connsiteX337" fmla="*/ 30108 w 1490572"/>
                <a:gd name="connsiteY337" fmla="*/ 374270 h 1133949"/>
                <a:gd name="connsiteX338" fmla="*/ 21187 w 1490572"/>
                <a:gd name="connsiteY338" fmla="*/ 362017 h 1133949"/>
                <a:gd name="connsiteX339" fmla="*/ 8921 w 1490572"/>
                <a:gd name="connsiteY339" fmla="*/ 349764 h 1133949"/>
                <a:gd name="connsiteX340" fmla="*/ 0 w 1490572"/>
                <a:gd name="connsiteY340" fmla="*/ 328600 h 1133949"/>
                <a:gd name="connsiteX341" fmla="*/ 14496 w 1490572"/>
                <a:gd name="connsiteY341" fmla="*/ 324145 h 1133949"/>
                <a:gd name="connsiteX342" fmla="*/ 30108 w 1490572"/>
                <a:gd name="connsiteY342" fmla="*/ 326372 h 1133949"/>
                <a:gd name="connsiteX343" fmla="*/ 45720 w 1490572"/>
                <a:gd name="connsiteY343" fmla="*/ 321917 h 1133949"/>
                <a:gd name="connsiteX344" fmla="*/ 60216 w 1490572"/>
                <a:gd name="connsiteY344" fmla="*/ 311892 h 1133949"/>
                <a:gd name="connsiteX345" fmla="*/ 65792 w 1490572"/>
                <a:gd name="connsiteY345" fmla="*/ 297411 h 1133949"/>
                <a:gd name="connsiteX346" fmla="*/ 65792 w 1490572"/>
                <a:gd name="connsiteY346" fmla="*/ 284044 h 1133949"/>
                <a:gd name="connsiteX347" fmla="*/ 57986 w 1490572"/>
                <a:gd name="connsiteY347" fmla="*/ 270678 h 1133949"/>
                <a:gd name="connsiteX348" fmla="*/ 46835 w 1490572"/>
                <a:gd name="connsiteY348" fmla="*/ 267336 h 1133949"/>
                <a:gd name="connsiteX349" fmla="*/ 62447 w 1490572"/>
                <a:gd name="connsiteY349" fmla="*/ 253969 h 1133949"/>
                <a:gd name="connsiteX350" fmla="*/ 76943 w 1490572"/>
                <a:gd name="connsiteY350" fmla="*/ 241716 h 1133949"/>
                <a:gd name="connsiteX351" fmla="*/ 91440 w 1490572"/>
                <a:gd name="connsiteY351" fmla="*/ 231691 h 1133949"/>
                <a:gd name="connsiteX352" fmla="*/ 93670 w 1490572"/>
                <a:gd name="connsiteY352" fmla="*/ 216097 h 1133949"/>
                <a:gd name="connsiteX353" fmla="*/ 94785 w 1490572"/>
                <a:gd name="connsiteY353" fmla="*/ 199388 h 1133949"/>
                <a:gd name="connsiteX354" fmla="*/ 85864 w 1490572"/>
                <a:gd name="connsiteY354" fmla="*/ 184907 h 1133949"/>
                <a:gd name="connsiteX355" fmla="*/ 73598 w 1490572"/>
                <a:gd name="connsiteY355" fmla="*/ 172654 h 1133949"/>
                <a:gd name="connsiteX356" fmla="*/ 69137 w 1490572"/>
                <a:gd name="connsiteY356" fmla="*/ 154832 h 1133949"/>
                <a:gd name="connsiteX357" fmla="*/ 63562 w 1490572"/>
                <a:gd name="connsiteY357" fmla="*/ 142579 h 1133949"/>
                <a:gd name="connsiteX358" fmla="*/ 52411 w 1490572"/>
                <a:gd name="connsiteY358" fmla="*/ 126984 h 1133949"/>
                <a:gd name="connsiteX359" fmla="*/ 35126 w 1490572"/>
                <a:gd name="connsiteY359" fmla="*/ 113061 h 1133949"/>
                <a:gd name="connsiteX360" fmla="*/ 47950 w 1490572"/>
                <a:gd name="connsiteY360" fmla="*/ 96909 h 1133949"/>
                <a:gd name="connsiteX361" fmla="*/ 57986 w 1490572"/>
                <a:gd name="connsiteY361" fmla="*/ 83542 h 1133949"/>
                <a:gd name="connsiteX362" fmla="*/ 71368 w 1490572"/>
                <a:gd name="connsiteY362" fmla="*/ 70175 h 1133949"/>
                <a:gd name="connsiteX363" fmla="*/ 63562 w 1490572"/>
                <a:gd name="connsiteY363" fmla="*/ 63492 h 1133949"/>
                <a:gd name="connsiteX364" fmla="*/ 56871 w 1490572"/>
                <a:gd name="connsiteY364" fmla="*/ 55695 h 1133949"/>
                <a:gd name="connsiteX365" fmla="*/ 60216 w 1490572"/>
                <a:gd name="connsiteY365" fmla="*/ 46784 h 1133949"/>
                <a:gd name="connsiteX366" fmla="*/ 64677 w 1490572"/>
                <a:gd name="connsiteY366" fmla="*/ 32303 h 1133949"/>
                <a:gd name="connsiteX367" fmla="*/ 75828 w 1490572"/>
                <a:gd name="connsiteY367" fmla="*/ 24506 h 1133949"/>
                <a:gd name="connsiteX368" fmla="*/ 94785 w 1490572"/>
                <a:gd name="connsiteY368" fmla="*/ 13367 h 1133949"/>
                <a:gd name="connsiteX369" fmla="*/ 112627 w 1490572"/>
                <a:gd name="connsiteY369" fmla="*/ 13367 h 1133949"/>
                <a:gd name="connsiteX370" fmla="*/ 134929 w 1490572"/>
                <a:gd name="connsiteY370" fmla="*/ 15594 h 1133949"/>
                <a:gd name="connsiteX371" fmla="*/ 151656 w 1490572"/>
                <a:gd name="connsiteY371" fmla="*/ 14481 h 1133949"/>
                <a:gd name="connsiteX372" fmla="*/ 168383 w 1490572"/>
                <a:gd name="connsiteY372" fmla="*/ 16708 h 1133949"/>
                <a:gd name="connsiteX373" fmla="*/ 185110 w 1490572"/>
                <a:gd name="connsiteY373" fmla="*/ 0 h 1133949"/>
                <a:gd name="connsiteX0" fmla="*/ 185110 w 1490572"/>
                <a:gd name="connsiteY0" fmla="*/ 0 h 1133949"/>
                <a:gd name="connsiteX1" fmla="*/ 195146 w 1490572"/>
                <a:gd name="connsiteY1" fmla="*/ 15594 h 1133949"/>
                <a:gd name="connsiteX2" fmla="*/ 209642 w 1490572"/>
                <a:gd name="connsiteY2" fmla="*/ 12253 h 1133949"/>
                <a:gd name="connsiteX3" fmla="*/ 220794 w 1490572"/>
                <a:gd name="connsiteY3" fmla="*/ 16708 h 1133949"/>
                <a:gd name="connsiteX4" fmla="*/ 230830 w 1490572"/>
                <a:gd name="connsiteY4" fmla="*/ 30075 h 1133949"/>
                <a:gd name="connsiteX5" fmla="*/ 245326 w 1490572"/>
                <a:gd name="connsiteY5" fmla="*/ 40100 h 1133949"/>
                <a:gd name="connsiteX6" fmla="*/ 259823 w 1490572"/>
                <a:gd name="connsiteY6" fmla="*/ 55695 h 1133949"/>
                <a:gd name="connsiteX7" fmla="*/ 258708 w 1490572"/>
                <a:gd name="connsiteY7" fmla="*/ 76859 h 1133949"/>
                <a:gd name="connsiteX8" fmla="*/ 258708 w 1490572"/>
                <a:gd name="connsiteY8" fmla="*/ 96909 h 1133949"/>
                <a:gd name="connsiteX9" fmla="*/ 258708 w 1490572"/>
                <a:gd name="connsiteY9" fmla="*/ 109162 h 1133949"/>
                <a:gd name="connsiteX10" fmla="*/ 272089 w 1490572"/>
                <a:gd name="connsiteY10" fmla="*/ 120301 h 1133949"/>
                <a:gd name="connsiteX11" fmla="*/ 285471 w 1490572"/>
                <a:gd name="connsiteY11" fmla="*/ 131440 h 1133949"/>
                <a:gd name="connsiteX12" fmla="*/ 294391 w 1490572"/>
                <a:gd name="connsiteY12" fmla="*/ 123643 h 1133949"/>
                <a:gd name="connsiteX13" fmla="*/ 305543 w 1490572"/>
                <a:gd name="connsiteY13" fmla="*/ 119187 h 1133949"/>
                <a:gd name="connsiteX14" fmla="*/ 317809 w 1490572"/>
                <a:gd name="connsiteY14" fmla="*/ 134782 h 1133949"/>
                <a:gd name="connsiteX15" fmla="*/ 332306 w 1490572"/>
                <a:gd name="connsiteY15" fmla="*/ 158173 h 1133949"/>
                <a:gd name="connsiteX16" fmla="*/ 331190 w 1490572"/>
                <a:gd name="connsiteY16" fmla="*/ 172654 h 1133949"/>
                <a:gd name="connsiteX17" fmla="*/ 337881 w 1490572"/>
                <a:gd name="connsiteY17" fmla="*/ 186021 h 1133949"/>
                <a:gd name="connsiteX18" fmla="*/ 350147 w 1490572"/>
                <a:gd name="connsiteY18" fmla="*/ 203844 h 1133949"/>
                <a:gd name="connsiteX19" fmla="*/ 360184 w 1490572"/>
                <a:gd name="connsiteY19" fmla="*/ 220552 h 1133949"/>
                <a:gd name="connsiteX20" fmla="*/ 369104 w 1490572"/>
                <a:gd name="connsiteY20" fmla="*/ 232805 h 1133949"/>
                <a:gd name="connsiteX21" fmla="*/ 388062 w 1490572"/>
                <a:gd name="connsiteY21" fmla="*/ 233919 h 1133949"/>
                <a:gd name="connsiteX22" fmla="*/ 409249 w 1490572"/>
                <a:gd name="connsiteY22" fmla="*/ 235033 h 1133949"/>
                <a:gd name="connsiteX23" fmla="*/ 433781 w 1490572"/>
                <a:gd name="connsiteY23" fmla="*/ 233919 h 1133949"/>
                <a:gd name="connsiteX24" fmla="*/ 444933 w 1490572"/>
                <a:gd name="connsiteY24" fmla="*/ 226122 h 1133949"/>
                <a:gd name="connsiteX25" fmla="*/ 457199 w 1490572"/>
                <a:gd name="connsiteY25" fmla="*/ 222780 h 1133949"/>
                <a:gd name="connsiteX26" fmla="*/ 468350 w 1490572"/>
                <a:gd name="connsiteY26" fmla="*/ 216097 h 1133949"/>
                <a:gd name="connsiteX27" fmla="*/ 479501 w 1490572"/>
                <a:gd name="connsiteY27" fmla="*/ 236147 h 1133949"/>
                <a:gd name="connsiteX28" fmla="*/ 498458 w 1490572"/>
                <a:gd name="connsiteY28" fmla="*/ 235033 h 1133949"/>
                <a:gd name="connsiteX29" fmla="*/ 498458 w 1490572"/>
                <a:gd name="connsiteY29" fmla="*/ 235311 h 1133949"/>
                <a:gd name="connsiteX30" fmla="*/ 499574 w 1490572"/>
                <a:gd name="connsiteY30" fmla="*/ 221666 h 1133949"/>
                <a:gd name="connsiteX31" fmla="*/ 516300 w 1490572"/>
                <a:gd name="connsiteY31" fmla="*/ 218324 h 1133949"/>
                <a:gd name="connsiteX32" fmla="*/ 536372 w 1490572"/>
                <a:gd name="connsiteY32" fmla="*/ 217210 h 1133949"/>
                <a:gd name="connsiteX33" fmla="*/ 549754 w 1490572"/>
                <a:gd name="connsiteY33" fmla="*/ 218324 h 1133949"/>
                <a:gd name="connsiteX34" fmla="*/ 563135 w 1490572"/>
                <a:gd name="connsiteY34" fmla="*/ 214983 h 1133949"/>
                <a:gd name="connsiteX35" fmla="*/ 574287 w 1490572"/>
                <a:gd name="connsiteY35" fmla="*/ 209413 h 1133949"/>
                <a:gd name="connsiteX36" fmla="*/ 582092 w 1490572"/>
                <a:gd name="connsiteY36" fmla="*/ 203844 h 1133949"/>
                <a:gd name="connsiteX37" fmla="*/ 585438 w 1490572"/>
                <a:gd name="connsiteY37" fmla="*/ 189363 h 1133949"/>
                <a:gd name="connsiteX38" fmla="*/ 593244 w 1490572"/>
                <a:gd name="connsiteY38" fmla="*/ 179338 h 1133949"/>
                <a:gd name="connsiteX39" fmla="*/ 605510 w 1490572"/>
                <a:gd name="connsiteY39" fmla="*/ 180452 h 1133949"/>
                <a:gd name="connsiteX40" fmla="*/ 620006 w 1490572"/>
                <a:gd name="connsiteY40" fmla="*/ 178224 h 1133949"/>
                <a:gd name="connsiteX41" fmla="*/ 638963 w 1490572"/>
                <a:gd name="connsiteY41" fmla="*/ 181566 h 1133949"/>
                <a:gd name="connsiteX42" fmla="*/ 650115 w 1490572"/>
                <a:gd name="connsiteY42" fmla="*/ 189363 h 1133949"/>
                <a:gd name="connsiteX43" fmla="*/ 662381 w 1490572"/>
                <a:gd name="connsiteY43" fmla="*/ 198274 h 1133949"/>
                <a:gd name="connsiteX44" fmla="*/ 677993 w 1490572"/>
                <a:gd name="connsiteY44" fmla="*/ 209413 h 1133949"/>
                <a:gd name="connsiteX45" fmla="*/ 690259 w 1490572"/>
                <a:gd name="connsiteY45" fmla="*/ 226122 h 1133949"/>
                <a:gd name="connsiteX46" fmla="*/ 703640 w 1490572"/>
                <a:gd name="connsiteY46" fmla="*/ 242830 h 1133949"/>
                <a:gd name="connsiteX47" fmla="*/ 718137 w 1490572"/>
                <a:gd name="connsiteY47" fmla="*/ 258425 h 1133949"/>
                <a:gd name="connsiteX48" fmla="*/ 735979 w 1490572"/>
                <a:gd name="connsiteY48" fmla="*/ 282930 h 1133949"/>
                <a:gd name="connsiteX49" fmla="*/ 723713 w 1490572"/>
                <a:gd name="connsiteY49" fmla="*/ 292956 h 1133949"/>
                <a:gd name="connsiteX50" fmla="*/ 709216 w 1490572"/>
                <a:gd name="connsiteY50" fmla="*/ 304095 h 1133949"/>
                <a:gd name="connsiteX51" fmla="*/ 718137 w 1490572"/>
                <a:gd name="connsiteY51" fmla="*/ 316347 h 1133949"/>
                <a:gd name="connsiteX52" fmla="*/ 728173 w 1490572"/>
                <a:gd name="connsiteY52" fmla="*/ 319689 h 1133949"/>
                <a:gd name="connsiteX53" fmla="*/ 728173 w 1490572"/>
                <a:gd name="connsiteY53" fmla="*/ 330828 h 1133949"/>
                <a:gd name="connsiteX54" fmla="*/ 731518 w 1490572"/>
                <a:gd name="connsiteY54" fmla="*/ 348650 h 1133949"/>
                <a:gd name="connsiteX55" fmla="*/ 743785 w 1490572"/>
                <a:gd name="connsiteY55" fmla="*/ 345309 h 1133949"/>
                <a:gd name="connsiteX56" fmla="*/ 757166 w 1490572"/>
                <a:gd name="connsiteY56" fmla="*/ 344195 h 1133949"/>
                <a:gd name="connsiteX57" fmla="*/ 763857 w 1490572"/>
                <a:gd name="connsiteY57" fmla="*/ 362017 h 1133949"/>
                <a:gd name="connsiteX58" fmla="*/ 778353 w 1490572"/>
                <a:gd name="connsiteY58" fmla="*/ 363131 h 1133949"/>
                <a:gd name="connsiteX59" fmla="*/ 787274 w 1490572"/>
                <a:gd name="connsiteY59" fmla="*/ 359789 h 1133949"/>
                <a:gd name="connsiteX60" fmla="*/ 801771 w 1490572"/>
                <a:gd name="connsiteY60" fmla="*/ 354220 h 1133949"/>
                <a:gd name="connsiteX61" fmla="*/ 816268 w 1490572"/>
                <a:gd name="connsiteY61" fmla="*/ 368701 h 1133949"/>
                <a:gd name="connsiteX62" fmla="*/ 826304 w 1490572"/>
                <a:gd name="connsiteY62" fmla="*/ 380954 h 1133949"/>
                <a:gd name="connsiteX63" fmla="*/ 837455 w 1490572"/>
                <a:gd name="connsiteY63" fmla="*/ 393206 h 1133949"/>
                <a:gd name="connsiteX64" fmla="*/ 850837 w 1490572"/>
                <a:gd name="connsiteY64" fmla="*/ 394320 h 1133949"/>
                <a:gd name="connsiteX65" fmla="*/ 865333 w 1490572"/>
                <a:gd name="connsiteY65" fmla="*/ 393206 h 1133949"/>
                <a:gd name="connsiteX66" fmla="*/ 875369 w 1490572"/>
                <a:gd name="connsiteY66" fmla="*/ 384295 h 1133949"/>
                <a:gd name="connsiteX67" fmla="*/ 879551 w 1490572"/>
                <a:gd name="connsiteY67" fmla="*/ 369815 h 1133949"/>
                <a:gd name="connsiteX68" fmla="*/ 880119 w 1490572"/>
                <a:gd name="connsiteY68" fmla="*/ 369466 h 1133949"/>
                <a:gd name="connsiteX69" fmla="*/ 880119 w 1490572"/>
                <a:gd name="connsiteY69" fmla="*/ 356110 h 1133949"/>
                <a:gd name="connsiteX70" fmla="*/ 891259 w 1490572"/>
                <a:gd name="connsiteY70" fmla="*/ 346092 h 1133949"/>
                <a:gd name="connsiteX71" fmla="*/ 907968 w 1490572"/>
                <a:gd name="connsiteY71" fmla="*/ 342753 h 1133949"/>
                <a:gd name="connsiteX72" fmla="*/ 919108 w 1490572"/>
                <a:gd name="connsiteY72" fmla="*/ 347205 h 1133949"/>
                <a:gd name="connsiteX73" fmla="*/ 930248 w 1490572"/>
                <a:gd name="connsiteY73" fmla="*/ 357223 h 1133949"/>
                <a:gd name="connsiteX74" fmla="*/ 942501 w 1490572"/>
                <a:gd name="connsiteY74" fmla="*/ 347205 h 1133949"/>
                <a:gd name="connsiteX75" fmla="*/ 955869 w 1490572"/>
                <a:gd name="connsiteY75" fmla="*/ 347205 h 1133949"/>
                <a:gd name="connsiteX76" fmla="*/ 974806 w 1490572"/>
                <a:gd name="connsiteY76" fmla="*/ 344979 h 1133949"/>
                <a:gd name="connsiteX77" fmla="*/ 979262 w 1490572"/>
                <a:gd name="connsiteY77" fmla="*/ 328283 h 1133949"/>
                <a:gd name="connsiteX78" fmla="*/ 981490 w 1490572"/>
                <a:gd name="connsiteY78" fmla="*/ 313813 h 1133949"/>
                <a:gd name="connsiteX79" fmla="*/ 991516 w 1490572"/>
                <a:gd name="connsiteY79" fmla="*/ 300456 h 1133949"/>
                <a:gd name="connsiteX80" fmla="*/ 981490 w 1490572"/>
                <a:gd name="connsiteY80" fmla="*/ 298230 h 1133949"/>
                <a:gd name="connsiteX81" fmla="*/ 975920 w 1490572"/>
                <a:gd name="connsiteY81" fmla="*/ 287099 h 1133949"/>
                <a:gd name="connsiteX82" fmla="*/ 973692 w 1490572"/>
                <a:gd name="connsiteY82" fmla="*/ 275968 h 1133949"/>
                <a:gd name="connsiteX83" fmla="*/ 994858 w 1490572"/>
                <a:gd name="connsiteY83" fmla="*/ 272629 h 1133949"/>
                <a:gd name="connsiteX84" fmla="*/ 999313 w 1490572"/>
                <a:gd name="connsiteY84" fmla="*/ 257046 h 1133949"/>
                <a:gd name="connsiteX85" fmla="*/ 1010453 w 1490572"/>
                <a:gd name="connsiteY85" fmla="*/ 258159 h 1133949"/>
                <a:gd name="connsiteX86" fmla="*/ 1023821 w 1490572"/>
                <a:gd name="connsiteY86" fmla="*/ 259272 h 1133949"/>
                <a:gd name="connsiteX87" fmla="*/ 1023821 w 1490572"/>
                <a:gd name="connsiteY87" fmla="*/ 233672 h 1133949"/>
                <a:gd name="connsiteX88" fmla="*/ 1039973 w 1490572"/>
                <a:gd name="connsiteY88" fmla="*/ 228941 h 1133949"/>
                <a:gd name="connsiteX89" fmla="*/ 1047214 w 1490572"/>
                <a:gd name="connsiteY89" fmla="*/ 226437 h 1133949"/>
                <a:gd name="connsiteX90" fmla="*/ 1042201 w 1490572"/>
                <a:gd name="connsiteY90" fmla="*/ 213080 h 1133949"/>
                <a:gd name="connsiteX91" fmla="*/ 1053898 w 1490572"/>
                <a:gd name="connsiteY91" fmla="*/ 203619 h 1133949"/>
                <a:gd name="connsiteX92" fmla="*/ 1051670 w 1490572"/>
                <a:gd name="connsiteY92" fmla="*/ 192488 h 1133949"/>
                <a:gd name="connsiteX93" fmla="*/ 1059468 w 1490572"/>
                <a:gd name="connsiteY93" fmla="*/ 184696 h 1133949"/>
                <a:gd name="connsiteX94" fmla="*/ 1063923 w 1490572"/>
                <a:gd name="connsiteY94" fmla="*/ 202506 h 1133949"/>
                <a:gd name="connsiteX95" fmla="*/ 1078405 w 1490572"/>
                <a:gd name="connsiteY95" fmla="*/ 196940 h 1133949"/>
                <a:gd name="connsiteX96" fmla="*/ 1087317 w 1490572"/>
                <a:gd name="connsiteY96" fmla="*/ 191375 h 1133949"/>
                <a:gd name="connsiteX97" fmla="*/ 1089545 w 1490572"/>
                <a:gd name="connsiteY97" fmla="*/ 180244 h 1133949"/>
                <a:gd name="connsiteX98" fmla="*/ 1094001 w 1490572"/>
                <a:gd name="connsiteY98" fmla="*/ 169113 h 1133949"/>
                <a:gd name="connsiteX99" fmla="*/ 1110710 w 1490572"/>
                <a:gd name="connsiteY99" fmla="*/ 165774 h 1133949"/>
                <a:gd name="connsiteX100" fmla="*/ 1125192 w 1490572"/>
                <a:gd name="connsiteY100" fmla="*/ 165774 h 1133949"/>
                <a:gd name="connsiteX101" fmla="*/ 1129647 w 1490572"/>
                <a:gd name="connsiteY101" fmla="*/ 174679 h 1133949"/>
                <a:gd name="connsiteX102" fmla="*/ 1130761 w 1490572"/>
                <a:gd name="connsiteY102" fmla="*/ 189149 h 1133949"/>
                <a:gd name="connsiteX103" fmla="*/ 1139673 w 1490572"/>
                <a:gd name="connsiteY103" fmla="*/ 199166 h 1133949"/>
                <a:gd name="connsiteX104" fmla="*/ 1150813 w 1490572"/>
                <a:gd name="connsiteY104" fmla="*/ 209184 h 1133949"/>
                <a:gd name="connsiteX105" fmla="*/ 1167522 w 1490572"/>
                <a:gd name="connsiteY105" fmla="*/ 212523 h 1133949"/>
                <a:gd name="connsiteX106" fmla="*/ 1175320 w 1490572"/>
                <a:gd name="connsiteY106" fmla="*/ 201392 h 1133949"/>
                <a:gd name="connsiteX107" fmla="*/ 1184232 w 1490572"/>
                <a:gd name="connsiteY107" fmla="*/ 193601 h 1133949"/>
                <a:gd name="connsiteX108" fmla="*/ 1197599 w 1490572"/>
                <a:gd name="connsiteY108" fmla="*/ 193601 h 1133949"/>
                <a:gd name="connsiteX109" fmla="*/ 1216537 w 1490572"/>
                <a:gd name="connsiteY109" fmla="*/ 192488 h 1133949"/>
                <a:gd name="connsiteX110" fmla="*/ 1226562 w 1490572"/>
                <a:gd name="connsiteY110" fmla="*/ 202506 h 1133949"/>
                <a:gd name="connsiteX111" fmla="*/ 1237702 w 1490572"/>
                <a:gd name="connsiteY111" fmla="*/ 214749 h 1133949"/>
                <a:gd name="connsiteX112" fmla="*/ 1246614 w 1490572"/>
                <a:gd name="connsiteY112" fmla="*/ 226993 h 1133949"/>
                <a:gd name="connsiteX113" fmla="*/ 1257753 w 1490572"/>
                <a:gd name="connsiteY113" fmla="*/ 222541 h 1133949"/>
                <a:gd name="connsiteX114" fmla="*/ 1270007 w 1490572"/>
                <a:gd name="connsiteY114" fmla="*/ 212523 h 1133949"/>
                <a:gd name="connsiteX115" fmla="*/ 1275577 w 1490572"/>
                <a:gd name="connsiteY115" fmla="*/ 203619 h 1133949"/>
                <a:gd name="connsiteX116" fmla="*/ 1285603 w 1490572"/>
                <a:gd name="connsiteY116" fmla="*/ 199166 h 1133949"/>
                <a:gd name="connsiteX117" fmla="*/ 1297856 w 1490572"/>
                <a:gd name="connsiteY117" fmla="*/ 203619 h 1133949"/>
                <a:gd name="connsiteX118" fmla="*/ 1304540 w 1490572"/>
                <a:gd name="connsiteY118" fmla="*/ 216975 h 1133949"/>
                <a:gd name="connsiteX119" fmla="*/ 1314566 w 1490572"/>
                <a:gd name="connsiteY119" fmla="*/ 225880 h 1133949"/>
                <a:gd name="connsiteX120" fmla="*/ 1326819 w 1490572"/>
                <a:gd name="connsiteY120" fmla="*/ 232558 h 1133949"/>
                <a:gd name="connsiteX121" fmla="*/ 1336845 w 1490572"/>
                <a:gd name="connsiteY121" fmla="*/ 235898 h 1133949"/>
                <a:gd name="connsiteX122" fmla="*/ 1351327 w 1490572"/>
                <a:gd name="connsiteY122" fmla="*/ 241463 h 1133949"/>
                <a:gd name="connsiteX123" fmla="*/ 1362466 w 1490572"/>
                <a:gd name="connsiteY123" fmla="*/ 249255 h 1133949"/>
                <a:gd name="connsiteX124" fmla="*/ 1373186 w 1490572"/>
                <a:gd name="connsiteY124" fmla="*/ 255413 h 1133949"/>
                <a:gd name="connsiteX125" fmla="*/ 1373606 w 1490572"/>
                <a:gd name="connsiteY125" fmla="*/ 255098 h 1133949"/>
                <a:gd name="connsiteX126" fmla="*/ 1381960 w 1490572"/>
                <a:gd name="connsiteY126" fmla="*/ 270960 h 1133949"/>
                <a:gd name="connsiteX127" fmla="*/ 1407582 w 1490572"/>
                <a:gd name="connsiteY127" fmla="*/ 268734 h 1133949"/>
                <a:gd name="connsiteX128" fmla="*/ 1422063 w 1490572"/>
                <a:gd name="connsiteY128" fmla="*/ 279864 h 1133949"/>
                <a:gd name="connsiteX129" fmla="*/ 1442115 w 1490572"/>
                <a:gd name="connsiteY129" fmla="*/ 287656 h 1133949"/>
                <a:gd name="connsiteX130" fmla="*/ 1447685 w 1490572"/>
                <a:gd name="connsiteY130" fmla="*/ 304352 h 1133949"/>
                <a:gd name="connsiteX131" fmla="*/ 1445457 w 1490572"/>
                <a:gd name="connsiteY131" fmla="*/ 317709 h 1133949"/>
                <a:gd name="connsiteX132" fmla="*/ 1439887 w 1490572"/>
                <a:gd name="connsiteY132" fmla="*/ 333292 h 1133949"/>
                <a:gd name="connsiteX133" fmla="*/ 1436545 w 1490572"/>
                <a:gd name="connsiteY133" fmla="*/ 345536 h 1133949"/>
                <a:gd name="connsiteX134" fmla="*/ 1443229 w 1490572"/>
                <a:gd name="connsiteY134" fmla="*/ 352214 h 1133949"/>
                <a:gd name="connsiteX135" fmla="*/ 1461052 w 1490572"/>
                <a:gd name="connsiteY135" fmla="*/ 352214 h 1133949"/>
                <a:gd name="connsiteX136" fmla="*/ 1465508 w 1490572"/>
                <a:gd name="connsiteY136" fmla="*/ 366684 h 1133949"/>
                <a:gd name="connsiteX137" fmla="*/ 1467736 w 1490572"/>
                <a:gd name="connsiteY137" fmla="*/ 380041 h 1133949"/>
                <a:gd name="connsiteX138" fmla="*/ 1475534 w 1490572"/>
                <a:gd name="connsiteY138" fmla="*/ 396737 h 1133949"/>
                <a:gd name="connsiteX139" fmla="*/ 1490572 w 1490572"/>
                <a:gd name="connsiteY139" fmla="*/ 416216 h 1133949"/>
                <a:gd name="connsiteX140" fmla="*/ 1490015 w 1490572"/>
                <a:gd name="connsiteY140" fmla="*/ 416216 h 1133949"/>
                <a:gd name="connsiteX141" fmla="*/ 1480547 w 1490572"/>
                <a:gd name="connsiteY141" fmla="*/ 413989 h 1133949"/>
                <a:gd name="connsiteX142" fmla="*/ 1472749 w 1490572"/>
                <a:gd name="connsiteY142" fmla="*/ 416216 h 1133949"/>
                <a:gd name="connsiteX143" fmla="*/ 1460495 w 1490572"/>
                <a:gd name="connsiteY143" fmla="*/ 418442 h 1133949"/>
                <a:gd name="connsiteX144" fmla="*/ 1451583 w 1490572"/>
                <a:gd name="connsiteY144" fmla="*/ 418442 h 1133949"/>
                <a:gd name="connsiteX145" fmla="*/ 1442950 w 1490572"/>
                <a:gd name="connsiteY145" fmla="*/ 425955 h 1133949"/>
                <a:gd name="connsiteX146" fmla="*/ 1442950 w 1490572"/>
                <a:gd name="connsiteY146" fmla="*/ 426233 h 1133949"/>
                <a:gd name="connsiteX147" fmla="*/ 1425962 w 1490572"/>
                <a:gd name="connsiteY147" fmla="*/ 455173 h 1133949"/>
                <a:gd name="connsiteX148" fmla="*/ 1403683 w 1490572"/>
                <a:gd name="connsiteY148" fmla="*/ 472982 h 1133949"/>
                <a:gd name="connsiteX149" fmla="*/ 1413709 w 1490572"/>
                <a:gd name="connsiteY149" fmla="*/ 484113 h 1133949"/>
                <a:gd name="connsiteX150" fmla="*/ 1434874 w 1490572"/>
                <a:gd name="connsiteY150" fmla="*/ 477435 h 1133949"/>
                <a:gd name="connsiteX151" fmla="*/ 1453811 w 1490572"/>
                <a:gd name="connsiteY151" fmla="*/ 470756 h 1133949"/>
                <a:gd name="connsiteX152" fmla="*/ 1463837 w 1490572"/>
                <a:gd name="connsiteY152" fmla="*/ 483000 h 1133949"/>
                <a:gd name="connsiteX153" fmla="*/ 1456039 w 1490572"/>
                <a:gd name="connsiteY153" fmla="*/ 496357 h 1133949"/>
                <a:gd name="connsiteX154" fmla="*/ 1440444 w 1490572"/>
                <a:gd name="connsiteY154" fmla="*/ 514166 h 1133949"/>
                <a:gd name="connsiteX155" fmla="*/ 1419278 w 1490572"/>
                <a:gd name="connsiteY155" fmla="*/ 519731 h 1133949"/>
                <a:gd name="connsiteX156" fmla="*/ 1428190 w 1490572"/>
                <a:gd name="connsiteY156" fmla="*/ 548671 h 1133949"/>
                <a:gd name="connsiteX157" fmla="*/ 1407025 w 1490572"/>
                <a:gd name="connsiteY157" fmla="*/ 567593 h 1133949"/>
                <a:gd name="connsiteX158" fmla="*/ 1391429 w 1490572"/>
                <a:gd name="connsiteY158" fmla="*/ 588742 h 1133949"/>
                <a:gd name="connsiteX159" fmla="*/ 1372492 w 1490572"/>
                <a:gd name="connsiteY159" fmla="*/ 607664 h 1133949"/>
                <a:gd name="connsiteX160" fmla="*/ 1351327 w 1490572"/>
                <a:gd name="connsiteY160" fmla="*/ 617682 h 1133949"/>
                <a:gd name="connsiteX161" fmla="*/ 1351327 w 1490572"/>
                <a:gd name="connsiteY161" fmla="*/ 636604 h 1133949"/>
                <a:gd name="connsiteX162" fmla="*/ 1346871 w 1490572"/>
                <a:gd name="connsiteY162" fmla="*/ 657752 h 1133949"/>
                <a:gd name="connsiteX163" fmla="*/ 1330161 w 1490572"/>
                <a:gd name="connsiteY163" fmla="*/ 667770 h 1133949"/>
                <a:gd name="connsiteX164" fmla="*/ 1310110 w 1490572"/>
                <a:gd name="connsiteY164" fmla="*/ 680014 h 1133949"/>
                <a:gd name="connsiteX165" fmla="*/ 1283375 w 1490572"/>
                <a:gd name="connsiteY165" fmla="*/ 693371 h 1133949"/>
                <a:gd name="connsiteX166" fmla="*/ 1256639 w 1490572"/>
                <a:gd name="connsiteY166" fmla="*/ 707841 h 1133949"/>
                <a:gd name="connsiteX167" fmla="*/ 1262209 w 1490572"/>
                <a:gd name="connsiteY167" fmla="*/ 757929 h 1133949"/>
                <a:gd name="connsiteX168" fmla="*/ 1257753 w 1490572"/>
                <a:gd name="connsiteY168" fmla="*/ 794660 h 1133949"/>
                <a:gd name="connsiteX169" fmla="*/ 1234360 w 1490572"/>
                <a:gd name="connsiteY169" fmla="*/ 813583 h 1133949"/>
                <a:gd name="connsiteX170" fmla="*/ 1213195 w 1490572"/>
                <a:gd name="connsiteY170" fmla="*/ 834731 h 1133949"/>
                <a:gd name="connsiteX171" fmla="*/ 1192029 w 1490572"/>
                <a:gd name="connsiteY171" fmla="*/ 850314 h 1133949"/>
                <a:gd name="connsiteX172" fmla="*/ 1173092 w 1490572"/>
                <a:gd name="connsiteY172" fmla="*/ 872575 h 1133949"/>
                <a:gd name="connsiteX173" fmla="*/ 1157218 w 1490572"/>
                <a:gd name="connsiteY173" fmla="*/ 892611 h 1133949"/>
                <a:gd name="connsiteX174" fmla="*/ 1156383 w 1490572"/>
                <a:gd name="connsiteY174" fmla="*/ 894837 h 1133949"/>
                <a:gd name="connsiteX175" fmla="*/ 1170864 w 1490572"/>
                <a:gd name="connsiteY175" fmla="*/ 904854 h 1133949"/>
                <a:gd name="connsiteX176" fmla="*/ 1167522 w 1490572"/>
                <a:gd name="connsiteY176" fmla="*/ 920438 h 1133949"/>
                <a:gd name="connsiteX177" fmla="*/ 1155269 w 1490572"/>
                <a:gd name="connsiteY177" fmla="*/ 930455 h 1133949"/>
                <a:gd name="connsiteX178" fmla="*/ 1144129 w 1490572"/>
                <a:gd name="connsiteY178" fmla="*/ 940473 h 1133949"/>
                <a:gd name="connsiteX179" fmla="*/ 1141901 w 1490572"/>
                <a:gd name="connsiteY179" fmla="*/ 951604 h 1133949"/>
                <a:gd name="connsiteX180" fmla="*/ 1138559 w 1490572"/>
                <a:gd name="connsiteY180" fmla="*/ 970526 h 1133949"/>
                <a:gd name="connsiteX181" fmla="*/ 1141901 w 1490572"/>
                <a:gd name="connsiteY181" fmla="*/ 982770 h 1133949"/>
                <a:gd name="connsiteX182" fmla="*/ 1119622 w 1490572"/>
                <a:gd name="connsiteY182" fmla="*/ 1003918 h 1133949"/>
                <a:gd name="connsiteX183" fmla="*/ 1108482 w 1490572"/>
                <a:gd name="connsiteY183" fmla="*/ 1020614 h 1133949"/>
                <a:gd name="connsiteX184" fmla="*/ 1095115 w 1490572"/>
                <a:gd name="connsiteY184" fmla="*/ 1035084 h 1133949"/>
                <a:gd name="connsiteX185" fmla="*/ 1083975 w 1490572"/>
                <a:gd name="connsiteY185" fmla="*/ 1050667 h 1133949"/>
                <a:gd name="connsiteX186" fmla="*/ 1068379 w 1490572"/>
                <a:gd name="connsiteY186" fmla="*/ 1061798 h 1133949"/>
                <a:gd name="connsiteX187" fmla="*/ 1038302 w 1490572"/>
                <a:gd name="connsiteY187" fmla="*/ 1061798 h 1133949"/>
                <a:gd name="connsiteX188" fmla="*/ 1018251 w 1490572"/>
                <a:gd name="connsiteY188" fmla="*/ 1061798 h 1133949"/>
                <a:gd name="connsiteX189" fmla="*/ 1019365 w 1490572"/>
                <a:gd name="connsiteY189" fmla="*/ 1040649 h 1133949"/>
                <a:gd name="connsiteX190" fmla="*/ 1009339 w 1490572"/>
                <a:gd name="connsiteY190" fmla="*/ 1031745 h 1133949"/>
                <a:gd name="connsiteX191" fmla="*/ 992630 w 1490572"/>
                <a:gd name="connsiteY191" fmla="*/ 1026179 h 1133949"/>
                <a:gd name="connsiteX192" fmla="*/ 973692 w 1490572"/>
                <a:gd name="connsiteY192" fmla="*/ 1043989 h 1133949"/>
                <a:gd name="connsiteX193" fmla="*/ 963666 w 1490572"/>
                <a:gd name="connsiteY193" fmla="*/ 1060685 h 1133949"/>
                <a:gd name="connsiteX194" fmla="*/ 945843 w 1490572"/>
                <a:gd name="connsiteY194" fmla="*/ 1064024 h 1133949"/>
                <a:gd name="connsiteX195" fmla="*/ 932475 w 1490572"/>
                <a:gd name="connsiteY195" fmla="*/ 1068476 h 1133949"/>
                <a:gd name="connsiteX196" fmla="*/ 933589 w 1490572"/>
                <a:gd name="connsiteY196" fmla="*/ 1045102 h 1133949"/>
                <a:gd name="connsiteX197" fmla="*/ 922450 w 1490572"/>
                <a:gd name="connsiteY197" fmla="*/ 1037310 h 1133949"/>
                <a:gd name="connsiteX198" fmla="*/ 907968 w 1490572"/>
                <a:gd name="connsiteY198" fmla="*/ 1032858 h 1133949"/>
                <a:gd name="connsiteX199" fmla="*/ 900170 w 1490572"/>
                <a:gd name="connsiteY199" fmla="*/ 1018388 h 1133949"/>
                <a:gd name="connsiteX200" fmla="*/ 889031 w 1490572"/>
                <a:gd name="connsiteY200" fmla="*/ 1005031 h 1133949"/>
                <a:gd name="connsiteX201" fmla="*/ 874549 w 1490572"/>
                <a:gd name="connsiteY201" fmla="*/ 986109 h 1133949"/>
                <a:gd name="connsiteX202" fmla="*/ 866863 w 1490572"/>
                <a:gd name="connsiteY202" fmla="*/ 974191 h 1133949"/>
                <a:gd name="connsiteX203" fmla="*/ 865333 w 1490572"/>
                <a:gd name="connsiteY203" fmla="*/ 974662 h 1133949"/>
                <a:gd name="connsiteX204" fmla="*/ 853067 w 1490572"/>
                <a:gd name="connsiteY204" fmla="*/ 975776 h 1133949"/>
                <a:gd name="connsiteX205" fmla="*/ 843030 w 1490572"/>
                <a:gd name="connsiteY205" fmla="*/ 972434 h 1133949"/>
                <a:gd name="connsiteX206" fmla="*/ 835225 w 1490572"/>
                <a:gd name="connsiteY206" fmla="*/ 964637 h 1133949"/>
                <a:gd name="connsiteX207" fmla="*/ 832994 w 1490572"/>
                <a:gd name="connsiteY207" fmla="*/ 953498 h 1133949"/>
                <a:gd name="connsiteX208" fmla="*/ 825188 w 1490572"/>
                <a:gd name="connsiteY208" fmla="*/ 946814 h 1133949"/>
                <a:gd name="connsiteX209" fmla="*/ 811807 w 1490572"/>
                <a:gd name="connsiteY209" fmla="*/ 946814 h 1133949"/>
                <a:gd name="connsiteX210" fmla="*/ 800656 w 1490572"/>
                <a:gd name="connsiteY210" fmla="*/ 951270 h 1133949"/>
                <a:gd name="connsiteX211" fmla="*/ 787274 w 1490572"/>
                <a:gd name="connsiteY211" fmla="*/ 961295 h 1133949"/>
                <a:gd name="connsiteX212" fmla="*/ 780584 w 1490572"/>
                <a:gd name="connsiteY212" fmla="*/ 955725 h 1133949"/>
                <a:gd name="connsiteX213" fmla="*/ 766087 w 1490572"/>
                <a:gd name="connsiteY213" fmla="*/ 947928 h 1133949"/>
                <a:gd name="connsiteX214" fmla="*/ 752706 w 1490572"/>
                <a:gd name="connsiteY214" fmla="*/ 942359 h 1133949"/>
                <a:gd name="connsiteX215" fmla="*/ 738209 w 1490572"/>
                <a:gd name="connsiteY215" fmla="*/ 952384 h 1133949"/>
                <a:gd name="connsiteX216" fmla="*/ 733749 w 1490572"/>
                <a:gd name="connsiteY216" fmla="*/ 969092 h 1133949"/>
                <a:gd name="connsiteX217" fmla="*/ 728173 w 1490572"/>
                <a:gd name="connsiteY217" fmla="*/ 984687 h 1133949"/>
                <a:gd name="connsiteX218" fmla="*/ 730403 w 1490572"/>
                <a:gd name="connsiteY218" fmla="*/ 1000281 h 1133949"/>
                <a:gd name="connsiteX219" fmla="*/ 723713 w 1490572"/>
                <a:gd name="connsiteY219" fmla="*/ 1018104 h 1133949"/>
                <a:gd name="connsiteX220" fmla="*/ 719252 w 1490572"/>
                <a:gd name="connsiteY220" fmla="*/ 1041496 h 1133949"/>
                <a:gd name="connsiteX221" fmla="*/ 715907 w 1490572"/>
                <a:gd name="connsiteY221" fmla="*/ 1062660 h 1133949"/>
                <a:gd name="connsiteX222" fmla="*/ 708101 w 1490572"/>
                <a:gd name="connsiteY222" fmla="*/ 1082710 h 1133949"/>
                <a:gd name="connsiteX223" fmla="*/ 700295 w 1490572"/>
                <a:gd name="connsiteY223" fmla="*/ 1101646 h 1133949"/>
                <a:gd name="connsiteX224" fmla="*/ 688029 w 1490572"/>
                <a:gd name="connsiteY224" fmla="*/ 1123089 h 1133949"/>
                <a:gd name="connsiteX225" fmla="*/ 675762 w 1490572"/>
                <a:gd name="connsiteY225" fmla="*/ 1120582 h 1133949"/>
                <a:gd name="connsiteX226" fmla="*/ 673532 w 1490572"/>
                <a:gd name="connsiteY226" fmla="*/ 1110557 h 1133949"/>
                <a:gd name="connsiteX227" fmla="*/ 670187 w 1490572"/>
                <a:gd name="connsiteY227" fmla="*/ 1094963 h 1133949"/>
                <a:gd name="connsiteX228" fmla="*/ 665726 w 1490572"/>
                <a:gd name="connsiteY228" fmla="*/ 1082710 h 1133949"/>
                <a:gd name="connsiteX229" fmla="*/ 663496 w 1490572"/>
                <a:gd name="connsiteY229" fmla="*/ 1064887 h 1133949"/>
                <a:gd name="connsiteX230" fmla="*/ 654575 w 1490572"/>
                <a:gd name="connsiteY230" fmla="*/ 1054862 h 1133949"/>
                <a:gd name="connsiteX231" fmla="*/ 641194 w 1490572"/>
                <a:gd name="connsiteY231" fmla="*/ 1060432 h 1133949"/>
                <a:gd name="connsiteX232" fmla="*/ 631158 w 1490572"/>
                <a:gd name="connsiteY232" fmla="*/ 1068229 h 1133949"/>
                <a:gd name="connsiteX233" fmla="*/ 623352 w 1490572"/>
                <a:gd name="connsiteY233" fmla="*/ 1077140 h 1133949"/>
                <a:gd name="connsiteX234" fmla="*/ 615546 w 1490572"/>
                <a:gd name="connsiteY234" fmla="*/ 1061546 h 1133949"/>
                <a:gd name="connsiteX235" fmla="*/ 607740 w 1490572"/>
                <a:gd name="connsiteY235" fmla="*/ 1069343 h 1133949"/>
                <a:gd name="connsiteX236" fmla="*/ 596589 w 1490572"/>
                <a:gd name="connsiteY236" fmla="*/ 1073799 h 1133949"/>
                <a:gd name="connsiteX237" fmla="*/ 583207 w 1490572"/>
                <a:gd name="connsiteY237" fmla="*/ 1064887 h 1133949"/>
                <a:gd name="connsiteX238" fmla="*/ 569826 w 1490572"/>
                <a:gd name="connsiteY238" fmla="*/ 1060432 h 1133949"/>
                <a:gd name="connsiteX239" fmla="*/ 557560 w 1490572"/>
                <a:gd name="connsiteY239" fmla="*/ 1066001 h 1133949"/>
                <a:gd name="connsiteX240" fmla="*/ 549754 w 1490572"/>
                <a:gd name="connsiteY240" fmla="*/ 1074913 h 1133949"/>
                <a:gd name="connsiteX241" fmla="*/ 550869 w 1490572"/>
                <a:gd name="connsiteY241" fmla="*/ 1090507 h 1133949"/>
                <a:gd name="connsiteX242" fmla="*/ 549754 w 1490572"/>
                <a:gd name="connsiteY242" fmla="*/ 1110557 h 1133949"/>
                <a:gd name="connsiteX243" fmla="*/ 539718 w 1490572"/>
                <a:gd name="connsiteY243" fmla="*/ 1118355 h 1133949"/>
                <a:gd name="connsiteX244" fmla="*/ 528567 w 1490572"/>
                <a:gd name="connsiteY244" fmla="*/ 1121696 h 1133949"/>
                <a:gd name="connsiteX245" fmla="*/ 517415 w 1490572"/>
                <a:gd name="connsiteY245" fmla="*/ 1123924 h 1133949"/>
                <a:gd name="connsiteX246" fmla="*/ 508494 w 1490572"/>
                <a:gd name="connsiteY246" fmla="*/ 1133949 h 1133949"/>
                <a:gd name="connsiteX247" fmla="*/ 498458 w 1490572"/>
                <a:gd name="connsiteY247" fmla="*/ 1126152 h 1133949"/>
                <a:gd name="connsiteX248" fmla="*/ 480616 w 1490572"/>
                <a:gd name="connsiteY248" fmla="*/ 1125038 h 1133949"/>
                <a:gd name="connsiteX249" fmla="*/ 467235 w 1490572"/>
                <a:gd name="connsiteY249" fmla="*/ 1121696 h 1133949"/>
                <a:gd name="connsiteX250" fmla="*/ 453854 w 1490572"/>
                <a:gd name="connsiteY250" fmla="*/ 1118355 h 1133949"/>
                <a:gd name="connsiteX251" fmla="*/ 440472 w 1490572"/>
                <a:gd name="connsiteY251" fmla="*/ 1117241 h 1133949"/>
                <a:gd name="connsiteX252" fmla="*/ 430436 w 1490572"/>
                <a:gd name="connsiteY252" fmla="*/ 1126152 h 1133949"/>
                <a:gd name="connsiteX253" fmla="*/ 417055 w 1490572"/>
                <a:gd name="connsiteY253" fmla="*/ 1132835 h 1133949"/>
                <a:gd name="connsiteX254" fmla="*/ 404788 w 1490572"/>
                <a:gd name="connsiteY254" fmla="*/ 1125038 h 1133949"/>
                <a:gd name="connsiteX255" fmla="*/ 400328 w 1490572"/>
                <a:gd name="connsiteY255" fmla="*/ 1116127 h 1133949"/>
                <a:gd name="connsiteX256" fmla="*/ 388062 w 1490572"/>
                <a:gd name="connsiteY256" fmla="*/ 1113899 h 1133949"/>
                <a:gd name="connsiteX257" fmla="*/ 378025 w 1490572"/>
                <a:gd name="connsiteY257" fmla="*/ 1107216 h 1133949"/>
                <a:gd name="connsiteX258" fmla="*/ 376910 w 1490572"/>
                <a:gd name="connsiteY258" fmla="*/ 1094963 h 1133949"/>
                <a:gd name="connsiteX259" fmla="*/ 371892 w 1490572"/>
                <a:gd name="connsiteY259" fmla="*/ 1081596 h 1133949"/>
                <a:gd name="connsiteX260" fmla="*/ 384716 w 1490572"/>
                <a:gd name="connsiteY260" fmla="*/ 1067115 h 1133949"/>
                <a:gd name="connsiteX261" fmla="*/ 399213 w 1490572"/>
                <a:gd name="connsiteY261" fmla="*/ 1060432 h 1133949"/>
                <a:gd name="connsiteX262" fmla="*/ 410364 w 1490572"/>
                <a:gd name="connsiteY262" fmla="*/ 1049293 h 1133949"/>
                <a:gd name="connsiteX263" fmla="*/ 403673 w 1490572"/>
                <a:gd name="connsiteY263" fmla="*/ 1041496 h 1133949"/>
                <a:gd name="connsiteX264" fmla="*/ 407019 w 1490572"/>
                <a:gd name="connsiteY264" fmla="*/ 1028129 h 1133949"/>
                <a:gd name="connsiteX265" fmla="*/ 407019 w 1490572"/>
                <a:gd name="connsiteY265" fmla="*/ 1012534 h 1133949"/>
                <a:gd name="connsiteX266" fmla="*/ 407019 w 1490572"/>
                <a:gd name="connsiteY266" fmla="*/ 1000281 h 1133949"/>
                <a:gd name="connsiteX267" fmla="*/ 404788 w 1490572"/>
                <a:gd name="connsiteY267" fmla="*/ 982459 h 1133949"/>
                <a:gd name="connsiteX268" fmla="*/ 395867 w 1490572"/>
                <a:gd name="connsiteY268" fmla="*/ 969092 h 1133949"/>
                <a:gd name="connsiteX269" fmla="*/ 382486 w 1490572"/>
                <a:gd name="connsiteY269" fmla="*/ 967978 h 1133949"/>
                <a:gd name="connsiteX270" fmla="*/ 367989 w 1490572"/>
                <a:gd name="connsiteY270" fmla="*/ 967978 h 1133949"/>
                <a:gd name="connsiteX271" fmla="*/ 356838 w 1490572"/>
                <a:gd name="connsiteY271" fmla="*/ 955725 h 1133949"/>
                <a:gd name="connsiteX272" fmla="*/ 344572 w 1490572"/>
                <a:gd name="connsiteY272" fmla="*/ 954611 h 1133949"/>
                <a:gd name="connsiteX273" fmla="*/ 331190 w 1490572"/>
                <a:gd name="connsiteY273" fmla="*/ 959067 h 1133949"/>
                <a:gd name="connsiteX274" fmla="*/ 321154 w 1490572"/>
                <a:gd name="connsiteY274" fmla="*/ 947928 h 1133949"/>
                <a:gd name="connsiteX275" fmla="*/ 315579 w 1490572"/>
                <a:gd name="connsiteY275" fmla="*/ 935675 h 1133949"/>
                <a:gd name="connsiteX276" fmla="*/ 316694 w 1490572"/>
                <a:gd name="connsiteY276" fmla="*/ 921194 h 1133949"/>
                <a:gd name="connsiteX277" fmla="*/ 312233 w 1490572"/>
                <a:gd name="connsiteY277" fmla="*/ 907828 h 1133949"/>
                <a:gd name="connsiteX278" fmla="*/ 304428 w 1490572"/>
                <a:gd name="connsiteY278" fmla="*/ 891119 h 1133949"/>
                <a:gd name="connsiteX279" fmla="*/ 295507 w 1490572"/>
                <a:gd name="connsiteY279" fmla="*/ 876639 h 1133949"/>
                <a:gd name="connsiteX280" fmla="*/ 286864 w 1490572"/>
                <a:gd name="connsiteY280" fmla="*/ 856588 h 1133949"/>
                <a:gd name="connsiteX281" fmla="*/ 286586 w 1490572"/>
                <a:gd name="connsiteY281" fmla="*/ 856588 h 1133949"/>
                <a:gd name="connsiteX282" fmla="*/ 276550 w 1490572"/>
                <a:gd name="connsiteY282" fmla="*/ 844335 h 1133949"/>
                <a:gd name="connsiteX283" fmla="*/ 266513 w 1490572"/>
                <a:gd name="connsiteY283" fmla="*/ 838766 h 1133949"/>
                <a:gd name="connsiteX284" fmla="*/ 257593 w 1490572"/>
                <a:gd name="connsiteY284" fmla="*/ 848791 h 1133949"/>
                <a:gd name="connsiteX285" fmla="*/ 250902 w 1490572"/>
                <a:gd name="connsiteY285" fmla="*/ 857702 h 1133949"/>
                <a:gd name="connsiteX286" fmla="*/ 246441 w 1490572"/>
                <a:gd name="connsiteY286" fmla="*/ 868841 h 1133949"/>
                <a:gd name="connsiteX287" fmla="*/ 235290 w 1490572"/>
                <a:gd name="connsiteY287" fmla="*/ 878866 h 1133949"/>
                <a:gd name="connsiteX288" fmla="*/ 221909 w 1490572"/>
                <a:gd name="connsiteY288" fmla="*/ 887778 h 1133949"/>
                <a:gd name="connsiteX289" fmla="*/ 217448 w 1490572"/>
                <a:gd name="connsiteY289" fmla="*/ 868841 h 1133949"/>
                <a:gd name="connsiteX290" fmla="*/ 209642 w 1490572"/>
                <a:gd name="connsiteY290" fmla="*/ 862158 h 1133949"/>
                <a:gd name="connsiteX291" fmla="*/ 199606 w 1490572"/>
                <a:gd name="connsiteY291" fmla="*/ 855474 h 1133949"/>
                <a:gd name="connsiteX292" fmla="*/ 192916 w 1490572"/>
                <a:gd name="connsiteY292" fmla="*/ 863272 h 1133949"/>
                <a:gd name="connsiteX293" fmla="*/ 182880 w 1490572"/>
                <a:gd name="connsiteY293" fmla="*/ 872183 h 1133949"/>
                <a:gd name="connsiteX294" fmla="*/ 167268 w 1490572"/>
                <a:gd name="connsiteY294" fmla="*/ 871069 h 1133949"/>
                <a:gd name="connsiteX295" fmla="*/ 160577 w 1490572"/>
                <a:gd name="connsiteY295" fmla="*/ 855474 h 1133949"/>
                <a:gd name="connsiteX296" fmla="*/ 148311 w 1490572"/>
                <a:gd name="connsiteY296" fmla="*/ 862158 h 1133949"/>
                <a:gd name="connsiteX297" fmla="*/ 137160 w 1490572"/>
                <a:gd name="connsiteY297" fmla="*/ 869955 h 1133949"/>
                <a:gd name="connsiteX298" fmla="*/ 120433 w 1490572"/>
                <a:gd name="connsiteY298" fmla="*/ 873297 h 1133949"/>
                <a:gd name="connsiteX299" fmla="*/ 109282 w 1490572"/>
                <a:gd name="connsiteY299" fmla="*/ 862158 h 1133949"/>
                <a:gd name="connsiteX300" fmla="*/ 97015 w 1490572"/>
                <a:gd name="connsiteY300" fmla="*/ 853247 h 1133949"/>
                <a:gd name="connsiteX301" fmla="*/ 85864 w 1490572"/>
                <a:gd name="connsiteY301" fmla="*/ 844335 h 1133949"/>
                <a:gd name="connsiteX302" fmla="*/ 72483 w 1490572"/>
                <a:gd name="connsiteY302" fmla="*/ 838766 h 1133949"/>
                <a:gd name="connsiteX303" fmla="*/ 74155 w 1490572"/>
                <a:gd name="connsiteY303" fmla="*/ 818159 h 1133949"/>
                <a:gd name="connsiteX304" fmla="*/ 78058 w 1490572"/>
                <a:gd name="connsiteY304" fmla="*/ 803121 h 1133949"/>
                <a:gd name="connsiteX305" fmla="*/ 88094 w 1490572"/>
                <a:gd name="connsiteY305" fmla="*/ 784185 h 1133949"/>
                <a:gd name="connsiteX306" fmla="*/ 78058 w 1490572"/>
                <a:gd name="connsiteY306" fmla="*/ 774160 h 1133949"/>
                <a:gd name="connsiteX307" fmla="*/ 79173 w 1490572"/>
                <a:gd name="connsiteY307" fmla="*/ 754110 h 1133949"/>
                <a:gd name="connsiteX308" fmla="*/ 78058 w 1490572"/>
                <a:gd name="connsiteY308" fmla="*/ 739629 h 1133949"/>
                <a:gd name="connsiteX309" fmla="*/ 80288 w 1490572"/>
                <a:gd name="connsiteY309" fmla="*/ 725148 h 1133949"/>
                <a:gd name="connsiteX310" fmla="*/ 88094 w 1490572"/>
                <a:gd name="connsiteY310" fmla="*/ 706212 h 1133949"/>
                <a:gd name="connsiteX311" fmla="*/ 76943 w 1490572"/>
                <a:gd name="connsiteY311" fmla="*/ 693959 h 1133949"/>
                <a:gd name="connsiteX312" fmla="*/ 61331 w 1490572"/>
                <a:gd name="connsiteY312" fmla="*/ 679478 h 1133949"/>
                <a:gd name="connsiteX313" fmla="*/ 64677 w 1490572"/>
                <a:gd name="connsiteY313" fmla="*/ 664998 h 1133949"/>
                <a:gd name="connsiteX314" fmla="*/ 71368 w 1490572"/>
                <a:gd name="connsiteY314" fmla="*/ 646061 h 1133949"/>
                <a:gd name="connsiteX315" fmla="*/ 66907 w 1490572"/>
                <a:gd name="connsiteY315" fmla="*/ 630467 h 1133949"/>
                <a:gd name="connsiteX316" fmla="*/ 56871 w 1490572"/>
                <a:gd name="connsiteY316" fmla="*/ 617100 h 1133949"/>
                <a:gd name="connsiteX317" fmla="*/ 47950 w 1490572"/>
                <a:gd name="connsiteY317" fmla="*/ 597050 h 1133949"/>
                <a:gd name="connsiteX318" fmla="*/ 50180 w 1490572"/>
                <a:gd name="connsiteY318" fmla="*/ 578114 h 1133949"/>
                <a:gd name="connsiteX319" fmla="*/ 33453 w 1490572"/>
                <a:gd name="connsiteY319" fmla="*/ 565861 h 1133949"/>
                <a:gd name="connsiteX320" fmla="*/ 20072 w 1490572"/>
                <a:gd name="connsiteY320" fmla="*/ 564747 h 1133949"/>
                <a:gd name="connsiteX321" fmla="*/ 14496 w 1490572"/>
                <a:gd name="connsiteY321" fmla="*/ 551380 h 1133949"/>
                <a:gd name="connsiteX322" fmla="*/ 10036 w 1490572"/>
                <a:gd name="connsiteY322" fmla="*/ 531330 h 1133949"/>
                <a:gd name="connsiteX323" fmla="*/ 22302 w 1490572"/>
                <a:gd name="connsiteY323" fmla="*/ 519077 h 1133949"/>
                <a:gd name="connsiteX324" fmla="*/ 30108 w 1490572"/>
                <a:gd name="connsiteY324" fmla="*/ 504596 h 1133949"/>
                <a:gd name="connsiteX325" fmla="*/ 30108 w 1490572"/>
                <a:gd name="connsiteY325" fmla="*/ 490116 h 1133949"/>
                <a:gd name="connsiteX326" fmla="*/ 26763 w 1490572"/>
                <a:gd name="connsiteY326" fmla="*/ 476749 h 1133949"/>
                <a:gd name="connsiteX327" fmla="*/ 24533 w 1490572"/>
                <a:gd name="connsiteY327" fmla="*/ 460040 h 1133949"/>
                <a:gd name="connsiteX328" fmla="*/ 5575 w 1490572"/>
                <a:gd name="connsiteY328" fmla="*/ 454749 h 1133949"/>
                <a:gd name="connsiteX329" fmla="*/ 5575 w 1490572"/>
                <a:gd name="connsiteY329" fmla="*/ 439990 h 1133949"/>
                <a:gd name="connsiteX330" fmla="*/ 6691 w 1490572"/>
                <a:gd name="connsiteY330" fmla="*/ 429965 h 1133949"/>
                <a:gd name="connsiteX331" fmla="*/ 17842 w 1490572"/>
                <a:gd name="connsiteY331" fmla="*/ 426623 h 1133949"/>
                <a:gd name="connsiteX332" fmla="*/ 26763 w 1490572"/>
                <a:gd name="connsiteY332" fmla="*/ 426623 h 1133949"/>
                <a:gd name="connsiteX333" fmla="*/ 39865 w 1490572"/>
                <a:gd name="connsiteY333" fmla="*/ 425509 h 1133949"/>
                <a:gd name="connsiteX334" fmla="*/ 39029 w 1490572"/>
                <a:gd name="connsiteY334" fmla="*/ 411029 h 1133949"/>
                <a:gd name="connsiteX335" fmla="*/ 35684 w 1490572"/>
                <a:gd name="connsiteY335" fmla="*/ 388751 h 1133949"/>
                <a:gd name="connsiteX336" fmla="*/ 30108 w 1490572"/>
                <a:gd name="connsiteY336" fmla="*/ 374270 h 1133949"/>
                <a:gd name="connsiteX337" fmla="*/ 21187 w 1490572"/>
                <a:gd name="connsiteY337" fmla="*/ 362017 h 1133949"/>
                <a:gd name="connsiteX338" fmla="*/ 8921 w 1490572"/>
                <a:gd name="connsiteY338" fmla="*/ 349764 h 1133949"/>
                <a:gd name="connsiteX339" fmla="*/ 0 w 1490572"/>
                <a:gd name="connsiteY339" fmla="*/ 328600 h 1133949"/>
                <a:gd name="connsiteX340" fmla="*/ 14496 w 1490572"/>
                <a:gd name="connsiteY340" fmla="*/ 324145 h 1133949"/>
                <a:gd name="connsiteX341" fmla="*/ 30108 w 1490572"/>
                <a:gd name="connsiteY341" fmla="*/ 326372 h 1133949"/>
                <a:gd name="connsiteX342" fmla="*/ 45720 w 1490572"/>
                <a:gd name="connsiteY342" fmla="*/ 321917 h 1133949"/>
                <a:gd name="connsiteX343" fmla="*/ 60216 w 1490572"/>
                <a:gd name="connsiteY343" fmla="*/ 311892 h 1133949"/>
                <a:gd name="connsiteX344" fmla="*/ 65792 w 1490572"/>
                <a:gd name="connsiteY344" fmla="*/ 297411 h 1133949"/>
                <a:gd name="connsiteX345" fmla="*/ 65792 w 1490572"/>
                <a:gd name="connsiteY345" fmla="*/ 284044 h 1133949"/>
                <a:gd name="connsiteX346" fmla="*/ 57986 w 1490572"/>
                <a:gd name="connsiteY346" fmla="*/ 270678 h 1133949"/>
                <a:gd name="connsiteX347" fmla="*/ 46835 w 1490572"/>
                <a:gd name="connsiteY347" fmla="*/ 267336 h 1133949"/>
                <a:gd name="connsiteX348" fmla="*/ 62447 w 1490572"/>
                <a:gd name="connsiteY348" fmla="*/ 253969 h 1133949"/>
                <a:gd name="connsiteX349" fmla="*/ 76943 w 1490572"/>
                <a:gd name="connsiteY349" fmla="*/ 241716 h 1133949"/>
                <a:gd name="connsiteX350" fmla="*/ 91440 w 1490572"/>
                <a:gd name="connsiteY350" fmla="*/ 231691 h 1133949"/>
                <a:gd name="connsiteX351" fmla="*/ 93670 w 1490572"/>
                <a:gd name="connsiteY351" fmla="*/ 216097 h 1133949"/>
                <a:gd name="connsiteX352" fmla="*/ 94785 w 1490572"/>
                <a:gd name="connsiteY352" fmla="*/ 199388 h 1133949"/>
                <a:gd name="connsiteX353" fmla="*/ 85864 w 1490572"/>
                <a:gd name="connsiteY353" fmla="*/ 184907 h 1133949"/>
                <a:gd name="connsiteX354" fmla="*/ 73598 w 1490572"/>
                <a:gd name="connsiteY354" fmla="*/ 172654 h 1133949"/>
                <a:gd name="connsiteX355" fmla="*/ 69137 w 1490572"/>
                <a:gd name="connsiteY355" fmla="*/ 154832 h 1133949"/>
                <a:gd name="connsiteX356" fmla="*/ 63562 w 1490572"/>
                <a:gd name="connsiteY356" fmla="*/ 142579 h 1133949"/>
                <a:gd name="connsiteX357" fmla="*/ 52411 w 1490572"/>
                <a:gd name="connsiteY357" fmla="*/ 126984 h 1133949"/>
                <a:gd name="connsiteX358" fmla="*/ 35126 w 1490572"/>
                <a:gd name="connsiteY358" fmla="*/ 113061 h 1133949"/>
                <a:gd name="connsiteX359" fmla="*/ 47950 w 1490572"/>
                <a:gd name="connsiteY359" fmla="*/ 96909 h 1133949"/>
                <a:gd name="connsiteX360" fmla="*/ 57986 w 1490572"/>
                <a:gd name="connsiteY360" fmla="*/ 83542 h 1133949"/>
                <a:gd name="connsiteX361" fmla="*/ 71368 w 1490572"/>
                <a:gd name="connsiteY361" fmla="*/ 70175 h 1133949"/>
                <a:gd name="connsiteX362" fmla="*/ 63562 w 1490572"/>
                <a:gd name="connsiteY362" fmla="*/ 63492 h 1133949"/>
                <a:gd name="connsiteX363" fmla="*/ 56871 w 1490572"/>
                <a:gd name="connsiteY363" fmla="*/ 55695 h 1133949"/>
                <a:gd name="connsiteX364" fmla="*/ 60216 w 1490572"/>
                <a:gd name="connsiteY364" fmla="*/ 46784 h 1133949"/>
                <a:gd name="connsiteX365" fmla="*/ 64677 w 1490572"/>
                <a:gd name="connsiteY365" fmla="*/ 32303 h 1133949"/>
                <a:gd name="connsiteX366" fmla="*/ 75828 w 1490572"/>
                <a:gd name="connsiteY366" fmla="*/ 24506 h 1133949"/>
                <a:gd name="connsiteX367" fmla="*/ 94785 w 1490572"/>
                <a:gd name="connsiteY367" fmla="*/ 13367 h 1133949"/>
                <a:gd name="connsiteX368" fmla="*/ 112627 w 1490572"/>
                <a:gd name="connsiteY368" fmla="*/ 13367 h 1133949"/>
                <a:gd name="connsiteX369" fmla="*/ 134929 w 1490572"/>
                <a:gd name="connsiteY369" fmla="*/ 15594 h 1133949"/>
                <a:gd name="connsiteX370" fmla="*/ 151656 w 1490572"/>
                <a:gd name="connsiteY370" fmla="*/ 14481 h 1133949"/>
                <a:gd name="connsiteX371" fmla="*/ 168383 w 1490572"/>
                <a:gd name="connsiteY371" fmla="*/ 16708 h 1133949"/>
                <a:gd name="connsiteX372" fmla="*/ 185110 w 1490572"/>
                <a:gd name="connsiteY372" fmla="*/ 0 h 113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</a:cxnLst>
              <a:rect l="l" t="t" r="r" b="b"/>
              <a:pathLst>
                <a:path w="1490572" h="1133949">
                  <a:moveTo>
                    <a:pt x="185110" y="0"/>
                  </a:moveTo>
                  <a:lnTo>
                    <a:pt x="195146" y="15594"/>
                  </a:lnTo>
                  <a:lnTo>
                    <a:pt x="209642" y="12253"/>
                  </a:lnTo>
                  <a:lnTo>
                    <a:pt x="220794" y="16708"/>
                  </a:lnTo>
                  <a:lnTo>
                    <a:pt x="230830" y="30075"/>
                  </a:lnTo>
                  <a:lnTo>
                    <a:pt x="245326" y="40100"/>
                  </a:lnTo>
                  <a:lnTo>
                    <a:pt x="259823" y="55695"/>
                  </a:lnTo>
                  <a:cubicBezTo>
                    <a:pt x="259451" y="62750"/>
                    <a:pt x="259080" y="69804"/>
                    <a:pt x="258708" y="76859"/>
                  </a:cubicBezTo>
                  <a:lnTo>
                    <a:pt x="258708" y="96909"/>
                  </a:lnTo>
                  <a:lnTo>
                    <a:pt x="258708" y="109162"/>
                  </a:lnTo>
                  <a:lnTo>
                    <a:pt x="272089" y="120301"/>
                  </a:lnTo>
                  <a:lnTo>
                    <a:pt x="285471" y="131440"/>
                  </a:lnTo>
                  <a:lnTo>
                    <a:pt x="294391" y="123643"/>
                  </a:lnTo>
                  <a:lnTo>
                    <a:pt x="305543" y="119187"/>
                  </a:lnTo>
                  <a:lnTo>
                    <a:pt x="317809" y="134782"/>
                  </a:lnTo>
                  <a:lnTo>
                    <a:pt x="332306" y="158173"/>
                  </a:lnTo>
                  <a:lnTo>
                    <a:pt x="331190" y="172654"/>
                  </a:lnTo>
                  <a:lnTo>
                    <a:pt x="337881" y="186021"/>
                  </a:lnTo>
                  <a:lnTo>
                    <a:pt x="350147" y="203844"/>
                  </a:lnTo>
                  <a:lnTo>
                    <a:pt x="360184" y="220552"/>
                  </a:lnTo>
                  <a:lnTo>
                    <a:pt x="369104" y="232805"/>
                  </a:lnTo>
                  <a:lnTo>
                    <a:pt x="388062" y="233919"/>
                  </a:lnTo>
                  <a:lnTo>
                    <a:pt x="409249" y="235033"/>
                  </a:lnTo>
                  <a:lnTo>
                    <a:pt x="433781" y="233919"/>
                  </a:lnTo>
                  <a:lnTo>
                    <a:pt x="444933" y="226122"/>
                  </a:lnTo>
                  <a:lnTo>
                    <a:pt x="457199" y="222780"/>
                  </a:lnTo>
                  <a:lnTo>
                    <a:pt x="468350" y="216097"/>
                  </a:lnTo>
                  <a:lnTo>
                    <a:pt x="479501" y="236147"/>
                  </a:lnTo>
                  <a:lnTo>
                    <a:pt x="498458" y="235033"/>
                  </a:lnTo>
                  <a:lnTo>
                    <a:pt x="498458" y="235311"/>
                  </a:lnTo>
                  <a:lnTo>
                    <a:pt x="499574" y="221666"/>
                  </a:lnTo>
                  <a:lnTo>
                    <a:pt x="516300" y="218324"/>
                  </a:lnTo>
                  <a:lnTo>
                    <a:pt x="536372" y="217210"/>
                  </a:lnTo>
                  <a:lnTo>
                    <a:pt x="549754" y="218324"/>
                  </a:lnTo>
                  <a:lnTo>
                    <a:pt x="563135" y="214983"/>
                  </a:lnTo>
                  <a:lnTo>
                    <a:pt x="574287" y="209413"/>
                  </a:lnTo>
                  <a:lnTo>
                    <a:pt x="582092" y="203844"/>
                  </a:lnTo>
                  <a:lnTo>
                    <a:pt x="585438" y="189363"/>
                  </a:lnTo>
                  <a:lnTo>
                    <a:pt x="593244" y="179338"/>
                  </a:lnTo>
                  <a:lnTo>
                    <a:pt x="605510" y="180452"/>
                  </a:lnTo>
                  <a:lnTo>
                    <a:pt x="620006" y="178224"/>
                  </a:lnTo>
                  <a:lnTo>
                    <a:pt x="638963" y="181566"/>
                  </a:lnTo>
                  <a:lnTo>
                    <a:pt x="650115" y="189363"/>
                  </a:lnTo>
                  <a:lnTo>
                    <a:pt x="662381" y="198274"/>
                  </a:lnTo>
                  <a:lnTo>
                    <a:pt x="677993" y="209413"/>
                  </a:lnTo>
                  <a:lnTo>
                    <a:pt x="690259" y="226122"/>
                  </a:lnTo>
                  <a:lnTo>
                    <a:pt x="703640" y="242830"/>
                  </a:lnTo>
                  <a:lnTo>
                    <a:pt x="718137" y="258425"/>
                  </a:lnTo>
                  <a:lnTo>
                    <a:pt x="735979" y="282930"/>
                  </a:lnTo>
                  <a:lnTo>
                    <a:pt x="723713" y="292956"/>
                  </a:lnTo>
                  <a:lnTo>
                    <a:pt x="709216" y="304095"/>
                  </a:lnTo>
                  <a:lnTo>
                    <a:pt x="718137" y="316347"/>
                  </a:lnTo>
                  <a:lnTo>
                    <a:pt x="728173" y="319689"/>
                  </a:lnTo>
                  <a:lnTo>
                    <a:pt x="728173" y="330828"/>
                  </a:lnTo>
                  <a:cubicBezTo>
                    <a:pt x="729288" y="336676"/>
                    <a:pt x="730403" y="342802"/>
                    <a:pt x="731518" y="348650"/>
                  </a:cubicBezTo>
                  <a:lnTo>
                    <a:pt x="743785" y="345309"/>
                  </a:lnTo>
                  <a:lnTo>
                    <a:pt x="757166" y="344195"/>
                  </a:lnTo>
                  <a:lnTo>
                    <a:pt x="763857" y="362017"/>
                  </a:lnTo>
                  <a:lnTo>
                    <a:pt x="778353" y="363131"/>
                  </a:lnTo>
                  <a:lnTo>
                    <a:pt x="787274" y="359789"/>
                  </a:lnTo>
                  <a:lnTo>
                    <a:pt x="801771" y="354220"/>
                  </a:lnTo>
                  <a:lnTo>
                    <a:pt x="816268" y="368701"/>
                  </a:lnTo>
                  <a:lnTo>
                    <a:pt x="826304" y="380954"/>
                  </a:lnTo>
                  <a:lnTo>
                    <a:pt x="837455" y="393206"/>
                  </a:lnTo>
                  <a:lnTo>
                    <a:pt x="850837" y="394320"/>
                  </a:lnTo>
                  <a:lnTo>
                    <a:pt x="865333" y="393206"/>
                  </a:lnTo>
                  <a:lnTo>
                    <a:pt x="875369" y="384295"/>
                  </a:lnTo>
                  <a:lnTo>
                    <a:pt x="879551" y="369815"/>
                  </a:lnTo>
                  <a:lnTo>
                    <a:pt x="880119" y="369466"/>
                  </a:lnTo>
                  <a:lnTo>
                    <a:pt x="880119" y="356110"/>
                  </a:lnTo>
                  <a:lnTo>
                    <a:pt x="891259" y="346092"/>
                  </a:lnTo>
                  <a:lnTo>
                    <a:pt x="907968" y="342753"/>
                  </a:lnTo>
                  <a:lnTo>
                    <a:pt x="919108" y="347205"/>
                  </a:lnTo>
                  <a:lnTo>
                    <a:pt x="930248" y="357223"/>
                  </a:lnTo>
                  <a:lnTo>
                    <a:pt x="942501" y="347205"/>
                  </a:lnTo>
                  <a:lnTo>
                    <a:pt x="955869" y="347205"/>
                  </a:lnTo>
                  <a:lnTo>
                    <a:pt x="974806" y="344979"/>
                  </a:lnTo>
                  <a:lnTo>
                    <a:pt x="979262" y="328283"/>
                  </a:lnTo>
                  <a:lnTo>
                    <a:pt x="981490" y="313813"/>
                  </a:lnTo>
                  <a:lnTo>
                    <a:pt x="991516" y="300456"/>
                  </a:lnTo>
                  <a:lnTo>
                    <a:pt x="981490" y="298230"/>
                  </a:lnTo>
                  <a:lnTo>
                    <a:pt x="975920" y="287099"/>
                  </a:lnTo>
                  <a:lnTo>
                    <a:pt x="973692" y="275968"/>
                  </a:lnTo>
                  <a:lnTo>
                    <a:pt x="994858" y="272629"/>
                  </a:lnTo>
                  <a:lnTo>
                    <a:pt x="999313" y="257046"/>
                  </a:lnTo>
                  <a:lnTo>
                    <a:pt x="1010453" y="258159"/>
                  </a:lnTo>
                  <a:lnTo>
                    <a:pt x="1023821" y="259272"/>
                  </a:lnTo>
                  <a:lnTo>
                    <a:pt x="1023821" y="233672"/>
                  </a:lnTo>
                  <a:lnTo>
                    <a:pt x="1039973" y="228941"/>
                  </a:lnTo>
                  <a:lnTo>
                    <a:pt x="1047214" y="226437"/>
                  </a:lnTo>
                  <a:lnTo>
                    <a:pt x="1042201" y="213080"/>
                  </a:lnTo>
                  <a:lnTo>
                    <a:pt x="1053898" y="203619"/>
                  </a:lnTo>
                  <a:lnTo>
                    <a:pt x="1051670" y="192488"/>
                  </a:lnTo>
                  <a:lnTo>
                    <a:pt x="1059468" y="184696"/>
                  </a:lnTo>
                  <a:lnTo>
                    <a:pt x="1063923" y="202506"/>
                  </a:lnTo>
                  <a:lnTo>
                    <a:pt x="1078405" y="196940"/>
                  </a:lnTo>
                  <a:lnTo>
                    <a:pt x="1087317" y="191375"/>
                  </a:lnTo>
                  <a:lnTo>
                    <a:pt x="1089545" y="180244"/>
                  </a:lnTo>
                  <a:lnTo>
                    <a:pt x="1094001" y="169113"/>
                  </a:lnTo>
                  <a:lnTo>
                    <a:pt x="1110710" y="165774"/>
                  </a:lnTo>
                  <a:lnTo>
                    <a:pt x="1125192" y="165774"/>
                  </a:lnTo>
                  <a:lnTo>
                    <a:pt x="1129647" y="174679"/>
                  </a:lnTo>
                  <a:cubicBezTo>
                    <a:pt x="1130018" y="179502"/>
                    <a:pt x="1130390" y="184326"/>
                    <a:pt x="1130761" y="189149"/>
                  </a:cubicBezTo>
                  <a:lnTo>
                    <a:pt x="1139673" y="199166"/>
                  </a:lnTo>
                  <a:lnTo>
                    <a:pt x="1150813" y="209184"/>
                  </a:lnTo>
                  <a:lnTo>
                    <a:pt x="1167522" y="212523"/>
                  </a:lnTo>
                  <a:lnTo>
                    <a:pt x="1175320" y="201392"/>
                  </a:lnTo>
                  <a:lnTo>
                    <a:pt x="1184232" y="193601"/>
                  </a:lnTo>
                  <a:lnTo>
                    <a:pt x="1197599" y="193601"/>
                  </a:lnTo>
                  <a:lnTo>
                    <a:pt x="1216537" y="192488"/>
                  </a:lnTo>
                  <a:lnTo>
                    <a:pt x="1226562" y="202506"/>
                  </a:lnTo>
                  <a:lnTo>
                    <a:pt x="1237702" y="214749"/>
                  </a:lnTo>
                  <a:lnTo>
                    <a:pt x="1246614" y="226993"/>
                  </a:lnTo>
                  <a:lnTo>
                    <a:pt x="1257753" y="222541"/>
                  </a:lnTo>
                  <a:lnTo>
                    <a:pt x="1270007" y="212523"/>
                  </a:lnTo>
                  <a:lnTo>
                    <a:pt x="1275577" y="203619"/>
                  </a:lnTo>
                  <a:lnTo>
                    <a:pt x="1285603" y="199166"/>
                  </a:lnTo>
                  <a:lnTo>
                    <a:pt x="1297856" y="203619"/>
                  </a:lnTo>
                  <a:lnTo>
                    <a:pt x="1304540" y="216975"/>
                  </a:lnTo>
                  <a:lnTo>
                    <a:pt x="1314566" y="225880"/>
                  </a:lnTo>
                  <a:lnTo>
                    <a:pt x="1326819" y="232558"/>
                  </a:lnTo>
                  <a:lnTo>
                    <a:pt x="1336845" y="235898"/>
                  </a:lnTo>
                  <a:lnTo>
                    <a:pt x="1351327" y="241463"/>
                  </a:lnTo>
                  <a:lnTo>
                    <a:pt x="1362466" y="249255"/>
                  </a:lnTo>
                  <a:lnTo>
                    <a:pt x="1373186" y="255413"/>
                  </a:lnTo>
                  <a:lnTo>
                    <a:pt x="1373606" y="255098"/>
                  </a:lnTo>
                  <a:lnTo>
                    <a:pt x="1381960" y="270960"/>
                  </a:lnTo>
                  <a:lnTo>
                    <a:pt x="1407582" y="268734"/>
                  </a:lnTo>
                  <a:lnTo>
                    <a:pt x="1422063" y="279864"/>
                  </a:lnTo>
                  <a:lnTo>
                    <a:pt x="1442115" y="287656"/>
                  </a:lnTo>
                  <a:lnTo>
                    <a:pt x="1447685" y="304352"/>
                  </a:lnTo>
                  <a:lnTo>
                    <a:pt x="1445457" y="317709"/>
                  </a:lnTo>
                  <a:lnTo>
                    <a:pt x="1439887" y="333292"/>
                  </a:lnTo>
                  <a:lnTo>
                    <a:pt x="1436545" y="345536"/>
                  </a:lnTo>
                  <a:lnTo>
                    <a:pt x="1443229" y="352214"/>
                  </a:lnTo>
                  <a:lnTo>
                    <a:pt x="1461052" y="352214"/>
                  </a:lnTo>
                  <a:lnTo>
                    <a:pt x="1465508" y="366684"/>
                  </a:lnTo>
                  <a:lnTo>
                    <a:pt x="1467736" y="380041"/>
                  </a:lnTo>
                  <a:lnTo>
                    <a:pt x="1475534" y="396737"/>
                  </a:lnTo>
                  <a:lnTo>
                    <a:pt x="1490572" y="416216"/>
                  </a:lnTo>
                  <a:lnTo>
                    <a:pt x="1490015" y="416216"/>
                  </a:lnTo>
                  <a:lnTo>
                    <a:pt x="1480547" y="413989"/>
                  </a:lnTo>
                  <a:lnTo>
                    <a:pt x="1472749" y="416216"/>
                  </a:lnTo>
                  <a:lnTo>
                    <a:pt x="1460495" y="418442"/>
                  </a:lnTo>
                  <a:lnTo>
                    <a:pt x="1451583" y="418442"/>
                  </a:lnTo>
                  <a:lnTo>
                    <a:pt x="1442950" y="425955"/>
                  </a:lnTo>
                  <a:lnTo>
                    <a:pt x="1442950" y="426233"/>
                  </a:lnTo>
                  <a:lnTo>
                    <a:pt x="1425962" y="455173"/>
                  </a:lnTo>
                  <a:lnTo>
                    <a:pt x="1403683" y="472982"/>
                  </a:lnTo>
                  <a:lnTo>
                    <a:pt x="1413709" y="484113"/>
                  </a:lnTo>
                  <a:lnTo>
                    <a:pt x="1434874" y="477435"/>
                  </a:lnTo>
                  <a:lnTo>
                    <a:pt x="1453811" y="470756"/>
                  </a:lnTo>
                  <a:lnTo>
                    <a:pt x="1463837" y="483000"/>
                  </a:lnTo>
                  <a:lnTo>
                    <a:pt x="1456039" y="496357"/>
                  </a:lnTo>
                  <a:lnTo>
                    <a:pt x="1440444" y="514166"/>
                  </a:lnTo>
                  <a:lnTo>
                    <a:pt x="1419278" y="519731"/>
                  </a:lnTo>
                  <a:cubicBezTo>
                    <a:pt x="1422342" y="529471"/>
                    <a:pt x="1425127" y="538932"/>
                    <a:pt x="1428190" y="548671"/>
                  </a:cubicBezTo>
                  <a:lnTo>
                    <a:pt x="1407025" y="567593"/>
                  </a:lnTo>
                  <a:lnTo>
                    <a:pt x="1391429" y="588742"/>
                  </a:lnTo>
                  <a:lnTo>
                    <a:pt x="1372492" y="607664"/>
                  </a:lnTo>
                  <a:lnTo>
                    <a:pt x="1351327" y="617682"/>
                  </a:lnTo>
                  <a:lnTo>
                    <a:pt x="1351327" y="636604"/>
                  </a:lnTo>
                  <a:lnTo>
                    <a:pt x="1346871" y="657752"/>
                  </a:lnTo>
                  <a:lnTo>
                    <a:pt x="1330161" y="667770"/>
                  </a:lnTo>
                  <a:lnTo>
                    <a:pt x="1310110" y="680014"/>
                  </a:lnTo>
                  <a:lnTo>
                    <a:pt x="1283375" y="693371"/>
                  </a:lnTo>
                  <a:lnTo>
                    <a:pt x="1256639" y="707841"/>
                  </a:lnTo>
                  <a:cubicBezTo>
                    <a:pt x="1258589" y="724537"/>
                    <a:pt x="1260260" y="741233"/>
                    <a:pt x="1262209" y="757929"/>
                  </a:cubicBezTo>
                  <a:lnTo>
                    <a:pt x="1257753" y="794660"/>
                  </a:lnTo>
                  <a:lnTo>
                    <a:pt x="1234360" y="813583"/>
                  </a:lnTo>
                  <a:lnTo>
                    <a:pt x="1213195" y="834731"/>
                  </a:lnTo>
                  <a:lnTo>
                    <a:pt x="1192029" y="850314"/>
                  </a:lnTo>
                  <a:lnTo>
                    <a:pt x="1173092" y="872575"/>
                  </a:lnTo>
                  <a:lnTo>
                    <a:pt x="1157218" y="892611"/>
                  </a:lnTo>
                  <a:lnTo>
                    <a:pt x="1156383" y="894837"/>
                  </a:lnTo>
                  <a:lnTo>
                    <a:pt x="1170864" y="904854"/>
                  </a:lnTo>
                  <a:lnTo>
                    <a:pt x="1167522" y="920438"/>
                  </a:lnTo>
                  <a:lnTo>
                    <a:pt x="1155269" y="930455"/>
                  </a:lnTo>
                  <a:lnTo>
                    <a:pt x="1144129" y="940473"/>
                  </a:lnTo>
                  <a:lnTo>
                    <a:pt x="1141901" y="951604"/>
                  </a:lnTo>
                  <a:lnTo>
                    <a:pt x="1138559" y="970526"/>
                  </a:lnTo>
                  <a:lnTo>
                    <a:pt x="1141901" y="982770"/>
                  </a:lnTo>
                  <a:lnTo>
                    <a:pt x="1119622" y="1003918"/>
                  </a:lnTo>
                  <a:lnTo>
                    <a:pt x="1108482" y="1020614"/>
                  </a:lnTo>
                  <a:lnTo>
                    <a:pt x="1095115" y="1035084"/>
                  </a:lnTo>
                  <a:lnTo>
                    <a:pt x="1083975" y="1050667"/>
                  </a:lnTo>
                  <a:lnTo>
                    <a:pt x="1068379" y="1061798"/>
                  </a:lnTo>
                  <a:lnTo>
                    <a:pt x="1038302" y="1061798"/>
                  </a:lnTo>
                  <a:lnTo>
                    <a:pt x="1018251" y="1061798"/>
                  </a:lnTo>
                  <a:cubicBezTo>
                    <a:pt x="1018529" y="1054841"/>
                    <a:pt x="1019086" y="1047606"/>
                    <a:pt x="1019365" y="1040649"/>
                  </a:cubicBezTo>
                  <a:lnTo>
                    <a:pt x="1009339" y="1031745"/>
                  </a:lnTo>
                  <a:lnTo>
                    <a:pt x="992630" y="1026179"/>
                  </a:lnTo>
                  <a:lnTo>
                    <a:pt x="973692" y="1043989"/>
                  </a:lnTo>
                  <a:lnTo>
                    <a:pt x="963666" y="1060685"/>
                  </a:lnTo>
                  <a:lnTo>
                    <a:pt x="945843" y="1064024"/>
                  </a:lnTo>
                  <a:lnTo>
                    <a:pt x="932475" y="1068476"/>
                  </a:lnTo>
                  <a:cubicBezTo>
                    <a:pt x="932754" y="1060685"/>
                    <a:pt x="933311" y="1052893"/>
                    <a:pt x="933589" y="1045102"/>
                  </a:cubicBezTo>
                  <a:lnTo>
                    <a:pt x="922450" y="1037310"/>
                  </a:lnTo>
                  <a:lnTo>
                    <a:pt x="907968" y="1032858"/>
                  </a:lnTo>
                  <a:lnTo>
                    <a:pt x="900170" y="1018388"/>
                  </a:lnTo>
                  <a:lnTo>
                    <a:pt x="889031" y="1005031"/>
                  </a:lnTo>
                  <a:lnTo>
                    <a:pt x="874549" y="986109"/>
                  </a:lnTo>
                  <a:lnTo>
                    <a:pt x="866863" y="974191"/>
                  </a:lnTo>
                  <a:lnTo>
                    <a:pt x="865333" y="974662"/>
                  </a:lnTo>
                  <a:lnTo>
                    <a:pt x="853067" y="975776"/>
                  </a:lnTo>
                  <a:lnTo>
                    <a:pt x="843030" y="972434"/>
                  </a:lnTo>
                  <a:lnTo>
                    <a:pt x="835225" y="964637"/>
                  </a:lnTo>
                  <a:lnTo>
                    <a:pt x="832994" y="953498"/>
                  </a:lnTo>
                  <a:lnTo>
                    <a:pt x="825188" y="946814"/>
                  </a:lnTo>
                  <a:lnTo>
                    <a:pt x="811807" y="946814"/>
                  </a:lnTo>
                  <a:lnTo>
                    <a:pt x="800656" y="951270"/>
                  </a:lnTo>
                  <a:lnTo>
                    <a:pt x="787274" y="961295"/>
                  </a:lnTo>
                  <a:lnTo>
                    <a:pt x="780584" y="955725"/>
                  </a:lnTo>
                  <a:lnTo>
                    <a:pt x="766087" y="947928"/>
                  </a:lnTo>
                  <a:lnTo>
                    <a:pt x="752706" y="942359"/>
                  </a:lnTo>
                  <a:lnTo>
                    <a:pt x="738209" y="952384"/>
                  </a:lnTo>
                  <a:lnTo>
                    <a:pt x="733749" y="969092"/>
                  </a:lnTo>
                  <a:lnTo>
                    <a:pt x="728173" y="984687"/>
                  </a:lnTo>
                  <a:lnTo>
                    <a:pt x="730403" y="1000281"/>
                  </a:lnTo>
                  <a:lnTo>
                    <a:pt x="723713" y="1018104"/>
                  </a:lnTo>
                  <a:lnTo>
                    <a:pt x="719252" y="1041496"/>
                  </a:lnTo>
                  <a:lnTo>
                    <a:pt x="715907" y="1062660"/>
                  </a:lnTo>
                  <a:lnTo>
                    <a:pt x="708101" y="1082710"/>
                  </a:lnTo>
                  <a:lnTo>
                    <a:pt x="700295" y="1101646"/>
                  </a:lnTo>
                  <a:lnTo>
                    <a:pt x="688029" y="1123089"/>
                  </a:lnTo>
                  <a:lnTo>
                    <a:pt x="675762" y="1120582"/>
                  </a:lnTo>
                  <a:lnTo>
                    <a:pt x="673532" y="1110557"/>
                  </a:lnTo>
                  <a:lnTo>
                    <a:pt x="670187" y="1094963"/>
                  </a:lnTo>
                  <a:lnTo>
                    <a:pt x="665726" y="1082710"/>
                  </a:lnTo>
                  <a:cubicBezTo>
                    <a:pt x="664890" y="1076862"/>
                    <a:pt x="664332" y="1070735"/>
                    <a:pt x="663496" y="1064887"/>
                  </a:cubicBezTo>
                  <a:lnTo>
                    <a:pt x="654575" y="1054862"/>
                  </a:lnTo>
                  <a:lnTo>
                    <a:pt x="641194" y="1060432"/>
                  </a:lnTo>
                  <a:lnTo>
                    <a:pt x="631158" y="1068229"/>
                  </a:lnTo>
                  <a:lnTo>
                    <a:pt x="623352" y="1077140"/>
                  </a:lnTo>
                  <a:lnTo>
                    <a:pt x="615546" y="1061546"/>
                  </a:lnTo>
                  <a:lnTo>
                    <a:pt x="607740" y="1069343"/>
                  </a:lnTo>
                  <a:lnTo>
                    <a:pt x="596589" y="1073799"/>
                  </a:lnTo>
                  <a:lnTo>
                    <a:pt x="583207" y="1064887"/>
                  </a:lnTo>
                  <a:lnTo>
                    <a:pt x="569826" y="1060432"/>
                  </a:lnTo>
                  <a:lnTo>
                    <a:pt x="557560" y="1066001"/>
                  </a:lnTo>
                  <a:lnTo>
                    <a:pt x="549754" y="1074913"/>
                  </a:lnTo>
                  <a:cubicBezTo>
                    <a:pt x="550033" y="1080204"/>
                    <a:pt x="550590" y="1085216"/>
                    <a:pt x="550869" y="1090507"/>
                  </a:cubicBezTo>
                  <a:cubicBezTo>
                    <a:pt x="550497" y="1097190"/>
                    <a:pt x="550126" y="1103874"/>
                    <a:pt x="549754" y="1110557"/>
                  </a:cubicBezTo>
                  <a:lnTo>
                    <a:pt x="539718" y="1118355"/>
                  </a:lnTo>
                  <a:lnTo>
                    <a:pt x="528567" y="1121696"/>
                  </a:lnTo>
                  <a:lnTo>
                    <a:pt x="517415" y="1123924"/>
                  </a:lnTo>
                  <a:lnTo>
                    <a:pt x="508494" y="1133949"/>
                  </a:lnTo>
                  <a:lnTo>
                    <a:pt x="498458" y="1126152"/>
                  </a:lnTo>
                  <a:lnTo>
                    <a:pt x="480616" y="1125038"/>
                  </a:lnTo>
                  <a:lnTo>
                    <a:pt x="467235" y="1121696"/>
                  </a:lnTo>
                  <a:lnTo>
                    <a:pt x="453854" y="1118355"/>
                  </a:lnTo>
                  <a:lnTo>
                    <a:pt x="440472" y="1117241"/>
                  </a:lnTo>
                  <a:lnTo>
                    <a:pt x="430436" y="1126152"/>
                  </a:lnTo>
                  <a:lnTo>
                    <a:pt x="417055" y="1132835"/>
                  </a:lnTo>
                  <a:lnTo>
                    <a:pt x="404788" y="1125038"/>
                  </a:lnTo>
                  <a:lnTo>
                    <a:pt x="400328" y="1116127"/>
                  </a:lnTo>
                  <a:lnTo>
                    <a:pt x="388062" y="1113899"/>
                  </a:lnTo>
                  <a:lnTo>
                    <a:pt x="378025" y="1107216"/>
                  </a:lnTo>
                  <a:cubicBezTo>
                    <a:pt x="377653" y="1103132"/>
                    <a:pt x="377282" y="1099047"/>
                    <a:pt x="376910" y="1094963"/>
                  </a:cubicBezTo>
                  <a:lnTo>
                    <a:pt x="371892" y="1081596"/>
                  </a:lnTo>
                  <a:lnTo>
                    <a:pt x="384716" y="1067115"/>
                  </a:lnTo>
                  <a:lnTo>
                    <a:pt x="399213" y="1060432"/>
                  </a:lnTo>
                  <a:lnTo>
                    <a:pt x="410364" y="1049293"/>
                  </a:lnTo>
                  <a:cubicBezTo>
                    <a:pt x="408134" y="1046787"/>
                    <a:pt x="405903" y="1044002"/>
                    <a:pt x="403673" y="1041496"/>
                  </a:cubicBezTo>
                  <a:lnTo>
                    <a:pt x="407019" y="1028129"/>
                  </a:lnTo>
                  <a:lnTo>
                    <a:pt x="407019" y="1012534"/>
                  </a:lnTo>
                  <a:lnTo>
                    <a:pt x="407019" y="1000281"/>
                  </a:lnTo>
                  <a:cubicBezTo>
                    <a:pt x="406182" y="994433"/>
                    <a:pt x="405625" y="988307"/>
                    <a:pt x="404788" y="982459"/>
                  </a:cubicBezTo>
                  <a:lnTo>
                    <a:pt x="395867" y="969092"/>
                  </a:lnTo>
                  <a:lnTo>
                    <a:pt x="382486" y="967978"/>
                  </a:lnTo>
                  <a:lnTo>
                    <a:pt x="367989" y="967978"/>
                  </a:lnTo>
                  <a:lnTo>
                    <a:pt x="356838" y="955725"/>
                  </a:lnTo>
                  <a:lnTo>
                    <a:pt x="344572" y="954611"/>
                  </a:lnTo>
                  <a:lnTo>
                    <a:pt x="331190" y="959067"/>
                  </a:lnTo>
                  <a:lnTo>
                    <a:pt x="321154" y="947928"/>
                  </a:lnTo>
                  <a:cubicBezTo>
                    <a:pt x="319203" y="943751"/>
                    <a:pt x="317530" y="939852"/>
                    <a:pt x="315579" y="935675"/>
                  </a:cubicBezTo>
                  <a:cubicBezTo>
                    <a:pt x="315858" y="930941"/>
                    <a:pt x="316415" y="925929"/>
                    <a:pt x="316694" y="921194"/>
                  </a:cubicBezTo>
                  <a:lnTo>
                    <a:pt x="312233" y="907828"/>
                  </a:lnTo>
                  <a:cubicBezTo>
                    <a:pt x="309724" y="902258"/>
                    <a:pt x="306937" y="896689"/>
                    <a:pt x="304428" y="891119"/>
                  </a:cubicBezTo>
                  <a:lnTo>
                    <a:pt x="295507" y="876639"/>
                  </a:lnTo>
                  <a:lnTo>
                    <a:pt x="286864" y="856588"/>
                  </a:lnTo>
                  <a:lnTo>
                    <a:pt x="286586" y="856588"/>
                  </a:lnTo>
                  <a:lnTo>
                    <a:pt x="276550" y="844335"/>
                  </a:lnTo>
                  <a:lnTo>
                    <a:pt x="266513" y="838766"/>
                  </a:lnTo>
                  <a:lnTo>
                    <a:pt x="257593" y="848791"/>
                  </a:lnTo>
                  <a:lnTo>
                    <a:pt x="250902" y="857702"/>
                  </a:lnTo>
                  <a:cubicBezTo>
                    <a:pt x="249508" y="861322"/>
                    <a:pt x="247835" y="865221"/>
                    <a:pt x="246441" y="868841"/>
                  </a:cubicBezTo>
                  <a:lnTo>
                    <a:pt x="235290" y="878866"/>
                  </a:lnTo>
                  <a:lnTo>
                    <a:pt x="221909" y="887778"/>
                  </a:lnTo>
                  <a:cubicBezTo>
                    <a:pt x="220515" y="881373"/>
                    <a:pt x="218842" y="875246"/>
                    <a:pt x="217448" y="868841"/>
                  </a:cubicBezTo>
                  <a:lnTo>
                    <a:pt x="209642" y="862158"/>
                  </a:lnTo>
                  <a:lnTo>
                    <a:pt x="199606" y="855474"/>
                  </a:lnTo>
                  <a:lnTo>
                    <a:pt x="192916" y="863272"/>
                  </a:lnTo>
                  <a:lnTo>
                    <a:pt x="182880" y="872183"/>
                  </a:lnTo>
                  <a:lnTo>
                    <a:pt x="167268" y="871069"/>
                  </a:lnTo>
                  <a:lnTo>
                    <a:pt x="160577" y="855474"/>
                  </a:lnTo>
                  <a:lnTo>
                    <a:pt x="148311" y="862158"/>
                  </a:lnTo>
                  <a:lnTo>
                    <a:pt x="137160" y="869955"/>
                  </a:lnTo>
                  <a:lnTo>
                    <a:pt x="120433" y="873297"/>
                  </a:lnTo>
                  <a:lnTo>
                    <a:pt x="109282" y="862158"/>
                  </a:lnTo>
                  <a:lnTo>
                    <a:pt x="97015" y="853247"/>
                  </a:lnTo>
                  <a:lnTo>
                    <a:pt x="85864" y="844335"/>
                  </a:lnTo>
                  <a:lnTo>
                    <a:pt x="72483" y="838766"/>
                  </a:lnTo>
                  <a:lnTo>
                    <a:pt x="74155" y="818159"/>
                  </a:lnTo>
                  <a:lnTo>
                    <a:pt x="78058" y="803121"/>
                  </a:lnTo>
                  <a:lnTo>
                    <a:pt x="88094" y="784185"/>
                  </a:lnTo>
                  <a:lnTo>
                    <a:pt x="78058" y="774160"/>
                  </a:lnTo>
                  <a:cubicBezTo>
                    <a:pt x="78337" y="767476"/>
                    <a:pt x="78895" y="760793"/>
                    <a:pt x="79173" y="754110"/>
                  </a:cubicBezTo>
                  <a:cubicBezTo>
                    <a:pt x="78895" y="749376"/>
                    <a:pt x="78337" y="744363"/>
                    <a:pt x="78058" y="739629"/>
                  </a:cubicBezTo>
                  <a:cubicBezTo>
                    <a:pt x="78895" y="734895"/>
                    <a:pt x="79452" y="729882"/>
                    <a:pt x="80288" y="725148"/>
                  </a:cubicBezTo>
                  <a:lnTo>
                    <a:pt x="88094" y="706212"/>
                  </a:lnTo>
                  <a:lnTo>
                    <a:pt x="76943" y="693959"/>
                  </a:lnTo>
                  <a:lnTo>
                    <a:pt x="61331" y="679478"/>
                  </a:lnTo>
                  <a:cubicBezTo>
                    <a:pt x="62447" y="674744"/>
                    <a:pt x="63562" y="669732"/>
                    <a:pt x="64677" y="664998"/>
                  </a:cubicBezTo>
                  <a:lnTo>
                    <a:pt x="71368" y="646061"/>
                  </a:lnTo>
                  <a:lnTo>
                    <a:pt x="66907" y="630467"/>
                  </a:lnTo>
                  <a:lnTo>
                    <a:pt x="56871" y="617100"/>
                  </a:lnTo>
                  <a:lnTo>
                    <a:pt x="47950" y="597050"/>
                  </a:lnTo>
                  <a:cubicBezTo>
                    <a:pt x="48786" y="590645"/>
                    <a:pt x="49344" y="584519"/>
                    <a:pt x="50180" y="578114"/>
                  </a:cubicBezTo>
                  <a:lnTo>
                    <a:pt x="33453" y="565861"/>
                  </a:lnTo>
                  <a:lnTo>
                    <a:pt x="20072" y="564747"/>
                  </a:lnTo>
                  <a:lnTo>
                    <a:pt x="14496" y="551380"/>
                  </a:lnTo>
                  <a:lnTo>
                    <a:pt x="10036" y="531330"/>
                  </a:lnTo>
                  <a:lnTo>
                    <a:pt x="22302" y="519077"/>
                  </a:lnTo>
                  <a:lnTo>
                    <a:pt x="30108" y="504596"/>
                  </a:lnTo>
                  <a:lnTo>
                    <a:pt x="30108" y="490116"/>
                  </a:lnTo>
                  <a:lnTo>
                    <a:pt x="26763" y="476749"/>
                  </a:lnTo>
                  <a:lnTo>
                    <a:pt x="24533" y="460040"/>
                  </a:lnTo>
                  <a:lnTo>
                    <a:pt x="5575" y="454749"/>
                  </a:lnTo>
                  <a:lnTo>
                    <a:pt x="5575" y="439990"/>
                  </a:lnTo>
                  <a:lnTo>
                    <a:pt x="6691" y="429965"/>
                  </a:lnTo>
                  <a:lnTo>
                    <a:pt x="17842" y="426623"/>
                  </a:lnTo>
                  <a:lnTo>
                    <a:pt x="26763" y="426623"/>
                  </a:lnTo>
                  <a:lnTo>
                    <a:pt x="39865" y="425509"/>
                  </a:lnTo>
                  <a:cubicBezTo>
                    <a:pt x="39586" y="420682"/>
                    <a:pt x="39308" y="415856"/>
                    <a:pt x="39029" y="411029"/>
                  </a:cubicBezTo>
                  <a:lnTo>
                    <a:pt x="35684" y="388751"/>
                  </a:lnTo>
                  <a:lnTo>
                    <a:pt x="30108" y="374270"/>
                  </a:lnTo>
                  <a:lnTo>
                    <a:pt x="21187" y="362017"/>
                  </a:lnTo>
                  <a:lnTo>
                    <a:pt x="8921" y="349764"/>
                  </a:lnTo>
                  <a:lnTo>
                    <a:pt x="0" y="328600"/>
                  </a:lnTo>
                  <a:lnTo>
                    <a:pt x="14496" y="324145"/>
                  </a:lnTo>
                  <a:lnTo>
                    <a:pt x="30108" y="326372"/>
                  </a:lnTo>
                  <a:lnTo>
                    <a:pt x="45720" y="321917"/>
                  </a:lnTo>
                  <a:lnTo>
                    <a:pt x="60216" y="311892"/>
                  </a:lnTo>
                  <a:lnTo>
                    <a:pt x="65792" y="297411"/>
                  </a:lnTo>
                  <a:lnTo>
                    <a:pt x="65792" y="284044"/>
                  </a:lnTo>
                  <a:lnTo>
                    <a:pt x="57986" y="270678"/>
                  </a:lnTo>
                  <a:lnTo>
                    <a:pt x="46835" y="267336"/>
                  </a:lnTo>
                  <a:lnTo>
                    <a:pt x="62447" y="253969"/>
                  </a:lnTo>
                  <a:lnTo>
                    <a:pt x="76943" y="241716"/>
                  </a:lnTo>
                  <a:lnTo>
                    <a:pt x="91440" y="231691"/>
                  </a:lnTo>
                  <a:lnTo>
                    <a:pt x="93670" y="216097"/>
                  </a:lnTo>
                  <a:cubicBezTo>
                    <a:pt x="94042" y="210527"/>
                    <a:pt x="94413" y="204958"/>
                    <a:pt x="94785" y="199388"/>
                  </a:cubicBezTo>
                  <a:lnTo>
                    <a:pt x="85864" y="184907"/>
                  </a:lnTo>
                  <a:lnTo>
                    <a:pt x="73598" y="172654"/>
                  </a:lnTo>
                  <a:lnTo>
                    <a:pt x="69137" y="154832"/>
                  </a:lnTo>
                  <a:lnTo>
                    <a:pt x="63562" y="142579"/>
                  </a:lnTo>
                  <a:lnTo>
                    <a:pt x="52411" y="126984"/>
                  </a:lnTo>
                  <a:lnTo>
                    <a:pt x="35126" y="113061"/>
                  </a:lnTo>
                  <a:lnTo>
                    <a:pt x="47950" y="96909"/>
                  </a:lnTo>
                  <a:lnTo>
                    <a:pt x="57986" y="83542"/>
                  </a:lnTo>
                  <a:lnTo>
                    <a:pt x="71368" y="70175"/>
                  </a:lnTo>
                  <a:lnTo>
                    <a:pt x="63562" y="63492"/>
                  </a:lnTo>
                  <a:lnTo>
                    <a:pt x="56871" y="55695"/>
                  </a:lnTo>
                  <a:lnTo>
                    <a:pt x="60216" y="46784"/>
                  </a:lnTo>
                  <a:lnTo>
                    <a:pt x="64677" y="32303"/>
                  </a:lnTo>
                  <a:lnTo>
                    <a:pt x="75828" y="24506"/>
                  </a:lnTo>
                  <a:lnTo>
                    <a:pt x="94785" y="13367"/>
                  </a:lnTo>
                  <a:lnTo>
                    <a:pt x="112627" y="13367"/>
                  </a:lnTo>
                  <a:lnTo>
                    <a:pt x="134929" y="15594"/>
                  </a:lnTo>
                  <a:lnTo>
                    <a:pt x="151656" y="14481"/>
                  </a:lnTo>
                  <a:lnTo>
                    <a:pt x="168383" y="16708"/>
                  </a:lnTo>
                  <a:lnTo>
                    <a:pt x="185110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椭圆 31">
              <a:extLst>
                <a:ext uri="{FF2B5EF4-FFF2-40B4-BE49-F238E27FC236}">
                  <a16:creationId xmlns:a16="http://schemas.microsoft.com/office/drawing/2014/main" id="{11B8F534-3319-B239-D080-BCCC58ADC248}"/>
                </a:ext>
              </a:extLst>
            </p:cNvPr>
            <p:cNvSpPr/>
            <p:nvPr/>
          </p:nvSpPr>
          <p:spPr>
            <a:xfrm>
              <a:off x="4388151" y="2500569"/>
              <a:ext cx="1240269" cy="1107885"/>
            </a:xfrm>
            <a:custGeom>
              <a:avLst/>
              <a:gdLst>
                <a:gd name="connsiteX0" fmla="*/ 1199523 w 1617340"/>
                <a:gd name="connsiteY0" fmla="*/ 1157999 h 1355445"/>
                <a:gd name="connsiteX1" fmla="*/ 1193442 w 1617340"/>
                <a:gd name="connsiteY1" fmla="*/ 1162170 h 1355445"/>
                <a:gd name="connsiteX2" fmla="*/ 1199523 w 1617340"/>
                <a:gd name="connsiteY2" fmla="*/ 1157999 h 1355445"/>
                <a:gd name="connsiteX3" fmla="*/ 436718 w 1617340"/>
                <a:gd name="connsiteY3" fmla="*/ 0 h 1355445"/>
                <a:gd name="connsiteX4" fmla="*/ 460099 w 1617340"/>
                <a:gd name="connsiteY4" fmla="*/ 0 h 1355445"/>
                <a:gd name="connsiteX5" fmla="*/ 473459 w 1617340"/>
                <a:gd name="connsiteY5" fmla="*/ 7801 h 1355445"/>
                <a:gd name="connsiteX6" fmla="*/ 473459 w 1617340"/>
                <a:gd name="connsiteY6" fmla="*/ 23403 h 1355445"/>
                <a:gd name="connsiteX7" fmla="*/ 474572 w 1617340"/>
                <a:gd name="connsiteY7" fmla="*/ 37891 h 1355445"/>
                <a:gd name="connsiteX8" fmla="*/ 452305 w 1617340"/>
                <a:gd name="connsiteY8" fmla="*/ 54608 h 1355445"/>
                <a:gd name="connsiteX9" fmla="*/ 465665 w 1617340"/>
                <a:gd name="connsiteY9" fmla="*/ 65752 h 1355445"/>
                <a:gd name="connsiteX10" fmla="*/ 453418 w 1617340"/>
                <a:gd name="connsiteY10" fmla="*/ 98071 h 1355445"/>
                <a:gd name="connsiteX11" fmla="*/ 467892 w 1617340"/>
                <a:gd name="connsiteY11" fmla="*/ 112559 h 1355445"/>
                <a:gd name="connsiteX12" fmla="*/ 480139 w 1617340"/>
                <a:gd name="connsiteY12" fmla="*/ 119246 h 1355445"/>
                <a:gd name="connsiteX13" fmla="*/ 481252 w 1617340"/>
                <a:gd name="connsiteY13" fmla="*/ 133734 h 1355445"/>
                <a:gd name="connsiteX14" fmla="*/ 469005 w 1617340"/>
                <a:gd name="connsiteY14" fmla="*/ 147107 h 1355445"/>
                <a:gd name="connsiteX15" fmla="*/ 473459 w 1617340"/>
                <a:gd name="connsiteY15" fmla="*/ 171625 h 1355445"/>
                <a:gd name="connsiteX16" fmla="*/ 481252 w 1617340"/>
                <a:gd name="connsiteY16" fmla="*/ 188342 h 1355445"/>
                <a:gd name="connsiteX17" fmla="*/ 503520 w 1617340"/>
                <a:gd name="connsiteY17" fmla="*/ 188342 h 1355445"/>
                <a:gd name="connsiteX18" fmla="*/ 531354 w 1617340"/>
                <a:gd name="connsiteY18" fmla="*/ 188342 h 1355445"/>
                <a:gd name="connsiteX19" fmla="*/ 545828 w 1617340"/>
                <a:gd name="connsiteY19" fmla="*/ 196143 h 1355445"/>
                <a:gd name="connsiteX20" fmla="*/ 552508 w 1617340"/>
                <a:gd name="connsiteY20" fmla="*/ 209516 h 1355445"/>
                <a:gd name="connsiteX21" fmla="*/ 559188 w 1617340"/>
                <a:gd name="connsiteY21" fmla="*/ 227347 h 1355445"/>
                <a:gd name="connsiteX22" fmla="*/ 581455 w 1617340"/>
                <a:gd name="connsiteY22" fmla="*/ 226233 h 1355445"/>
                <a:gd name="connsiteX23" fmla="*/ 602609 w 1617340"/>
                <a:gd name="connsiteY23" fmla="*/ 228462 h 1355445"/>
                <a:gd name="connsiteX24" fmla="*/ 623763 w 1617340"/>
                <a:gd name="connsiteY24" fmla="*/ 236263 h 1355445"/>
                <a:gd name="connsiteX25" fmla="*/ 623763 w 1617340"/>
                <a:gd name="connsiteY25" fmla="*/ 254094 h 1355445"/>
                <a:gd name="connsiteX26" fmla="*/ 625990 w 1617340"/>
                <a:gd name="connsiteY26" fmla="*/ 270811 h 1355445"/>
                <a:gd name="connsiteX27" fmla="*/ 638515 w 1617340"/>
                <a:gd name="connsiteY27" fmla="*/ 279726 h 1355445"/>
                <a:gd name="connsiteX28" fmla="*/ 631557 w 1617340"/>
                <a:gd name="connsiteY28" fmla="*/ 290871 h 1355445"/>
                <a:gd name="connsiteX29" fmla="*/ 625659 w 1617340"/>
                <a:gd name="connsiteY29" fmla="*/ 297513 h 1355445"/>
                <a:gd name="connsiteX30" fmla="*/ 626180 w 1617340"/>
                <a:gd name="connsiteY30" fmla="*/ 298076 h 1355445"/>
                <a:gd name="connsiteX31" fmla="*/ 632331 w 1617340"/>
                <a:gd name="connsiteY31" fmla="*/ 291150 h 1355445"/>
                <a:gd name="connsiteX32" fmla="*/ 639290 w 1617340"/>
                <a:gd name="connsiteY32" fmla="*/ 280005 h 1355445"/>
                <a:gd name="connsiteX33" fmla="*/ 676868 w 1617340"/>
                <a:gd name="connsiteY33" fmla="*/ 325697 h 1355445"/>
                <a:gd name="connsiteX34" fmla="*/ 692455 w 1617340"/>
                <a:gd name="connsiteY34" fmla="*/ 317896 h 1355445"/>
                <a:gd name="connsiteX35" fmla="*/ 718064 w 1617340"/>
                <a:gd name="connsiteY35" fmla="*/ 316782 h 1355445"/>
                <a:gd name="connsiteX36" fmla="*/ 732539 w 1617340"/>
                <a:gd name="connsiteY36" fmla="*/ 305637 h 1355445"/>
                <a:gd name="connsiteX37" fmla="*/ 745900 w 1617340"/>
                <a:gd name="connsiteY37" fmla="*/ 295607 h 1355445"/>
                <a:gd name="connsiteX38" fmla="*/ 762601 w 1617340"/>
                <a:gd name="connsiteY38" fmla="*/ 292264 h 1355445"/>
                <a:gd name="connsiteX39" fmla="*/ 787096 w 1617340"/>
                <a:gd name="connsiteY39" fmla="*/ 292264 h 1355445"/>
                <a:gd name="connsiteX40" fmla="*/ 803798 w 1617340"/>
                <a:gd name="connsiteY40" fmla="*/ 310095 h 1355445"/>
                <a:gd name="connsiteX41" fmla="*/ 812705 w 1617340"/>
                <a:gd name="connsiteY41" fmla="*/ 327926 h 1355445"/>
                <a:gd name="connsiteX42" fmla="*/ 847221 w 1617340"/>
                <a:gd name="connsiteY42" fmla="*/ 331270 h 1355445"/>
                <a:gd name="connsiteX43" fmla="*/ 865036 w 1617340"/>
                <a:gd name="connsiteY43" fmla="*/ 343529 h 1355445"/>
                <a:gd name="connsiteX44" fmla="*/ 881737 w 1617340"/>
                <a:gd name="connsiteY44" fmla="*/ 344643 h 1355445"/>
                <a:gd name="connsiteX45" fmla="*/ 889531 w 1617340"/>
                <a:gd name="connsiteY45" fmla="*/ 333499 h 1355445"/>
                <a:gd name="connsiteX46" fmla="*/ 898439 w 1617340"/>
                <a:gd name="connsiteY46" fmla="*/ 323469 h 1355445"/>
                <a:gd name="connsiteX47" fmla="*/ 908459 w 1617340"/>
                <a:gd name="connsiteY47" fmla="*/ 313439 h 1355445"/>
                <a:gd name="connsiteX48" fmla="*/ 922934 w 1617340"/>
                <a:gd name="connsiteY48" fmla="*/ 308981 h 1355445"/>
                <a:gd name="connsiteX49" fmla="*/ 936295 w 1617340"/>
                <a:gd name="connsiteY49" fmla="*/ 310095 h 1355445"/>
                <a:gd name="connsiteX50" fmla="*/ 947429 w 1617340"/>
                <a:gd name="connsiteY50" fmla="*/ 321240 h 1355445"/>
                <a:gd name="connsiteX51" fmla="*/ 955223 w 1617340"/>
                <a:gd name="connsiteY51" fmla="*/ 335727 h 1355445"/>
                <a:gd name="connsiteX52" fmla="*/ 969698 w 1617340"/>
                <a:gd name="connsiteY52" fmla="*/ 340185 h 1355445"/>
                <a:gd name="connsiteX53" fmla="*/ 976378 w 1617340"/>
                <a:gd name="connsiteY53" fmla="*/ 326812 h 1355445"/>
                <a:gd name="connsiteX54" fmla="*/ 977492 w 1617340"/>
                <a:gd name="connsiteY54" fmla="*/ 325697 h 1355445"/>
                <a:gd name="connsiteX55" fmla="*/ 1005327 w 1617340"/>
                <a:gd name="connsiteY55" fmla="*/ 330155 h 1355445"/>
                <a:gd name="connsiteX56" fmla="*/ 1028709 w 1617340"/>
                <a:gd name="connsiteY56" fmla="*/ 340185 h 1355445"/>
                <a:gd name="connsiteX57" fmla="*/ 1052091 w 1617340"/>
                <a:gd name="connsiteY57" fmla="*/ 351330 h 1355445"/>
                <a:gd name="connsiteX58" fmla="*/ 1060998 w 1617340"/>
                <a:gd name="connsiteY58" fmla="*/ 369161 h 1355445"/>
                <a:gd name="connsiteX59" fmla="*/ 1055431 w 1617340"/>
                <a:gd name="connsiteY59" fmla="*/ 391450 h 1355445"/>
                <a:gd name="connsiteX60" fmla="*/ 1055431 w 1617340"/>
                <a:gd name="connsiteY60" fmla="*/ 409281 h 1355445"/>
                <a:gd name="connsiteX61" fmla="*/ 1076586 w 1617340"/>
                <a:gd name="connsiteY61" fmla="*/ 412624 h 1355445"/>
                <a:gd name="connsiteX62" fmla="*/ 1081040 w 1617340"/>
                <a:gd name="connsiteY62" fmla="*/ 429341 h 1355445"/>
                <a:gd name="connsiteX63" fmla="*/ 1087720 w 1617340"/>
                <a:gd name="connsiteY63" fmla="*/ 442714 h 1355445"/>
                <a:gd name="connsiteX64" fmla="*/ 1099968 w 1617340"/>
                <a:gd name="connsiteY64" fmla="*/ 457202 h 1355445"/>
                <a:gd name="connsiteX65" fmla="*/ 1112216 w 1617340"/>
                <a:gd name="connsiteY65" fmla="*/ 476148 h 1355445"/>
                <a:gd name="connsiteX66" fmla="*/ 1135597 w 1617340"/>
                <a:gd name="connsiteY66" fmla="*/ 477262 h 1355445"/>
                <a:gd name="connsiteX67" fmla="*/ 1140051 w 1617340"/>
                <a:gd name="connsiteY67" fmla="*/ 458317 h 1355445"/>
                <a:gd name="connsiteX68" fmla="*/ 1146732 w 1617340"/>
                <a:gd name="connsiteY68" fmla="*/ 447172 h 1355445"/>
                <a:gd name="connsiteX69" fmla="*/ 1165660 w 1617340"/>
                <a:gd name="connsiteY69" fmla="*/ 442714 h 1355445"/>
                <a:gd name="connsiteX70" fmla="*/ 1182361 w 1617340"/>
                <a:gd name="connsiteY70" fmla="*/ 448287 h 1355445"/>
                <a:gd name="connsiteX71" fmla="*/ 1199063 w 1617340"/>
                <a:gd name="connsiteY71" fmla="*/ 456088 h 1355445"/>
                <a:gd name="connsiteX72" fmla="*/ 1210197 w 1617340"/>
                <a:gd name="connsiteY72" fmla="*/ 476148 h 1355445"/>
                <a:gd name="connsiteX73" fmla="*/ 1226898 w 1617340"/>
                <a:gd name="connsiteY73" fmla="*/ 489521 h 1355445"/>
                <a:gd name="connsiteX74" fmla="*/ 1250280 w 1617340"/>
                <a:gd name="connsiteY74" fmla="*/ 488407 h 1355445"/>
                <a:gd name="connsiteX75" fmla="*/ 1281456 w 1617340"/>
                <a:gd name="connsiteY75" fmla="*/ 486178 h 1355445"/>
                <a:gd name="connsiteX76" fmla="*/ 1300384 w 1617340"/>
                <a:gd name="connsiteY76" fmla="*/ 477262 h 1355445"/>
                <a:gd name="connsiteX77" fmla="*/ 1312632 w 1617340"/>
                <a:gd name="connsiteY77" fmla="*/ 462774 h 1355445"/>
                <a:gd name="connsiteX78" fmla="*/ 1353828 w 1617340"/>
                <a:gd name="connsiteY78" fmla="*/ 457202 h 1355445"/>
                <a:gd name="connsiteX79" fmla="*/ 1363849 w 1617340"/>
                <a:gd name="connsiteY79" fmla="*/ 477262 h 1355445"/>
                <a:gd name="connsiteX80" fmla="*/ 1385004 w 1617340"/>
                <a:gd name="connsiteY80" fmla="*/ 491750 h 1355445"/>
                <a:gd name="connsiteX81" fmla="*/ 1406159 w 1617340"/>
                <a:gd name="connsiteY81" fmla="*/ 500666 h 1355445"/>
                <a:gd name="connsiteX82" fmla="*/ 1412561 w 1617340"/>
                <a:gd name="connsiteY82" fmla="*/ 518497 h 1355445"/>
                <a:gd name="connsiteX83" fmla="*/ 1411311 w 1617340"/>
                <a:gd name="connsiteY83" fmla="*/ 529222 h 1355445"/>
                <a:gd name="connsiteX84" fmla="*/ 1411865 w 1617340"/>
                <a:gd name="connsiteY84" fmla="*/ 529195 h 1355445"/>
                <a:gd name="connsiteX85" fmla="*/ 1413264 w 1617340"/>
                <a:gd name="connsiteY85" fmla="*/ 519054 h 1355445"/>
                <a:gd name="connsiteX86" fmla="*/ 1434452 w 1617340"/>
                <a:gd name="connsiteY86" fmla="*/ 514039 h 1355445"/>
                <a:gd name="connsiteX87" fmla="*/ 1454525 w 1617340"/>
                <a:gd name="connsiteY87" fmla="*/ 506237 h 1355445"/>
                <a:gd name="connsiteX88" fmla="*/ 1473483 w 1617340"/>
                <a:gd name="connsiteY88" fmla="*/ 506237 h 1355445"/>
                <a:gd name="connsiteX89" fmla="*/ 1483032 w 1617340"/>
                <a:gd name="connsiteY89" fmla="*/ 524262 h 1355445"/>
                <a:gd name="connsiteX90" fmla="*/ 1484748 w 1617340"/>
                <a:gd name="connsiteY90" fmla="*/ 524395 h 1355445"/>
                <a:gd name="connsiteX91" fmla="*/ 1499132 w 1617340"/>
                <a:gd name="connsiteY91" fmla="*/ 515153 h 1355445"/>
                <a:gd name="connsiteX92" fmla="*/ 1514744 w 1617340"/>
                <a:gd name="connsiteY92" fmla="*/ 502894 h 1355445"/>
                <a:gd name="connsiteX93" fmla="*/ 1527011 w 1617340"/>
                <a:gd name="connsiteY93" fmla="*/ 516267 h 1355445"/>
                <a:gd name="connsiteX94" fmla="*/ 1547084 w 1617340"/>
                <a:gd name="connsiteY94" fmla="*/ 528526 h 1355445"/>
                <a:gd name="connsiteX95" fmla="*/ 1569388 w 1617340"/>
                <a:gd name="connsiteY95" fmla="*/ 528526 h 1355445"/>
                <a:gd name="connsiteX96" fmla="*/ 1589461 w 1617340"/>
                <a:gd name="connsiteY96" fmla="*/ 530755 h 1355445"/>
                <a:gd name="connsiteX97" fmla="*/ 1617340 w 1617340"/>
                <a:gd name="connsiteY97" fmla="*/ 549701 h 1355445"/>
                <a:gd name="connsiteX98" fmla="*/ 1597267 w 1617340"/>
                <a:gd name="connsiteY98" fmla="*/ 555273 h 1355445"/>
                <a:gd name="connsiteX99" fmla="*/ 1587231 w 1617340"/>
                <a:gd name="connsiteY99" fmla="*/ 578676 h 1355445"/>
                <a:gd name="connsiteX100" fmla="*/ 1578309 w 1617340"/>
                <a:gd name="connsiteY100" fmla="*/ 597622 h 1355445"/>
                <a:gd name="connsiteX101" fmla="*/ 1583885 w 1617340"/>
                <a:gd name="connsiteY101" fmla="*/ 625483 h 1355445"/>
                <a:gd name="connsiteX102" fmla="*/ 1574964 w 1617340"/>
                <a:gd name="connsiteY102" fmla="*/ 638857 h 1355445"/>
                <a:gd name="connsiteX103" fmla="*/ 1551545 w 1617340"/>
                <a:gd name="connsiteY103" fmla="*/ 641085 h 1355445"/>
                <a:gd name="connsiteX104" fmla="*/ 1534818 w 1617340"/>
                <a:gd name="connsiteY104" fmla="*/ 663374 h 1355445"/>
                <a:gd name="connsiteX105" fmla="*/ 1537048 w 1617340"/>
                <a:gd name="connsiteY105" fmla="*/ 689007 h 1355445"/>
                <a:gd name="connsiteX106" fmla="*/ 1518090 w 1617340"/>
                <a:gd name="connsiteY106" fmla="*/ 702380 h 1355445"/>
                <a:gd name="connsiteX107" fmla="*/ 1495787 w 1617340"/>
                <a:gd name="connsiteY107" fmla="*/ 714639 h 1355445"/>
                <a:gd name="connsiteX108" fmla="*/ 1490211 w 1617340"/>
                <a:gd name="connsiteY108" fmla="*/ 725783 h 1355445"/>
                <a:gd name="connsiteX109" fmla="*/ 1487980 w 1617340"/>
                <a:gd name="connsiteY109" fmla="*/ 750301 h 1355445"/>
                <a:gd name="connsiteX110" fmla="*/ 1486865 w 1617340"/>
                <a:gd name="connsiteY110" fmla="*/ 779277 h 1355445"/>
                <a:gd name="connsiteX111" fmla="*/ 1476829 w 1617340"/>
                <a:gd name="connsiteY111" fmla="*/ 801566 h 1355445"/>
                <a:gd name="connsiteX112" fmla="*/ 1467907 w 1617340"/>
                <a:gd name="connsiteY112" fmla="*/ 828312 h 1355445"/>
                <a:gd name="connsiteX113" fmla="*/ 1461216 w 1617340"/>
                <a:gd name="connsiteY113" fmla="*/ 843915 h 1355445"/>
                <a:gd name="connsiteX114" fmla="*/ 1461216 w 1617340"/>
                <a:gd name="connsiteY114" fmla="*/ 862860 h 1355445"/>
                <a:gd name="connsiteX115" fmla="*/ 1464562 w 1617340"/>
                <a:gd name="connsiteY115" fmla="*/ 887378 h 1355445"/>
                <a:gd name="connsiteX116" fmla="*/ 1469022 w 1617340"/>
                <a:gd name="connsiteY116" fmla="*/ 904095 h 1355445"/>
                <a:gd name="connsiteX117" fmla="*/ 1456756 w 1617340"/>
                <a:gd name="connsiteY117" fmla="*/ 919697 h 1355445"/>
                <a:gd name="connsiteX118" fmla="*/ 1445604 w 1617340"/>
                <a:gd name="connsiteY118" fmla="*/ 939757 h 1355445"/>
                <a:gd name="connsiteX119" fmla="*/ 1435567 w 1617340"/>
                <a:gd name="connsiteY119" fmla="*/ 960931 h 1355445"/>
                <a:gd name="connsiteX120" fmla="*/ 1423300 w 1617340"/>
                <a:gd name="connsiteY120" fmla="*/ 985449 h 1355445"/>
                <a:gd name="connsiteX121" fmla="*/ 1422989 w 1617340"/>
                <a:gd name="connsiteY121" fmla="*/ 985507 h 1355445"/>
                <a:gd name="connsiteX122" fmla="*/ 1421070 w 1617340"/>
                <a:gd name="connsiteY122" fmla="*/ 1005509 h 1355445"/>
                <a:gd name="connsiteX123" fmla="*/ 1423300 w 1617340"/>
                <a:gd name="connsiteY123" fmla="*/ 1024455 h 1355445"/>
                <a:gd name="connsiteX124" fmla="*/ 1423300 w 1617340"/>
                <a:gd name="connsiteY124" fmla="*/ 1045629 h 1355445"/>
                <a:gd name="connsiteX125" fmla="*/ 1432222 w 1617340"/>
                <a:gd name="connsiteY125" fmla="*/ 1054545 h 1355445"/>
                <a:gd name="connsiteX126" fmla="*/ 1441143 w 1617340"/>
                <a:gd name="connsiteY126" fmla="*/ 1063460 h 1355445"/>
                <a:gd name="connsiteX127" fmla="*/ 1436683 w 1617340"/>
                <a:gd name="connsiteY127" fmla="*/ 1077948 h 1355445"/>
                <a:gd name="connsiteX128" fmla="*/ 1423300 w 1617340"/>
                <a:gd name="connsiteY128" fmla="*/ 1087978 h 1355445"/>
                <a:gd name="connsiteX129" fmla="*/ 1424416 w 1617340"/>
                <a:gd name="connsiteY129" fmla="*/ 1114725 h 1355445"/>
                <a:gd name="connsiteX130" fmla="*/ 1426646 w 1617340"/>
                <a:gd name="connsiteY130" fmla="*/ 1133670 h 1355445"/>
                <a:gd name="connsiteX131" fmla="*/ 1414379 w 1617340"/>
                <a:gd name="connsiteY131" fmla="*/ 1151502 h 1355445"/>
                <a:gd name="connsiteX132" fmla="*/ 1415494 w 1617340"/>
                <a:gd name="connsiteY132" fmla="*/ 1176019 h 1355445"/>
                <a:gd name="connsiteX133" fmla="*/ 1417725 w 1617340"/>
                <a:gd name="connsiteY133" fmla="*/ 1194965 h 1355445"/>
                <a:gd name="connsiteX134" fmla="*/ 1402112 w 1617340"/>
                <a:gd name="connsiteY134" fmla="*/ 1211682 h 1355445"/>
                <a:gd name="connsiteX135" fmla="*/ 1406573 w 1617340"/>
                <a:gd name="connsiteY135" fmla="*/ 1228398 h 1355445"/>
                <a:gd name="connsiteX136" fmla="*/ 1418840 w 1617340"/>
                <a:gd name="connsiteY136" fmla="*/ 1238428 h 1355445"/>
                <a:gd name="connsiteX137" fmla="*/ 1428876 w 1617340"/>
                <a:gd name="connsiteY137" fmla="*/ 1256259 h 1355445"/>
                <a:gd name="connsiteX138" fmla="*/ 1438913 w 1617340"/>
                <a:gd name="connsiteY138" fmla="*/ 1268518 h 1355445"/>
                <a:gd name="connsiteX139" fmla="*/ 1419955 w 1617340"/>
                <a:gd name="connsiteY139" fmla="*/ 1284121 h 1355445"/>
                <a:gd name="connsiteX140" fmla="*/ 1417725 w 1617340"/>
                <a:gd name="connsiteY140" fmla="*/ 1296380 h 1355445"/>
                <a:gd name="connsiteX141" fmla="*/ 1415494 w 1617340"/>
                <a:gd name="connsiteY141" fmla="*/ 1310867 h 1355445"/>
                <a:gd name="connsiteX142" fmla="*/ 1419955 w 1617340"/>
                <a:gd name="connsiteY142" fmla="*/ 1327584 h 1355445"/>
                <a:gd name="connsiteX143" fmla="*/ 1411034 w 1617340"/>
                <a:gd name="connsiteY143" fmla="*/ 1335385 h 1355445"/>
                <a:gd name="connsiteX144" fmla="*/ 1394306 w 1617340"/>
                <a:gd name="connsiteY144" fmla="*/ 1348758 h 1355445"/>
                <a:gd name="connsiteX145" fmla="*/ 1380924 w 1617340"/>
                <a:gd name="connsiteY145" fmla="*/ 1354331 h 1355445"/>
                <a:gd name="connsiteX146" fmla="*/ 1357505 w 1617340"/>
                <a:gd name="connsiteY146" fmla="*/ 1355445 h 1355445"/>
                <a:gd name="connsiteX147" fmla="*/ 1334087 w 1617340"/>
                <a:gd name="connsiteY147" fmla="*/ 1352102 h 1355445"/>
                <a:gd name="connsiteX148" fmla="*/ 1312899 w 1617340"/>
                <a:gd name="connsiteY148" fmla="*/ 1350987 h 1355445"/>
                <a:gd name="connsiteX149" fmla="*/ 1314014 w 1617340"/>
                <a:gd name="connsiteY149" fmla="*/ 1337614 h 1355445"/>
                <a:gd name="connsiteX150" fmla="*/ 1305092 w 1617340"/>
                <a:gd name="connsiteY150" fmla="*/ 1326470 h 1355445"/>
                <a:gd name="connsiteX151" fmla="*/ 1290038 w 1617340"/>
                <a:gd name="connsiteY151" fmla="*/ 1306967 h 1355445"/>
                <a:gd name="connsiteX152" fmla="*/ 1282232 w 1617340"/>
                <a:gd name="connsiteY152" fmla="*/ 1290250 h 1355445"/>
                <a:gd name="connsiteX153" fmla="*/ 1280001 w 1617340"/>
                <a:gd name="connsiteY153" fmla="*/ 1276877 h 1355445"/>
                <a:gd name="connsiteX154" fmla="*/ 1275540 w 1617340"/>
                <a:gd name="connsiteY154" fmla="*/ 1262389 h 1355445"/>
                <a:gd name="connsiteX155" fmla="*/ 1257698 w 1617340"/>
                <a:gd name="connsiteY155" fmla="*/ 1262389 h 1355445"/>
                <a:gd name="connsiteX156" fmla="*/ 1251007 w 1617340"/>
                <a:gd name="connsiteY156" fmla="*/ 1255702 h 1355445"/>
                <a:gd name="connsiteX157" fmla="*/ 1254352 w 1617340"/>
                <a:gd name="connsiteY157" fmla="*/ 1243443 h 1355445"/>
                <a:gd name="connsiteX158" fmla="*/ 1259928 w 1617340"/>
                <a:gd name="connsiteY158" fmla="*/ 1227841 h 1355445"/>
                <a:gd name="connsiteX159" fmla="*/ 1262158 w 1617340"/>
                <a:gd name="connsiteY159" fmla="*/ 1214468 h 1355445"/>
                <a:gd name="connsiteX160" fmla="*/ 1256583 w 1617340"/>
                <a:gd name="connsiteY160" fmla="*/ 1197751 h 1355445"/>
                <a:gd name="connsiteX161" fmla="*/ 1236509 w 1617340"/>
                <a:gd name="connsiteY161" fmla="*/ 1189950 h 1355445"/>
                <a:gd name="connsiteX162" fmla="*/ 1222012 w 1617340"/>
                <a:gd name="connsiteY162" fmla="*/ 1178806 h 1355445"/>
                <a:gd name="connsiteX163" fmla="*/ 1196363 w 1617340"/>
                <a:gd name="connsiteY163" fmla="*/ 1181034 h 1355445"/>
                <a:gd name="connsiteX164" fmla="*/ 1188292 w 1617340"/>
                <a:gd name="connsiteY164" fmla="*/ 1165738 h 1355445"/>
                <a:gd name="connsiteX165" fmla="*/ 1187928 w 1617340"/>
                <a:gd name="connsiteY165" fmla="*/ 1165990 h 1355445"/>
                <a:gd name="connsiteX166" fmla="*/ 1176794 w 1617340"/>
                <a:gd name="connsiteY166" fmla="*/ 1159303 h 1355445"/>
                <a:gd name="connsiteX167" fmla="*/ 1165660 w 1617340"/>
                <a:gd name="connsiteY167" fmla="*/ 1151502 h 1355445"/>
                <a:gd name="connsiteX168" fmla="*/ 1151185 w 1617340"/>
                <a:gd name="connsiteY168" fmla="*/ 1145930 h 1355445"/>
                <a:gd name="connsiteX169" fmla="*/ 1141165 w 1617340"/>
                <a:gd name="connsiteY169" fmla="*/ 1142587 h 1355445"/>
                <a:gd name="connsiteX170" fmla="*/ 1128917 w 1617340"/>
                <a:gd name="connsiteY170" fmla="*/ 1135900 h 1355445"/>
                <a:gd name="connsiteX171" fmla="*/ 1118896 w 1617340"/>
                <a:gd name="connsiteY171" fmla="*/ 1126985 h 1355445"/>
                <a:gd name="connsiteX172" fmla="*/ 1112216 w 1617340"/>
                <a:gd name="connsiteY172" fmla="*/ 1113611 h 1355445"/>
                <a:gd name="connsiteX173" fmla="*/ 1099968 w 1617340"/>
                <a:gd name="connsiteY173" fmla="*/ 1109153 h 1355445"/>
                <a:gd name="connsiteX174" fmla="*/ 1089947 w 1617340"/>
                <a:gd name="connsiteY174" fmla="*/ 1113611 h 1355445"/>
                <a:gd name="connsiteX175" fmla="*/ 1084380 w 1617340"/>
                <a:gd name="connsiteY175" fmla="*/ 1122527 h 1355445"/>
                <a:gd name="connsiteX176" fmla="*/ 1072132 w 1617340"/>
                <a:gd name="connsiteY176" fmla="*/ 1132557 h 1355445"/>
                <a:gd name="connsiteX177" fmla="*/ 1060998 w 1617340"/>
                <a:gd name="connsiteY177" fmla="*/ 1137015 h 1355445"/>
                <a:gd name="connsiteX178" fmla="*/ 1052091 w 1617340"/>
                <a:gd name="connsiteY178" fmla="*/ 1124756 h 1355445"/>
                <a:gd name="connsiteX179" fmla="*/ 1040957 w 1617340"/>
                <a:gd name="connsiteY179" fmla="*/ 1112497 h 1355445"/>
                <a:gd name="connsiteX180" fmla="*/ 1030936 w 1617340"/>
                <a:gd name="connsiteY180" fmla="*/ 1102467 h 1355445"/>
                <a:gd name="connsiteX181" fmla="*/ 1012008 w 1617340"/>
                <a:gd name="connsiteY181" fmla="*/ 1103581 h 1355445"/>
                <a:gd name="connsiteX182" fmla="*/ 998647 w 1617340"/>
                <a:gd name="connsiteY182" fmla="*/ 1103581 h 1355445"/>
                <a:gd name="connsiteX183" fmla="*/ 989739 w 1617340"/>
                <a:gd name="connsiteY183" fmla="*/ 1111382 h 1355445"/>
                <a:gd name="connsiteX184" fmla="*/ 981945 w 1617340"/>
                <a:gd name="connsiteY184" fmla="*/ 1122527 h 1355445"/>
                <a:gd name="connsiteX185" fmla="*/ 965244 w 1617340"/>
                <a:gd name="connsiteY185" fmla="*/ 1119183 h 1355445"/>
                <a:gd name="connsiteX186" fmla="*/ 954110 w 1617340"/>
                <a:gd name="connsiteY186" fmla="*/ 1109153 h 1355445"/>
                <a:gd name="connsiteX187" fmla="*/ 945202 w 1617340"/>
                <a:gd name="connsiteY187" fmla="*/ 1099123 h 1355445"/>
                <a:gd name="connsiteX188" fmla="*/ 944089 w 1617340"/>
                <a:gd name="connsiteY188" fmla="*/ 1084636 h 1355445"/>
                <a:gd name="connsiteX189" fmla="*/ 939635 w 1617340"/>
                <a:gd name="connsiteY189" fmla="*/ 1075720 h 1355445"/>
                <a:gd name="connsiteX190" fmla="*/ 925161 w 1617340"/>
                <a:gd name="connsiteY190" fmla="*/ 1075720 h 1355445"/>
                <a:gd name="connsiteX191" fmla="*/ 908459 w 1617340"/>
                <a:gd name="connsiteY191" fmla="*/ 1079063 h 1355445"/>
                <a:gd name="connsiteX192" fmla="*/ 904006 w 1617340"/>
                <a:gd name="connsiteY192" fmla="*/ 1090208 h 1355445"/>
                <a:gd name="connsiteX193" fmla="*/ 901779 w 1617340"/>
                <a:gd name="connsiteY193" fmla="*/ 1101352 h 1355445"/>
                <a:gd name="connsiteX194" fmla="*/ 892872 w 1617340"/>
                <a:gd name="connsiteY194" fmla="*/ 1106924 h 1355445"/>
                <a:gd name="connsiteX195" fmla="*/ 878397 w 1617340"/>
                <a:gd name="connsiteY195" fmla="*/ 1112497 h 1355445"/>
                <a:gd name="connsiteX196" fmla="*/ 873943 w 1617340"/>
                <a:gd name="connsiteY196" fmla="*/ 1094666 h 1355445"/>
                <a:gd name="connsiteX197" fmla="*/ 866149 w 1617340"/>
                <a:gd name="connsiteY197" fmla="*/ 1102467 h 1355445"/>
                <a:gd name="connsiteX198" fmla="*/ 868376 w 1617340"/>
                <a:gd name="connsiteY198" fmla="*/ 1113611 h 1355445"/>
                <a:gd name="connsiteX199" fmla="*/ 857242 w 1617340"/>
                <a:gd name="connsiteY199" fmla="*/ 1122527 h 1355445"/>
                <a:gd name="connsiteX200" fmla="*/ 847221 w 1617340"/>
                <a:gd name="connsiteY200" fmla="*/ 1109153 h 1355445"/>
                <a:gd name="connsiteX201" fmla="*/ 846598 w 1617340"/>
                <a:gd name="connsiteY201" fmla="*/ 1109097 h 1355445"/>
                <a:gd name="connsiteX202" fmla="*/ 855343 w 1617340"/>
                <a:gd name="connsiteY202" fmla="*/ 1121133 h 1355445"/>
                <a:gd name="connsiteX203" fmla="*/ 860910 w 1617340"/>
                <a:gd name="connsiteY203" fmla="*/ 1136735 h 1355445"/>
                <a:gd name="connsiteX204" fmla="*/ 837530 w 1617340"/>
                <a:gd name="connsiteY204" fmla="*/ 1143422 h 1355445"/>
                <a:gd name="connsiteX205" fmla="*/ 837530 w 1617340"/>
                <a:gd name="connsiteY205" fmla="*/ 1169054 h 1355445"/>
                <a:gd name="connsiteX206" fmla="*/ 824169 w 1617340"/>
                <a:gd name="connsiteY206" fmla="*/ 1167940 h 1355445"/>
                <a:gd name="connsiteX207" fmla="*/ 813035 w 1617340"/>
                <a:gd name="connsiteY207" fmla="*/ 1166825 h 1355445"/>
                <a:gd name="connsiteX208" fmla="*/ 808582 w 1617340"/>
                <a:gd name="connsiteY208" fmla="*/ 1182428 h 1355445"/>
                <a:gd name="connsiteX209" fmla="*/ 787428 w 1617340"/>
                <a:gd name="connsiteY209" fmla="*/ 1185771 h 1355445"/>
                <a:gd name="connsiteX210" fmla="*/ 789655 w 1617340"/>
                <a:gd name="connsiteY210" fmla="*/ 1196915 h 1355445"/>
                <a:gd name="connsiteX211" fmla="*/ 795222 w 1617340"/>
                <a:gd name="connsiteY211" fmla="*/ 1208060 h 1355445"/>
                <a:gd name="connsiteX212" fmla="*/ 805242 w 1617340"/>
                <a:gd name="connsiteY212" fmla="*/ 1210289 h 1355445"/>
                <a:gd name="connsiteX213" fmla="*/ 795222 w 1617340"/>
                <a:gd name="connsiteY213" fmla="*/ 1223662 h 1355445"/>
                <a:gd name="connsiteX214" fmla="*/ 792995 w 1617340"/>
                <a:gd name="connsiteY214" fmla="*/ 1238150 h 1355445"/>
                <a:gd name="connsiteX215" fmla="*/ 788541 w 1617340"/>
                <a:gd name="connsiteY215" fmla="*/ 1254867 h 1355445"/>
                <a:gd name="connsiteX216" fmla="*/ 769614 w 1617340"/>
                <a:gd name="connsiteY216" fmla="*/ 1257095 h 1355445"/>
                <a:gd name="connsiteX217" fmla="*/ 756254 w 1617340"/>
                <a:gd name="connsiteY217" fmla="*/ 1257095 h 1355445"/>
                <a:gd name="connsiteX218" fmla="*/ 744007 w 1617340"/>
                <a:gd name="connsiteY218" fmla="*/ 1267125 h 1355445"/>
                <a:gd name="connsiteX219" fmla="*/ 732873 w 1617340"/>
                <a:gd name="connsiteY219" fmla="*/ 1257095 h 1355445"/>
                <a:gd name="connsiteX220" fmla="*/ 721739 w 1617340"/>
                <a:gd name="connsiteY220" fmla="*/ 1252638 h 1355445"/>
                <a:gd name="connsiteX221" fmla="*/ 705039 w 1617340"/>
                <a:gd name="connsiteY221" fmla="*/ 1255981 h 1355445"/>
                <a:gd name="connsiteX222" fmla="*/ 693905 w 1617340"/>
                <a:gd name="connsiteY222" fmla="*/ 1266011 h 1355445"/>
                <a:gd name="connsiteX223" fmla="*/ 693905 w 1617340"/>
                <a:gd name="connsiteY223" fmla="*/ 1279384 h 1355445"/>
                <a:gd name="connsiteX224" fmla="*/ 689452 w 1617340"/>
                <a:gd name="connsiteY224" fmla="*/ 1293872 h 1355445"/>
                <a:gd name="connsiteX225" fmla="*/ 679432 w 1617340"/>
                <a:gd name="connsiteY225" fmla="*/ 1302788 h 1355445"/>
                <a:gd name="connsiteX226" fmla="*/ 664958 w 1617340"/>
                <a:gd name="connsiteY226" fmla="*/ 1303902 h 1355445"/>
                <a:gd name="connsiteX227" fmla="*/ 651597 w 1617340"/>
                <a:gd name="connsiteY227" fmla="*/ 1302788 h 1355445"/>
                <a:gd name="connsiteX228" fmla="*/ 640464 w 1617340"/>
                <a:gd name="connsiteY228" fmla="*/ 1290529 h 1355445"/>
                <a:gd name="connsiteX229" fmla="*/ 630443 w 1617340"/>
                <a:gd name="connsiteY229" fmla="*/ 1278270 h 1355445"/>
                <a:gd name="connsiteX230" fmla="*/ 615970 w 1617340"/>
                <a:gd name="connsiteY230" fmla="*/ 1263782 h 1355445"/>
                <a:gd name="connsiteX231" fmla="*/ 601496 w 1617340"/>
                <a:gd name="connsiteY231" fmla="*/ 1269354 h 1355445"/>
                <a:gd name="connsiteX232" fmla="*/ 592589 w 1617340"/>
                <a:gd name="connsiteY232" fmla="*/ 1272698 h 1355445"/>
                <a:gd name="connsiteX233" fmla="*/ 578115 w 1617340"/>
                <a:gd name="connsiteY233" fmla="*/ 1271583 h 1355445"/>
                <a:gd name="connsiteX234" fmla="*/ 571435 w 1617340"/>
                <a:gd name="connsiteY234" fmla="*/ 1253752 h 1355445"/>
                <a:gd name="connsiteX235" fmla="*/ 558075 w 1617340"/>
                <a:gd name="connsiteY235" fmla="*/ 1254867 h 1355445"/>
                <a:gd name="connsiteX236" fmla="*/ 545828 w 1617340"/>
                <a:gd name="connsiteY236" fmla="*/ 1258210 h 1355445"/>
                <a:gd name="connsiteX237" fmla="*/ 542488 w 1617340"/>
                <a:gd name="connsiteY237" fmla="*/ 1240379 h 1355445"/>
                <a:gd name="connsiteX238" fmla="*/ 542488 w 1617340"/>
                <a:gd name="connsiteY238" fmla="*/ 1229234 h 1355445"/>
                <a:gd name="connsiteX239" fmla="*/ 532467 w 1617340"/>
                <a:gd name="connsiteY239" fmla="*/ 1225891 h 1355445"/>
                <a:gd name="connsiteX240" fmla="*/ 523560 w 1617340"/>
                <a:gd name="connsiteY240" fmla="*/ 1213632 h 1355445"/>
                <a:gd name="connsiteX241" fmla="*/ 538034 w 1617340"/>
                <a:gd name="connsiteY241" fmla="*/ 1202488 h 1355445"/>
                <a:gd name="connsiteX242" fmla="*/ 550281 w 1617340"/>
                <a:gd name="connsiteY242" fmla="*/ 1192458 h 1355445"/>
                <a:gd name="connsiteX243" fmla="*/ 532467 w 1617340"/>
                <a:gd name="connsiteY243" fmla="*/ 1167940 h 1355445"/>
                <a:gd name="connsiteX244" fmla="*/ 517994 w 1617340"/>
                <a:gd name="connsiteY244" fmla="*/ 1152338 h 1355445"/>
                <a:gd name="connsiteX245" fmla="*/ 504633 w 1617340"/>
                <a:gd name="connsiteY245" fmla="*/ 1135621 h 1355445"/>
                <a:gd name="connsiteX246" fmla="*/ 492386 w 1617340"/>
                <a:gd name="connsiteY246" fmla="*/ 1118904 h 1355445"/>
                <a:gd name="connsiteX247" fmla="*/ 476799 w 1617340"/>
                <a:gd name="connsiteY247" fmla="*/ 1107760 h 1355445"/>
                <a:gd name="connsiteX248" fmla="*/ 464552 w 1617340"/>
                <a:gd name="connsiteY248" fmla="*/ 1098844 h 1355445"/>
                <a:gd name="connsiteX249" fmla="*/ 453418 w 1617340"/>
                <a:gd name="connsiteY249" fmla="*/ 1091043 h 1355445"/>
                <a:gd name="connsiteX250" fmla="*/ 453140 w 1617340"/>
                <a:gd name="connsiteY250" fmla="*/ 1090486 h 1355445"/>
                <a:gd name="connsiteX251" fmla="*/ 434491 w 1617340"/>
                <a:gd name="connsiteY251" fmla="*/ 1087700 h 1355445"/>
                <a:gd name="connsiteX252" fmla="*/ 420017 w 1617340"/>
                <a:gd name="connsiteY252" fmla="*/ 1089929 h 1355445"/>
                <a:gd name="connsiteX253" fmla="*/ 407770 w 1617340"/>
                <a:gd name="connsiteY253" fmla="*/ 1088814 h 1355445"/>
                <a:gd name="connsiteX254" fmla="*/ 399977 w 1617340"/>
                <a:gd name="connsiteY254" fmla="*/ 1098844 h 1355445"/>
                <a:gd name="connsiteX255" fmla="*/ 396637 w 1617340"/>
                <a:gd name="connsiteY255" fmla="*/ 1113332 h 1355445"/>
                <a:gd name="connsiteX256" fmla="*/ 388843 w 1617340"/>
                <a:gd name="connsiteY256" fmla="*/ 1118904 h 1355445"/>
                <a:gd name="connsiteX257" fmla="*/ 377709 w 1617340"/>
                <a:gd name="connsiteY257" fmla="*/ 1124476 h 1355445"/>
                <a:gd name="connsiteX258" fmla="*/ 364349 w 1617340"/>
                <a:gd name="connsiteY258" fmla="*/ 1127820 h 1355445"/>
                <a:gd name="connsiteX259" fmla="*/ 350989 w 1617340"/>
                <a:gd name="connsiteY259" fmla="*/ 1126705 h 1355445"/>
                <a:gd name="connsiteX260" fmla="*/ 330948 w 1617340"/>
                <a:gd name="connsiteY260" fmla="*/ 1127820 h 1355445"/>
                <a:gd name="connsiteX261" fmla="*/ 314248 w 1617340"/>
                <a:gd name="connsiteY261" fmla="*/ 1131163 h 1355445"/>
                <a:gd name="connsiteX262" fmla="*/ 313134 w 1617340"/>
                <a:gd name="connsiteY262" fmla="*/ 1144536 h 1355445"/>
                <a:gd name="connsiteX263" fmla="*/ 294207 w 1617340"/>
                <a:gd name="connsiteY263" fmla="*/ 1145651 h 1355445"/>
                <a:gd name="connsiteX264" fmla="*/ 283073 w 1617340"/>
                <a:gd name="connsiteY264" fmla="*/ 1125591 h 1355445"/>
                <a:gd name="connsiteX265" fmla="*/ 271940 w 1617340"/>
                <a:gd name="connsiteY265" fmla="*/ 1132277 h 1355445"/>
                <a:gd name="connsiteX266" fmla="*/ 259693 w 1617340"/>
                <a:gd name="connsiteY266" fmla="*/ 1135621 h 1355445"/>
                <a:gd name="connsiteX267" fmla="*/ 248559 w 1617340"/>
                <a:gd name="connsiteY267" fmla="*/ 1143422 h 1355445"/>
                <a:gd name="connsiteX268" fmla="*/ 224065 w 1617340"/>
                <a:gd name="connsiteY268" fmla="*/ 1144536 h 1355445"/>
                <a:gd name="connsiteX269" fmla="*/ 202911 w 1617340"/>
                <a:gd name="connsiteY269" fmla="*/ 1143422 h 1355445"/>
                <a:gd name="connsiteX270" fmla="*/ 183984 w 1617340"/>
                <a:gd name="connsiteY270" fmla="*/ 1142308 h 1355445"/>
                <a:gd name="connsiteX271" fmla="*/ 175077 w 1617340"/>
                <a:gd name="connsiteY271" fmla="*/ 1130049 h 1355445"/>
                <a:gd name="connsiteX272" fmla="*/ 165057 w 1617340"/>
                <a:gd name="connsiteY272" fmla="*/ 1113332 h 1355445"/>
                <a:gd name="connsiteX273" fmla="*/ 152810 w 1617340"/>
                <a:gd name="connsiteY273" fmla="*/ 1095501 h 1355445"/>
                <a:gd name="connsiteX274" fmla="*/ 146129 w 1617340"/>
                <a:gd name="connsiteY274" fmla="*/ 1082127 h 1355445"/>
                <a:gd name="connsiteX275" fmla="*/ 147243 w 1617340"/>
                <a:gd name="connsiteY275" fmla="*/ 1067640 h 1355445"/>
                <a:gd name="connsiteX276" fmla="*/ 132769 w 1617340"/>
                <a:gd name="connsiteY276" fmla="*/ 1044236 h 1355445"/>
                <a:gd name="connsiteX277" fmla="*/ 120522 w 1617340"/>
                <a:gd name="connsiteY277" fmla="*/ 1028634 h 1355445"/>
                <a:gd name="connsiteX278" fmla="*/ 109388 w 1617340"/>
                <a:gd name="connsiteY278" fmla="*/ 1033092 h 1355445"/>
                <a:gd name="connsiteX279" fmla="*/ 100481 w 1617340"/>
                <a:gd name="connsiteY279" fmla="*/ 1040893 h 1355445"/>
                <a:gd name="connsiteX280" fmla="*/ 87121 w 1617340"/>
                <a:gd name="connsiteY280" fmla="*/ 1029748 h 1355445"/>
                <a:gd name="connsiteX281" fmla="*/ 73761 w 1617340"/>
                <a:gd name="connsiteY281" fmla="*/ 1018604 h 1355445"/>
                <a:gd name="connsiteX282" fmla="*/ 73761 w 1617340"/>
                <a:gd name="connsiteY282" fmla="*/ 1006345 h 1355445"/>
                <a:gd name="connsiteX283" fmla="*/ 73761 w 1617340"/>
                <a:gd name="connsiteY283" fmla="*/ 986285 h 1355445"/>
                <a:gd name="connsiteX284" fmla="*/ 74874 w 1617340"/>
                <a:gd name="connsiteY284" fmla="*/ 965111 h 1355445"/>
                <a:gd name="connsiteX285" fmla="*/ 60400 w 1617340"/>
                <a:gd name="connsiteY285" fmla="*/ 949508 h 1355445"/>
                <a:gd name="connsiteX286" fmla="*/ 45926 w 1617340"/>
                <a:gd name="connsiteY286" fmla="*/ 939478 h 1355445"/>
                <a:gd name="connsiteX287" fmla="*/ 35906 w 1617340"/>
                <a:gd name="connsiteY287" fmla="*/ 926105 h 1355445"/>
                <a:gd name="connsiteX288" fmla="*/ 24773 w 1617340"/>
                <a:gd name="connsiteY288" fmla="*/ 921647 h 1355445"/>
                <a:gd name="connsiteX289" fmla="*/ 10299 w 1617340"/>
                <a:gd name="connsiteY289" fmla="*/ 924990 h 1355445"/>
                <a:gd name="connsiteX290" fmla="*/ 0 w 1617340"/>
                <a:gd name="connsiteY290" fmla="*/ 908831 h 1355445"/>
                <a:gd name="connsiteX291" fmla="*/ 1392 w 1617340"/>
                <a:gd name="connsiteY291" fmla="*/ 894900 h 1355445"/>
                <a:gd name="connsiteX292" fmla="*/ 3619 w 1617340"/>
                <a:gd name="connsiteY292" fmla="*/ 882642 h 1355445"/>
                <a:gd name="connsiteX293" fmla="*/ 5845 w 1617340"/>
                <a:gd name="connsiteY293" fmla="*/ 865925 h 1355445"/>
                <a:gd name="connsiteX294" fmla="*/ 9185 w 1617340"/>
                <a:gd name="connsiteY294" fmla="*/ 854780 h 1355445"/>
                <a:gd name="connsiteX295" fmla="*/ 16979 w 1617340"/>
                <a:gd name="connsiteY295" fmla="*/ 842521 h 1355445"/>
                <a:gd name="connsiteX296" fmla="*/ 24773 w 1617340"/>
                <a:gd name="connsiteY296" fmla="*/ 832491 h 1355445"/>
                <a:gd name="connsiteX297" fmla="*/ 23659 w 1617340"/>
                <a:gd name="connsiteY297" fmla="*/ 820233 h 1355445"/>
                <a:gd name="connsiteX298" fmla="*/ 24773 w 1617340"/>
                <a:gd name="connsiteY298" fmla="*/ 809088 h 1355445"/>
                <a:gd name="connsiteX299" fmla="*/ 34793 w 1617340"/>
                <a:gd name="connsiteY299" fmla="*/ 811317 h 1355445"/>
                <a:gd name="connsiteX300" fmla="*/ 42586 w 1617340"/>
                <a:gd name="connsiteY300" fmla="*/ 806859 h 1355445"/>
                <a:gd name="connsiteX301" fmla="*/ 53163 w 1617340"/>
                <a:gd name="connsiteY301" fmla="*/ 791814 h 1355445"/>
                <a:gd name="connsiteX302" fmla="*/ 45926 w 1617340"/>
                <a:gd name="connsiteY302" fmla="*/ 785685 h 1355445"/>
                <a:gd name="connsiteX303" fmla="*/ 37020 w 1617340"/>
                <a:gd name="connsiteY303" fmla="*/ 785685 h 1355445"/>
                <a:gd name="connsiteX304" fmla="*/ 24773 w 1617340"/>
                <a:gd name="connsiteY304" fmla="*/ 789028 h 1355445"/>
                <a:gd name="connsiteX305" fmla="*/ 15866 w 1617340"/>
                <a:gd name="connsiteY305" fmla="*/ 775655 h 1355445"/>
                <a:gd name="connsiteX306" fmla="*/ 24773 w 1617340"/>
                <a:gd name="connsiteY306" fmla="*/ 768968 h 1355445"/>
                <a:gd name="connsiteX307" fmla="*/ 26999 w 1617340"/>
                <a:gd name="connsiteY307" fmla="*/ 754480 h 1355445"/>
                <a:gd name="connsiteX308" fmla="*/ 26999 w 1617340"/>
                <a:gd name="connsiteY308" fmla="*/ 743336 h 1355445"/>
                <a:gd name="connsiteX309" fmla="*/ 19206 w 1617340"/>
                <a:gd name="connsiteY309" fmla="*/ 734420 h 1355445"/>
                <a:gd name="connsiteX310" fmla="*/ 8072 w 1617340"/>
                <a:gd name="connsiteY310" fmla="*/ 725505 h 1355445"/>
                <a:gd name="connsiteX311" fmla="*/ 8072 w 1617340"/>
                <a:gd name="connsiteY311" fmla="*/ 713246 h 1355445"/>
                <a:gd name="connsiteX312" fmla="*/ 10299 w 1617340"/>
                <a:gd name="connsiteY312" fmla="*/ 700987 h 1355445"/>
                <a:gd name="connsiteX313" fmla="*/ 23659 w 1617340"/>
                <a:gd name="connsiteY313" fmla="*/ 694300 h 1355445"/>
                <a:gd name="connsiteX314" fmla="*/ 25886 w 1617340"/>
                <a:gd name="connsiteY314" fmla="*/ 675355 h 1355445"/>
                <a:gd name="connsiteX315" fmla="*/ 33679 w 1617340"/>
                <a:gd name="connsiteY315" fmla="*/ 659752 h 1355445"/>
                <a:gd name="connsiteX316" fmla="*/ 43700 w 1617340"/>
                <a:gd name="connsiteY316" fmla="*/ 648608 h 1355445"/>
                <a:gd name="connsiteX317" fmla="*/ 60400 w 1617340"/>
                <a:gd name="connsiteY317" fmla="*/ 644150 h 1355445"/>
                <a:gd name="connsiteX318" fmla="*/ 65967 w 1617340"/>
                <a:gd name="connsiteY318" fmla="*/ 628548 h 1355445"/>
                <a:gd name="connsiteX319" fmla="*/ 71534 w 1617340"/>
                <a:gd name="connsiteY319" fmla="*/ 612946 h 1355445"/>
                <a:gd name="connsiteX320" fmla="*/ 80441 w 1617340"/>
                <a:gd name="connsiteY320" fmla="*/ 604030 h 1355445"/>
                <a:gd name="connsiteX321" fmla="*/ 94915 w 1617340"/>
                <a:gd name="connsiteY321" fmla="*/ 596229 h 1355445"/>
                <a:gd name="connsiteX322" fmla="*/ 91574 w 1617340"/>
                <a:gd name="connsiteY322" fmla="*/ 581741 h 1355445"/>
                <a:gd name="connsiteX323" fmla="*/ 80441 w 1617340"/>
                <a:gd name="connsiteY323" fmla="*/ 582856 h 1355445"/>
                <a:gd name="connsiteX324" fmla="*/ 64854 w 1617340"/>
                <a:gd name="connsiteY324" fmla="*/ 583970 h 1355445"/>
                <a:gd name="connsiteX325" fmla="*/ 58173 w 1617340"/>
                <a:gd name="connsiteY325" fmla="*/ 572825 h 1355445"/>
                <a:gd name="connsiteX326" fmla="*/ 64854 w 1617340"/>
                <a:gd name="connsiteY326" fmla="*/ 563910 h 1355445"/>
                <a:gd name="connsiteX327" fmla="*/ 78214 w 1617340"/>
                <a:gd name="connsiteY327" fmla="*/ 560567 h 1355445"/>
                <a:gd name="connsiteX328" fmla="*/ 81554 w 1617340"/>
                <a:gd name="connsiteY328" fmla="*/ 549422 h 1355445"/>
                <a:gd name="connsiteX329" fmla="*/ 72647 w 1617340"/>
                <a:gd name="connsiteY329" fmla="*/ 546079 h 1355445"/>
                <a:gd name="connsiteX330" fmla="*/ 64854 w 1617340"/>
                <a:gd name="connsiteY330" fmla="*/ 538278 h 1355445"/>
                <a:gd name="connsiteX331" fmla="*/ 70421 w 1617340"/>
                <a:gd name="connsiteY331" fmla="*/ 526019 h 1355445"/>
                <a:gd name="connsiteX332" fmla="*/ 88234 w 1617340"/>
                <a:gd name="connsiteY332" fmla="*/ 526019 h 1355445"/>
                <a:gd name="connsiteX333" fmla="*/ 112728 w 1617340"/>
                <a:gd name="connsiteY333" fmla="*/ 524904 h 1355445"/>
                <a:gd name="connsiteX334" fmla="*/ 110502 w 1617340"/>
                <a:gd name="connsiteY334" fmla="*/ 511531 h 1355445"/>
                <a:gd name="connsiteX335" fmla="*/ 101595 w 1617340"/>
                <a:gd name="connsiteY335" fmla="*/ 499272 h 1355445"/>
                <a:gd name="connsiteX336" fmla="*/ 83781 w 1617340"/>
                <a:gd name="connsiteY336" fmla="*/ 488128 h 1355445"/>
                <a:gd name="connsiteX337" fmla="*/ 80441 w 1617340"/>
                <a:gd name="connsiteY337" fmla="*/ 472525 h 1355445"/>
                <a:gd name="connsiteX338" fmla="*/ 79327 w 1617340"/>
                <a:gd name="connsiteY338" fmla="*/ 443550 h 1355445"/>
                <a:gd name="connsiteX339" fmla="*/ 93801 w 1617340"/>
                <a:gd name="connsiteY339" fmla="*/ 432405 h 1355445"/>
                <a:gd name="connsiteX340" fmla="*/ 111615 w 1617340"/>
                <a:gd name="connsiteY340" fmla="*/ 416803 h 1355445"/>
                <a:gd name="connsiteX341" fmla="*/ 128316 w 1617340"/>
                <a:gd name="connsiteY341" fmla="*/ 419032 h 1355445"/>
                <a:gd name="connsiteX342" fmla="*/ 152810 w 1617340"/>
                <a:gd name="connsiteY342" fmla="*/ 416803 h 1355445"/>
                <a:gd name="connsiteX343" fmla="*/ 147243 w 1617340"/>
                <a:gd name="connsiteY343" fmla="*/ 400086 h 1355445"/>
                <a:gd name="connsiteX344" fmla="*/ 163943 w 1617340"/>
                <a:gd name="connsiteY344" fmla="*/ 391171 h 1355445"/>
                <a:gd name="connsiteX345" fmla="*/ 177304 w 1617340"/>
                <a:gd name="connsiteY345" fmla="*/ 398972 h 1355445"/>
                <a:gd name="connsiteX346" fmla="*/ 190664 w 1617340"/>
                <a:gd name="connsiteY346" fmla="*/ 409002 h 1355445"/>
                <a:gd name="connsiteX347" fmla="*/ 208478 w 1617340"/>
                <a:gd name="connsiteY347" fmla="*/ 410116 h 1355445"/>
                <a:gd name="connsiteX348" fmla="*/ 212653 w 1617340"/>
                <a:gd name="connsiteY348" fmla="*/ 392564 h 1355445"/>
                <a:gd name="connsiteX349" fmla="*/ 208478 w 1617340"/>
                <a:gd name="connsiteY349" fmla="*/ 378912 h 1355445"/>
                <a:gd name="connsiteX350" fmla="*/ 202911 w 1617340"/>
                <a:gd name="connsiteY350" fmla="*/ 362195 h 1355445"/>
                <a:gd name="connsiteX351" fmla="*/ 209591 w 1617340"/>
                <a:gd name="connsiteY351" fmla="*/ 339906 h 1355445"/>
                <a:gd name="connsiteX352" fmla="*/ 215158 w 1617340"/>
                <a:gd name="connsiteY352" fmla="*/ 318732 h 1355445"/>
                <a:gd name="connsiteX353" fmla="*/ 219612 w 1617340"/>
                <a:gd name="connsiteY353" fmla="*/ 307587 h 1355445"/>
                <a:gd name="connsiteX354" fmla="*/ 214045 w 1617340"/>
                <a:gd name="connsiteY354" fmla="*/ 298672 h 1355445"/>
                <a:gd name="connsiteX355" fmla="*/ 198458 w 1617340"/>
                <a:gd name="connsiteY355" fmla="*/ 291985 h 1355445"/>
                <a:gd name="connsiteX356" fmla="*/ 204024 w 1617340"/>
                <a:gd name="connsiteY356" fmla="*/ 274154 h 1355445"/>
                <a:gd name="connsiteX357" fmla="*/ 234085 w 1617340"/>
                <a:gd name="connsiteY357" fmla="*/ 270811 h 1355445"/>
                <a:gd name="connsiteX358" fmla="*/ 232972 w 1617340"/>
                <a:gd name="connsiteY358" fmla="*/ 247407 h 1355445"/>
                <a:gd name="connsiteX359" fmla="*/ 246332 w 1617340"/>
                <a:gd name="connsiteY359" fmla="*/ 237377 h 1355445"/>
                <a:gd name="connsiteX360" fmla="*/ 260806 w 1617340"/>
                <a:gd name="connsiteY360" fmla="*/ 230690 h 1355445"/>
                <a:gd name="connsiteX361" fmla="*/ 268600 w 1617340"/>
                <a:gd name="connsiteY361" fmla="*/ 215088 h 1355445"/>
                <a:gd name="connsiteX362" fmla="*/ 261919 w 1617340"/>
                <a:gd name="connsiteY362" fmla="*/ 203944 h 1355445"/>
                <a:gd name="connsiteX363" fmla="*/ 260806 w 1617340"/>
                <a:gd name="connsiteY363" fmla="*/ 170510 h 1355445"/>
                <a:gd name="connsiteX364" fmla="*/ 276393 w 1617340"/>
                <a:gd name="connsiteY364" fmla="*/ 160480 h 1355445"/>
                <a:gd name="connsiteX365" fmla="*/ 273053 w 1617340"/>
                <a:gd name="connsiteY365" fmla="*/ 143764 h 1355445"/>
                <a:gd name="connsiteX366" fmla="*/ 264146 w 1617340"/>
                <a:gd name="connsiteY366" fmla="*/ 131505 h 1355445"/>
                <a:gd name="connsiteX367" fmla="*/ 263033 w 1617340"/>
                <a:gd name="connsiteY367" fmla="*/ 115902 h 1355445"/>
                <a:gd name="connsiteX368" fmla="*/ 271940 w 1617340"/>
                <a:gd name="connsiteY368" fmla="*/ 94728 h 1355445"/>
                <a:gd name="connsiteX369" fmla="*/ 288640 w 1617340"/>
                <a:gd name="connsiteY369" fmla="*/ 93614 h 1355445"/>
                <a:gd name="connsiteX370" fmla="*/ 305341 w 1617340"/>
                <a:gd name="connsiteY370" fmla="*/ 96957 h 1355445"/>
                <a:gd name="connsiteX371" fmla="*/ 316474 w 1617340"/>
                <a:gd name="connsiteY371" fmla="*/ 109216 h 1355445"/>
                <a:gd name="connsiteX372" fmla="*/ 326495 w 1617340"/>
                <a:gd name="connsiteY372" fmla="*/ 115902 h 1355445"/>
                <a:gd name="connsiteX373" fmla="*/ 347649 w 1617340"/>
                <a:gd name="connsiteY373" fmla="*/ 105872 h 1355445"/>
                <a:gd name="connsiteX374" fmla="*/ 373256 w 1617340"/>
                <a:gd name="connsiteY374" fmla="*/ 98071 h 1355445"/>
                <a:gd name="connsiteX375" fmla="*/ 403317 w 1617340"/>
                <a:gd name="connsiteY375" fmla="*/ 85812 h 1355445"/>
                <a:gd name="connsiteX376" fmla="*/ 404430 w 1617340"/>
                <a:gd name="connsiteY376" fmla="*/ 47921 h 1355445"/>
                <a:gd name="connsiteX377" fmla="*/ 421131 w 1617340"/>
                <a:gd name="connsiteY377" fmla="*/ 26747 h 1355445"/>
                <a:gd name="connsiteX378" fmla="*/ 436718 w 1617340"/>
                <a:gd name="connsiteY37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1865 w 1617340"/>
                <a:gd name="connsiteY81" fmla="*/ 529195 h 1355445"/>
                <a:gd name="connsiteX82" fmla="*/ 1413264 w 1617340"/>
                <a:gd name="connsiteY82" fmla="*/ 519054 h 1355445"/>
                <a:gd name="connsiteX83" fmla="*/ 1434452 w 1617340"/>
                <a:gd name="connsiteY83" fmla="*/ 514039 h 1355445"/>
                <a:gd name="connsiteX84" fmla="*/ 1454525 w 1617340"/>
                <a:gd name="connsiteY84" fmla="*/ 506237 h 1355445"/>
                <a:gd name="connsiteX85" fmla="*/ 1473483 w 1617340"/>
                <a:gd name="connsiteY85" fmla="*/ 506237 h 1355445"/>
                <a:gd name="connsiteX86" fmla="*/ 1483032 w 1617340"/>
                <a:gd name="connsiteY86" fmla="*/ 524262 h 1355445"/>
                <a:gd name="connsiteX87" fmla="*/ 1484748 w 1617340"/>
                <a:gd name="connsiteY87" fmla="*/ 524395 h 1355445"/>
                <a:gd name="connsiteX88" fmla="*/ 1499132 w 1617340"/>
                <a:gd name="connsiteY88" fmla="*/ 515153 h 1355445"/>
                <a:gd name="connsiteX89" fmla="*/ 1514744 w 1617340"/>
                <a:gd name="connsiteY89" fmla="*/ 502894 h 1355445"/>
                <a:gd name="connsiteX90" fmla="*/ 1527011 w 1617340"/>
                <a:gd name="connsiteY90" fmla="*/ 516267 h 1355445"/>
                <a:gd name="connsiteX91" fmla="*/ 1547084 w 1617340"/>
                <a:gd name="connsiteY91" fmla="*/ 528526 h 1355445"/>
                <a:gd name="connsiteX92" fmla="*/ 1569388 w 1617340"/>
                <a:gd name="connsiteY92" fmla="*/ 528526 h 1355445"/>
                <a:gd name="connsiteX93" fmla="*/ 1589461 w 1617340"/>
                <a:gd name="connsiteY93" fmla="*/ 530755 h 1355445"/>
                <a:gd name="connsiteX94" fmla="*/ 1617340 w 1617340"/>
                <a:gd name="connsiteY94" fmla="*/ 549701 h 1355445"/>
                <a:gd name="connsiteX95" fmla="*/ 1597267 w 1617340"/>
                <a:gd name="connsiteY95" fmla="*/ 555273 h 1355445"/>
                <a:gd name="connsiteX96" fmla="*/ 1587231 w 1617340"/>
                <a:gd name="connsiteY96" fmla="*/ 578676 h 1355445"/>
                <a:gd name="connsiteX97" fmla="*/ 1578309 w 1617340"/>
                <a:gd name="connsiteY97" fmla="*/ 597622 h 1355445"/>
                <a:gd name="connsiteX98" fmla="*/ 1583885 w 1617340"/>
                <a:gd name="connsiteY98" fmla="*/ 625483 h 1355445"/>
                <a:gd name="connsiteX99" fmla="*/ 1574964 w 1617340"/>
                <a:gd name="connsiteY99" fmla="*/ 638857 h 1355445"/>
                <a:gd name="connsiteX100" fmla="*/ 1551545 w 1617340"/>
                <a:gd name="connsiteY100" fmla="*/ 641085 h 1355445"/>
                <a:gd name="connsiteX101" fmla="*/ 1534818 w 1617340"/>
                <a:gd name="connsiteY101" fmla="*/ 663374 h 1355445"/>
                <a:gd name="connsiteX102" fmla="*/ 1537048 w 1617340"/>
                <a:gd name="connsiteY102" fmla="*/ 689007 h 1355445"/>
                <a:gd name="connsiteX103" fmla="*/ 1518090 w 1617340"/>
                <a:gd name="connsiteY103" fmla="*/ 702380 h 1355445"/>
                <a:gd name="connsiteX104" fmla="*/ 1495787 w 1617340"/>
                <a:gd name="connsiteY104" fmla="*/ 714639 h 1355445"/>
                <a:gd name="connsiteX105" fmla="*/ 1490211 w 1617340"/>
                <a:gd name="connsiteY105" fmla="*/ 725783 h 1355445"/>
                <a:gd name="connsiteX106" fmla="*/ 1487980 w 1617340"/>
                <a:gd name="connsiteY106" fmla="*/ 750301 h 1355445"/>
                <a:gd name="connsiteX107" fmla="*/ 1486865 w 1617340"/>
                <a:gd name="connsiteY107" fmla="*/ 779277 h 1355445"/>
                <a:gd name="connsiteX108" fmla="*/ 1476829 w 1617340"/>
                <a:gd name="connsiteY108" fmla="*/ 801566 h 1355445"/>
                <a:gd name="connsiteX109" fmla="*/ 1467907 w 1617340"/>
                <a:gd name="connsiteY109" fmla="*/ 828312 h 1355445"/>
                <a:gd name="connsiteX110" fmla="*/ 1461216 w 1617340"/>
                <a:gd name="connsiteY110" fmla="*/ 843915 h 1355445"/>
                <a:gd name="connsiteX111" fmla="*/ 1461216 w 1617340"/>
                <a:gd name="connsiteY111" fmla="*/ 862860 h 1355445"/>
                <a:gd name="connsiteX112" fmla="*/ 1464562 w 1617340"/>
                <a:gd name="connsiteY112" fmla="*/ 887378 h 1355445"/>
                <a:gd name="connsiteX113" fmla="*/ 1469022 w 1617340"/>
                <a:gd name="connsiteY113" fmla="*/ 904095 h 1355445"/>
                <a:gd name="connsiteX114" fmla="*/ 1456756 w 1617340"/>
                <a:gd name="connsiteY114" fmla="*/ 919697 h 1355445"/>
                <a:gd name="connsiteX115" fmla="*/ 1445604 w 1617340"/>
                <a:gd name="connsiteY115" fmla="*/ 939757 h 1355445"/>
                <a:gd name="connsiteX116" fmla="*/ 1435567 w 1617340"/>
                <a:gd name="connsiteY116" fmla="*/ 960931 h 1355445"/>
                <a:gd name="connsiteX117" fmla="*/ 1423300 w 1617340"/>
                <a:gd name="connsiteY117" fmla="*/ 985449 h 1355445"/>
                <a:gd name="connsiteX118" fmla="*/ 1422989 w 1617340"/>
                <a:gd name="connsiteY118" fmla="*/ 985507 h 1355445"/>
                <a:gd name="connsiteX119" fmla="*/ 1421070 w 1617340"/>
                <a:gd name="connsiteY119" fmla="*/ 1005509 h 1355445"/>
                <a:gd name="connsiteX120" fmla="*/ 1423300 w 1617340"/>
                <a:gd name="connsiteY120" fmla="*/ 1024455 h 1355445"/>
                <a:gd name="connsiteX121" fmla="*/ 1423300 w 1617340"/>
                <a:gd name="connsiteY121" fmla="*/ 1045629 h 1355445"/>
                <a:gd name="connsiteX122" fmla="*/ 1432222 w 1617340"/>
                <a:gd name="connsiteY122" fmla="*/ 1054545 h 1355445"/>
                <a:gd name="connsiteX123" fmla="*/ 1441143 w 1617340"/>
                <a:gd name="connsiteY123" fmla="*/ 1063460 h 1355445"/>
                <a:gd name="connsiteX124" fmla="*/ 1436683 w 1617340"/>
                <a:gd name="connsiteY124" fmla="*/ 1077948 h 1355445"/>
                <a:gd name="connsiteX125" fmla="*/ 1423300 w 1617340"/>
                <a:gd name="connsiteY125" fmla="*/ 1087978 h 1355445"/>
                <a:gd name="connsiteX126" fmla="*/ 1424416 w 1617340"/>
                <a:gd name="connsiteY126" fmla="*/ 1114725 h 1355445"/>
                <a:gd name="connsiteX127" fmla="*/ 1426646 w 1617340"/>
                <a:gd name="connsiteY127" fmla="*/ 1133670 h 1355445"/>
                <a:gd name="connsiteX128" fmla="*/ 1414379 w 1617340"/>
                <a:gd name="connsiteY128" fmla="*/ 1151502 h 1355445"/>
                <a:gd name="connsiteX129" fmla="*/ 1415494 w 1617340"/>
                <a:gd name="connsiteY129" fmla="*/ 1176019 h 1355445"/>
                <a:gd name="connsiteX130" fmla="*/ 1417725 w 1617340"/>
                <a:gd name="connsiteY130" fmla="*/ 1194965 h 1355445"/>
                <a:gd name="connsiteX131" fmla="*/ 1402112 w 1617340"/>
                <a:gd name="connsiteY131" fmla="*/ 1211682 h 1355445"/>
                <a:gd name="connsiteX132" fmla="*/ 1406573 w 1617340"/>
                <a:gd name="connsiteY132" fmla="*/ 1228398 h 1355445"/>
                <a:gd name="connsiteX133" fmla="*/ 1418840 w 1617340"/>
                <a:gd name="connsiteY133" fmla="*/ 1238428 h 1355445"/>
                <a:gd name="connsiteX134" fmla="*/ 1428876 w 1617340"/>
                <a:gd name="connsiteY134" fmla="*/ 1256259 h 1355445"/>
                <a:gd name="connsiteX135" fmla="*/ 1438913 w 1617340"/>
                <a:gd name="connsiteY135" fmla="*/ 1268518 h 1355445"/>
                <a:gd name="connsiteX136" fmla="*/ 1419955 w 1617340"/>
                <a:gd name="connsiteY136" fmla="*/ 1284121 h 1355445"/>
                <a:gd name="connsiteX137" fmla="*/ 1417725 w 1617340"/>
                <a:gd name="connsiteY137" fmla="*/ 1296380 h 1355445"/>
                <a:gd name="connsiteX138" fmla="*/ 1415494 w 1617340"/>
                <a:gd name="connsiteY138" fmla="*/ 1310867 h 1355445"/>
                <a:gd name="connsiteX139" fmla="*/ 1419955 w 1617340"/>
                <a:gd name="connsiteY139" fmla="*/ 1327584 h 1355445"/>
                <a:gd name="connsiteX140" fmla="*/ 1411034 w 1617340"/>
                <a:gd name="connsiteY140" fmla="*/ 1335385 h 1355445"/>
                <a:gd name="connsiteX141" fmla="*/ 1394306 w 1617340"/>
                <a:gd name="connsiteY141" fmla="*/ 1348758 h 1355445"/>
                <a:gd name="connsiteX142" fmla="*/ 1380924 w 1617340"/>
                <a:gd name="connsiteY142" fmla="*/ 1354331 h 1355445"/>
                <a:gd name="connsiteX143" fmla="*/ 1357505 w 1617340"/>
                <a:gd name="connsiteY143" fmla="*/ 1355445 h 1355445"/>
                <a:gd name="connsiteX144" fmla="*/ 1334087 w 1617340"/>
                <a:gd name="connsiteY144" fmla="*/ 1352102 h 1355445"/>
                <a:gd name="connsiteX145" fmla="*/ 1312899 w 1617340"/>
                <a:gd name="connsiteY145" fmla="*/ 1350987 h 1355445"/>
                <a:gd name="connsiteX146" fmla="*/ 1314014 w 1617340"/>
                <a:gd name="connsiteY146" fmla="*/ 1337614 h 1355445"/>
                <a:gd name="connsiteX147" fmla="*/ 1305092 w 1617340"/>
                <a:gd name="connsiteY147" fmla="*/ 1326470 h 1355445"/>
                <a:gd name="connsiteX148" fmla="*/ 1290038 w 1617340"/>
                <a:gd name="connsiteY148" fmla="*/ 1306967 h 1355445"/>
                <a:gd name="connsiteX149" fmla="*/ 1282232 w 1617340"/>
                <a:gd name="connsiteY149" fmla="*/ 1290250 h 1355445"/>
                <a:gd name="connsiteX150" fmla="*/ 1280001 w 1617340"/>
                <a:gd name="connsiteY150" fmla="*/ 1276877 h 1355445"/>
                <a:gd name="connsiteX151" fmla="*/ 1275540 w 1617340"/>
                <a:gd name="connsiteY151" fmla="*/ 1262389 h 1355445"/>
                <a:gd name="connsiteX152" fmla="*/ 1257698 w 1617340"/>
                <a:gd name="connsiteY152" fmla="*/ 1262389 h 1355445"/>
                <a:gd name="connsiteX153" fmla="*/ 1251007 w 1617340"/>
                <a:gd name="connsiteY153" fmla="*/ 1255702 h 1355445"/>
                <a:gd name="connsiteX154" fmla="*/ 1254352 w 1617340"/>
                <a:gd name="connsiteY154" fmla="*/ 1243443 h 1355445"/>
                <a:gd name="connsiteX155" fmla="*/ 1259928 w 1617340"/>
                <a:gd name="connsiteY155" fmla="*/ 1227841 h 1355445"/>
                <a:gd name="connsiteX156" fmla="*/ 1262158 w 1617340"/>
                <a:gd name="connsiteY156" fmla="*/ 1214468 h 1355445"/>
                <a:gd name="connsiteX157" fmla="*/ 1256583 w 1617340"/>
                <a:gd name="connsiteY157" fmla="*/ 1197751 h 1355445"/>
                <a:gd name="connsiteX158" fmla="*/ 1236509 w 1617340"/>
                <a:gd name="connsiteY158" fmla="*/ 1189950 h 1355445"/>
                <a:gd name="connsiteX159" fmla="*/ 1222012 w 1617340"/>
                <a:gd name="connsiteY159" fmla="*/ 1178806 h 1355445"/>
                <a:gd name="connsiteX160" fmla="*/ 1196363 w 1617340"/>
                <a:gd name="connsiteY160" fmla="*/ 1181034 h 1355445"/>
                <a:gd name="connsiteX161" fmla="*/ 1188292 w 1617340"/>
                <a:gd name="connsiteY161" fmla="*/ 1165738 h 1355445"/>
                <a:gd name="connsiteX162" fmla="*/ 1187928 w 1617340"/>
                <a:gd name="connsiteY162" fmla="*/ 1165990 h 1355445"/>
                <a:gd name="connsiteX163" fmla="*/ 1176794 w 1617340"/>
                <a:gd name="connsiteY163" fmla="*/ 1159303 h 1355445"/>
                <a:gd name="connsiteX164" fmla="*/ 1165660 w 1617340"/>
                <a:gd name="connsiteY164" fmla="*/ 1151502 h 1355445"/>
                <a:gd name="connsiteX165" fmla="*/ 1151185 w 1617340"/>
                <a:gd name="connsiteY165" fmla="*/ 1145930 h 1355445"/>
                <a:gd name="connsiteX166" fmla="*/ 1141165 w 1617340"/>
                <a:gd name="connsiteY166" fmla="*/ 1142587 h 1355445"/>
                <a:gd name="connsiteX167" fmla="*/ 1128917 w 1617340"/>
                <a:gd name="connsiteY167" fmla="*/ 1135900 h 1355445"/>
                <a:gd name="connsiteX168" fmla="*/ 1118896 w 1617340"/>
                <a:gd name="connsiteY168" fmla="*/ 1126985 h 1355445"/>
                <a:gd name="connsiteX169" fmla="*/ 1112216 w 1617340"/>
                <a:gd name="connsiteY169" fmla="*/ 1113611 h 1355445"/>
                <a:gd name="connsiteX170" fmla="*/ 1099968 w 1617340"/>
                <a:gd name="connsiteY170" fmla="*/ 1109153 h 1355445"/>
                <a:gd name="connsiteX171" fmla="*/ 1089947 w 1617340"/>
                <a:gd name="connsiteY171" fmla="*/ 1113611 h 1355445"/>
                <a:gd name="connsiteX172" fmla="*/ 1084380 w 1617340"/>
                <a:gd name="connsiteY172" fmla="*/ 1122527 h 1355445"/>
                <a:gd name="connsiteX173" fmla="*/ 1072132 w 1617340"/>
                <a:gd name="connsiteY173" fmla="*/ 1132557 h 1355445"/>
                <a:gd name="connsiteX174" fmla="*/ 1060998 w 1617340"/>
                <a:gd name="connsiteY174" fmla="*/ 1137015 h 1355445"/>
                <a:gd name="connsiteX175" fmla="*/ 1052091 w 1617340"/>
                <a:gd name="connsiteY175" fmla="*/ 1124756 h 1355445"/>
                <a:gd name="connsiteX176" fmla="*/ 1040957 w 1617340"/>
                <a:gd name="connsiteY176" fmla="*/ 1112497 h 1355445"/>
                <a:gd name="connsiteX177" fmla="*/ 1030936 w 1617340"/>
                <a:gd name="connsiteY177" fmla="*/ 1102467 h 1355445"/>
                <a:gd name="connsiteX178" fmla="*/ 1012008 w 1617340"/>
                <a:gd name="connsiteY178" fmla="*/ 1103581 h 1355445"/>
                <a:gd name="connsiteX179" fmla="*/ 998647 w 1617340"/>
                <a:gd name="connsiteY179" fmla="*/ 1103581 h 1355445"/>
                <a:gd name="connsiteX180" fmla="*/ 989739 w 1617340"/>
                <a:gd name="connsiteY180" fmla="*/ 1111382 h 1355445"/>
                <a:gd name="connsiteX181" fmla="*/ 981945 w 1617340"/>
                <a:gd name="connsiteY181" fmla="*/ 1122527 h 1355445"/>
                <a:gd name="connsiteX182" fmla="*/ 965244 w 1617340"/>
                <a:gd name="connsiteY182" fmla="*/ 1119183 h 1355445"/>
                <a:gd name="connsiteX183" fmla="*/ 954110 w 1617340"/>
                <a:gd name="connsiteY183" fmla="*/ 1109153 h 1355445"/>
                <a:gd name="connsiteX184" fmla="*/ 945202 w 1617340"/>
                <a:gd name="connsiteY184" fmla="*/ 1099123 h 1355445"/>
                <a:gd name="connsiteX185" fmla="*/ 944089 w 1617340"/>
                <a:gd name="connsiteY185" fmla="*/ 1084636 h 1355445"/>
                <a:gd name="connsiteX186" fmla="*/ 939635 w 1617340"/>
                <a:gd name="connsiteY186" fmla="*/ 1075720 h 1355445"/>
                <a:gd name="connsiteX187" fmla="*/ 925161 w 1617340"/>
                <a:gd name="connsiteY187" fmla="*/ 1075720 h 1355445"/>
                <a:gd name="connsiteX188" fmla="*/ 908459 w 1617340"/>
                <a:gd name="connsiteY188" fmla="*/ 1079063 h 1355445"/>
                <a:gd name="connsiteX189" fmla="*/ 904006 w 1617340"/>
                <a:gd name="connsiteY189" fmla="*/ 1090208 h 1355445"/>
                <a:gd name="connsiteX190" fmla="*/ 901779 w 1617340"/>
                <a:gd name="connsiteY190" fmla="*/ 1101352 h 1355445"/>
                <a:gd name="connsiteX191" fmla="*/ 892872 w 1617340"/>
                <a:gd name="connsiteY191" fmla="*/ 1106924 h 1355445"/>
                <a:gd name="connsiteX192" fmla="*/ 878397 w 1617340"/>
                <a:gd name="connsiteY192" fmla="*/ 1112497 h 1355445"/>
                <a:gd name="connsiteX193" fmla="*/ 873943 w 1617340"/>
                <a:gd name="connsiteY193" fmla="*/ 1094666 h 1355445"/>
                <a:gd name="connsiteX194" fmla="*/ 866149 w 1617340"/>
                <a:gd name="connsiteY194" fmla="*/ 1102467 h 1355445"/>
                <a:gd name="connsiteX195" fmla="*/ 868376 w 1617340"/>
                <a:gd name="connsiteY195" fmla="*/ 1113611 h 1355445"/>
                <a:gd name="connsiteX196" fmla="*/ 857242 w 1617340"/>
                <a:gd name="connsiteY196" fmla="*/ 1122527 h 1355445"/>
                <a:gd name="connsiteX197" fmla="*/ 847221 w 1617340"/>
                <a:gd name="connsiteY197" fmla="*/ 1109153 h 1355445"/>
                <a:gd name="connsiteX198" fmla="*/ 846598 w 1617340"/>
                <a:gd name="connsiteY198" fmla="*/ 1109097 h 1355445"/>
                <a:gd name="connsiteX199" fmla="*/ 855343 w 1617340"/>
                <a:gd name="connsiteY199" fmla="*/ 1121133 h 1355445"/>
                <a:gd name="connsiteX200" fmla="*/ 860910 w 1617340"/>
                <a:gd name="connsiteY200" fmla="*/ 1136735 h 1355445"/>
                <a:gd name="connsiteX201" fmla="*/ 837530 w 1617340"/>
                <a:gd name="connsiteY201" fmla="*/ 1143422 h 1355445"/>
                <a:gd name="connsiteX202" fmla="*/ 837530 w 1617340"/>
                <a:gd name="connsiteY202" fmla="*/ 1169054 h 1355445"/>
                <a:gd name="connsiteX203" fmla="*/ 824169 w 1617340"/>
                <a:gd name="connsiteY203" fmla="*/ 1167940 h 1355445"/>
                <a:gd name="connsiteX204" fmla="*/ 813035 w 1617340"/>
                <a:gd name="connsiteY204" fmla="*/ 1166825 h 1355445"/>
                <a:gd name="connsiteX205" fmla="*/ 808582 w 1617340"/>
                <a:gd name="connsiteY205" fmla="*/ 1182428 h 1355445"/>
                <a:gd name="connsiteX206" fmla="*/ 787428 w 1617340"/>
                <a:gd name="connsiteY206" fmla="*/ 1185771 h 1355445"/>
                <a:gd name="connsiteX207" fmla="*/ 789655 w 1617340"/>
                <a:gd name="connsiteY207" fmla="*/ 1196915 h 1355445"/>
                <a:gd name="connsiteX208" fmla="*/ 795222 w 1617340"/>
                <a:gd name="connsiteY208" fmla="*/ 1208060 h 1355445"/>
                <a:gd name="connsiteX209" fmla="*/ 805242 w 1617340"/>
                <a:gd name="connsiteY209" fmla="*/ 1210289 h 1355445"/>
                <a:gd name="connsiteX210" fmla="*/ 795222 w 1617340"/>
                <a:gd name="connsiteY210" fmla="*/ 1223662 h 1355445"/>
                <a:gd name="connsiteX211" fmla="*/ 792995 w 1617340"/>
                <a:gd name="connsiteY211" fmla="*/ 1238150 h 1355445"/>
                <a:gd name="connsiteX212" fmla="*/ 788541 w 1617340"/>
                <a:gd name="connsiteY212" fmla="*/ 1254867 h 1355445"/>
                <a:gd name="connsiteX213" fmla="*/ 769614 w 1617340"/>
                <a:gd name="connsiteY213" fmla="*/ 1257095 h 1355445"/>
                <a:gd name="connsiteX214" fmla="*/ 756254 w 1617340"/>
                <a:gd name="connsiteY214" fmla="*/ 1257095 h 1355445"/>
                <a:gd name="connsiteX215" fmla="*/ 744007 w 1617340"/>
                <a:gd name="connsiteY215" fmla="*/ 1267125 h 1355445"/>
                <a:gd name="connsiteX216" fmla="*/ 732873 w 1617340"/>
                <a:gd name="connsiteY216" fmla="*/ 1257095 h 1355445"/>
                <a:gd name="connsiteX217" fmla="*/ 721739 w 1617340"/>
                <a:gd name="connsiteY217" fmla="*/ 1252638 h 1355445"/>
                <a:gd name="connsiteX218" fmla="*/ 705039 w 1617340"/>
                <a:gd name="connsiteY218" fmla="*/ 1255981 h 1355445"/>
                <a:gd name="connsiteX219" fmla="*/ 693905 w 1617340"/>
                <a:gd name="connsiteY219" fmla="*/ 1266011 h 1355445"/>
                <a:gd name="connsiteX220" fmla="*/ 693905 w 1617340"/>
                <a:gd name="connsiteY220" fmla="*/ 1279384 h 1355445"/>
                <a:gd name="connsiteX221" fmla="*/ 689452 w 1617340"/>
                <a:gd name="connsiteY221" fmla="*/ 1293872 h 1355445"/>
                <a:gd name="connsiteX222" fmla="*/ 679432 w 1617340"/>
                <a:gd name="connsiteY222" fmla="*/ 1302788 h 1355445"/>
                <a:gd name="connsiteX223" fmla="*/ 664958 w 1617340"/>
                <a:gd name="connsiteY223" fmla="*/ 1303902 h 1355445"/>
                <a:gd name="connsiteX224" fmla="*/ 651597 w 1617340"/>
                <a:gd name="connsiteY224" fmla="*/ 1302788 h 1355445"/>
                <a:gd name="connsiteX225" fmla="*/ 640464 w 1617340"/>
                <a:gd name="connsiteY225" fmla="*/ 1290529 h 1355445"/>
                <a:gd name="connsiteX226" fmla="*/ 630443 w 1617340"/>
                <a:gd name="connsiteY226" fmla="*/ 1278270 h 1355445"/>
                <a:gd name="connsiteX227" fmla="*/ 615970 w 1617340"/>
                <a:gd name="connsiteY227" fmla="*/ 1263782 h 1355445"/>
                <a:gd name="connsiteX228" fmla="*/ 601496 w 1617340"/>
                <a:gd name="connsiteY228" fmla="*/ 1269354 h 1355445"/>
                <a:gd name="connsiteX229" fmla="*/ 592589 w 1617340"/>
                <a:gd name="connsiteY229" fmla="*/ 1272698 h 1355445"/>
                <a:gd name="connsiteX230" fmla="*/ 578115 w 1617340"/>
                <a:gd name="connsiteY230" fmla="*/ 1271583 h 1355445"/>
                <a:gd name="connsiteX231" fmla="*/ 571435 w 1617340"/>
                <a:gd name="connsiteY231" fmla="*/ 1253752 h 1355445"/>
                <a:gd name="connsiteX232" fmla="*/ 558075 w 1617340"/>
                <a:gd name="connsiteY232" fmla="*/ 1254867 h 1355445"/>
                <a:gd name="connsiteX233" fmla="*/ 545828 w 1617340"/>
                <a:gd name="connsiteY233" fmla="*/ 1258210 h 1355445"/>
                <a:gd name="connsiteX234" fmla="*/ 542488 w 1617340"/>
                <a:gd name="connsiteY234" fmla="*/ 1240379 h 1355445"/>
                <a:gd name="connsiteX235" fmla="*/ 542488 w 1617340"/>
                <a:gd name="connsiteY235" fmla="*/ 1229234 h 1355445"/>
                <a:gd name="connsiteX236" fmla="*/ 532467 w 1617340"/>
                <a:gd name="connsiteY236" fmla="*/ 1225891 h 1355445"/>
                <a:gd name="connsiteX237" fmla="*/ 523560 w 1617340"/>
                <a:gd name="connsiteY237" fmla="*/ 1213632 h 1355445"/>
                <a:gd name="connsiteX238" fmla="*/ 538034 w 1617340"/>
                <a:gd name="connsiteY238" fmla="*/ 1202488 h 1355445"/>
                <a:gd name="connsiteX239" fmla="*/ 550281 w 1617340"/>
                <a:gd name="connsiteY239" fmla="*/ 1192458 h 1355445"/>
                <a:gd name="connsiteX240" fmla="*/ 532467 w 1617340"/>
                <a:gd name="connsiteY240" fmla="*/ 1167940 h 1355445"/>
                <a:gd name="connsiteX241" fmla="*/ 517994 w 1617340"/>
                <a:gd name="connsiteY241" fmla="*/ 1152338 h 1355445"/>
                <a:gd name="connsiteX242" fmla="*/ 504633 w 1617340"/>
                <a:gd name="connsiteY242" fmla="*/ 1135621 h 1355445"/>
                <a:gd name="connsiteX243" fmla="*/ 492386 w 1617340"/>
                <a:gd name="connsiteY243" fmla="*/ 1118904 h 1355445"/>
                <a:gd name="connsiteX244" fmla="*/ 476799 w 1617340"/>
                <a:gd name="connsiteY244" fmla="*/ 1107760 h 1355445"/>
                <a:gd name="connsiteX245" fmla="*/ 464552 w 1617340"/>
                <a:gd name="connsiteY245" fmla="*/ 1098844 h 1355445"/>
                <a:gd name="connsiteX246" fmla="*/ 453418 w 1617340"/>
                <a:gd name="connsiteY246" fmla="*/ 1091043 h 1355445"/>
                <a:gd name="connsiteX247" fmla="*/ 453140 w 1617340"/>
                <a:gd name="connsiteY247" fmla="*/ 1090486 h 1355445"/>
                <a:gd name="connsiteX248" fmla="*/ 434491 w 1617340"/>
                <a:gd name="connsiteY248" fmla="*/ 1087700 h 1355445"/>
                <a:gd name="connsiteX249" fmla="*/ 420017 w 1617340"/>
                <a:gd name="connsiteY249" fmla="*/ 1089929 h 1355445"/>
                <a:gd name="connsiteX250" fmla="*/ 407770 w 1617340"/>
                <a:gd name="connsiteY250" fmla="*/ 1088814 h 1355445"/>
                <a:gd name="connsiteX251" fmla="*/ 399977 w 1617340"/>
                <a:gd name="connsiteY251" fmla="*/ 1098844 h 1355445"/>
                <a:gd name="connsiteX252" fmla="*/ 396637 w 1617340"/>
                <a:gd name="connsiteY252" fmla="*/ 1113332 h 1355445"/>
                <a:gd name="connsiteX253" fmla="*/ 388843 w 1617340"/>
                <a:gd name="connsiteY253" fmla="*/ 1118904 h 1355445"/>
                <a:gd name="connsiteX254" fmla="*/ 377709 w 1617340"/>
                <a:gd name="connsiteY254" fmla="*/ 1124476 h 1355445"/>
                <a:gd name="connsiteX255" fmla="*/ 364349 w 1617340"/>
                <a:gd name="connsiteY255" fmla="*/ 1127820 h 1355445"/>
                <a:gd name="connsiteX256" fmla="*/ 350989 w 1617340"/>
                <a:gd name="connsiteY256" fmla="*/ 1126705 h 1355445"/>
                <a:gd name="connsiteX257" fmla="*/ 330948 w 1617340"/>
                <a:gd name="connsiteY257" fmla="*/ 1127820 h 1355445"/>
                <a:gd name="connsiteX258" fmla="*/ 314248 w 1617340"/>
                <a:gd name="connsiteY258" fmla="*/ 1131163 h 1355445"/>
                <a:gd name="connsiteX259" fmla="*/ 313134 w 1617340"/>
                <a:gd name="connsiteY259" fmla="*/ 1144536 h 1355445"/>
                <a:gd name="connsiteX260" fmla="*/ 294207 w 1617340"/>
                <a:gd name="connsiteY260" fmla="*/ 1145651 h 1355445"/>
                <a:gd name="connsiteX261" fmla="*/ 283073 w 1617340"/>
                <a:gd name="connsiteY261" fmla="*/ 1125591 h 1355445"/>
                <a:gd name="connsiteX262" fmla="*/ 271940 w 1617340"/>
                <a:gd name="connsiteY262" fmla="*/ 1132277 h 1355445"/>
                <a:gd name="connsiteX263" fmla="*/ 259693 w 1617340"/>
                <a:gd name="connsiteY263" fmla="*/ 1135621 h 1355445"/>
                <a:gd name="connsiteX264" fmla="*/ 248559 w 1617340"/>
                <a:gd name="connsiteY264" fmla="*/ 1143422 h 1355445"/>
                <a:gd name="connsiteX265" fmla="*/ 224065 w 1617340"/>
                <a:gd name="connsiteY265" fmla="*/ 1144536 h 1355445"/>
                <a:gd name="connsiteX266" fmla="*/ 202911 w 1617340"/>
                <a:gd name="connsiteY266" fmla="*/ 1143422 h 1355445"/>
                <a:gd name="connsiteX267" fmla="*/ 183984 w 1617340"/>
                <a:gd name="connsiteY267" fmla="*/ 1142308 h 1355445"/>
                <a:gd name="connsiteX268" fmla="*/ 175077 w 1617340"/>
                <a:gd name="connsiteY268" fmla="*/ 1130049 h 1355445"/>
                <a:gd name="connsiteX269" fmla="*/ 165057 w 1617340"/>
                <a:gd name="connsiteY269" fmla="*/ 1113332 h 1355445"/>
                <a:gd name="connsiteX270" fmla="*/ 152810 w 1617340"/>
                <a:gd name="connsiteY270" fmla="*/ 1095501 h 1355445"/>
                <a:gd name="connsiteX271" fmla="*/ 146129 w 1617340"/>
                <a:gd name="connsiteY271" fmla="*/ 1082127 h 1355445"/>
                <a:gd name="connsiteX272" fmla="*/ 147243 w 1617340"/>
                <a:gd name="connsiteY272" fmla="*/ 1067640 h 1355445"/>
                <a:gd name="connsiteX273" fmla="*/ 132769 w 1617340"/>
                <a:gd name="connsiteY273" fmla="*/ 1044236 h 1355445"/>
                <a:gd name="connsiteX274" fmla="*/ 120522 w 1617340"/>
                <a:gd name="connsiteY274" fmla="*/ 1028634 h 1355445"/>
                <a:gd name="connsiteX275" fmla="*/ 109388 w 1617340"/>
                <a:gd name="connsiteY275" fmla="*/ 1033092 h 1355445"/>
                <a:gd name="connsiteX276" fmla="*/ 100481 w 1617340"/>
                <a:gd name="connsiteY276" fmla="*/ 1040893 h 1355445"/>
                <a:gd name="connsiteX277" fmla="*/ 87121 w 1617340"/>
                <a:gd name="connsiteY277" fmla="*/ 1029748 h 1355445"/>
                <a:gd name="connsiteX278" fmla="*/ 73761 w 1617340"/>
                <a:gd name="connsiteY278" fmla="*/ 1018604 h 1355445"/>
                <a:gd name="connsiteX279" fmla="*/ 73761 w 1617340"/>
                <a:gd name="connsiteY279" fmla="*/ 1006345 h 1355445"/>
                <a:gd name="connsiteX280" fmla="*/ 73761 w 1617340"/>
                <a:gd name="connsiteY280" fmla="*/ 986285 h 1355445"/>
                <a:gd name="connsiteX281" fmla="*/ 74874 w 1617340"/>
                <a:gd name="connsiteY281" fmla="*/ 965111 h 1355445"/>
                <a:gd name="connsiteX282" fmla="*/ 60400 w 1617340"/>
                <a:gd name="connsiteY282" fmla="*/ 949508 h 1355445"/>
                <a:gd name="connsiteX283" fmla="*/ 45926 w 1617340"/>
                <a:gd name="connsiteY283" fmla="*/ 939478 h 1355445"/>
                <a:gd name="connsiteX284" fmla="*/ 35906 w 1617340"/>
                <a:gd name="connsiteY284" fmla="*/ 926105 h 1355445"/>
                <a:gd name="connsiteX285" fmla="*/ 24773 w 1617340"/>
                <a:gd name="connsiteY285" fmla="*/ 921647 h 1355445"/>
                <a:gd name="connsiteX286" fmla="*/ 10299 w 1617340"/>
                <a:gd name="connsiteY286" fmla="*/ 924990 h 1355445"/>
                <a:gd name="connsiteX287" fmla="*/ 0 w 1617340"/>
                <a:gd name="connsiteY287" fmla="*/ 908831 h 1355445"/>
                <a:gd name="connsiteX288" fmla="*/ 1392 w 1617340"/>
                <a:gd name="connsiteY288" fmla="*/ 894900 h 1355445"/>
                <a:gd name="connsiteX289" fmla="*/ 3619 w 1617340"/>
                <a:gd name="connsiteY289" fmla="*/ 882642 h 1355445"/>
                <a:gd name="connsiteX290" fmla="*/ 5845 w 1617340"/>
                <a:gd name="connsiteY290" fmla="*/ 865925 h 1355445"/>
                <a:gd name="connsiteX291" fmla="*/ 9185 w 1617340"/>
                <a:gd name="connsiteY291" fmla="*/ 854780 h 1355445"/>
                <a:gd name="connsiteX292" fmla="*/ 16979 w 1617340"/>
                <a:gd name="connsiteY292" fmla="*/ 842521 h 1355445"/>
                <a:gd name="connsiteX293" fmla="*/ 24773 w 1617340"/>
                <a:gd name="connsiteY293" fmla="*/ 832491 h 1355445"/>
                <a:gd name="connsiteX294" fmla="*/ 23659 w 1617340"/>
                <a:gd name="connsiteY294" fmla="*/ 820233 h 1355445"/>
                <a:gd name="connsiteX295" fmla="*/ 24773 w 1617340"/>
                <a:gd name="connsiteY295" fmla="*/ 809088 h 1355445"/>
                <a:gd name="connsiteX296" fmla="*/ 34793 w 1617340"/>
                <a:gd name="connsiteY296" fmla="*/ 811317 h 1355445"/>
                <a:gd name="connsiteX297" fmla="*/ 42586 w 1617340"/>
                <a:gd name="connsiteY297" fmla="*/ 806859 h 1355445"/>
                <a:gd name="connsiteX298" fmla="*/ 53163 w 1617340"/>
                <a:gd name="connsiteY298" fmla="*/ 791814 h 1355445"/>
                <a:gd name="connsiteX299" fmla="*/ 45926 w 1617340"/>
                <a:gd name="connsiteY299" fmla="*/ 785685 h 1355445"/>
                <a:gd name="connsiteX300" fmla="*/ 37020 w 1617340"/>
                <a:gd name="connsiteY300" fmla="*/ 785685 h 1355445"/>
                <a:gd name="connsiteX301" fmla="*/ 24773 w 1617340"/>
                <a:gd name="connsiteY301" fmla="*/ 789028 h 1355445"/>
                <a:gd name="connsiteX302" fmla="*/ 15866 w 1617340"/>
                <a:gd name="connsiteY302" fmla="*/ 775655 h 1355445"/>
                <a:gd name="connsiteX303" fmla="*/ 24773 w 1617340"/>
                <a:gd name="connsiteY303" fmla="*/ 768968 h 1355445"/>
                <a:gd name="connsiteX304" fmla="*/ 26999 w 1617340"/>
                <a:gd name="connsiteY304" fmla="*/ 754480 h 1355445"/>
                <a:gd name="connsiteX305" fmla="*/ 26999 w 1617340"/>
                <a:gd name="connsiteY305" fmla="*/ 743336 h 1355445"/>
                <a:gd name="connsiteX306" fmla="*/ 19206 w 1617340"/>
                <a:gd name="connsiteY306" fmla="*/ 734420 h 1355445"/>
                <a:gd name="connsiteX307" fmla="*/ 8072 w 1617340"/>
                <a:gd name="connsiteY307" fmla="*/ 725505 h 1355445"/>
                <a:gd name="connsiteX308" fmla="*/ 8072 w 1617340"/>
                <a:gd name="connsiteY308" fmla="*/ 713246 h 1355445"/>
                <a:gd name="connsiteX309" fmla="*/ 10299 w 1617340"/>
                <a:gd name="connsiteY309" fmla="*/ 700987 h 1355445"/>
                <a:gd name="connsiteX310" fmla="*/ 23659 w 1617340"/>
                <a:gd name="connsiteY310" fmla="*/ 694300 h 1355445"/>
                <a:gd name="connsiteX311" fmla="*/ 25886 w 1617340"/>
                <a:gd name="connsiteY311" fmla="*/ 675355 h 1355445"/>
                <a:gd name="connsiteX312" fmla="*/ 33679 w 1617340"/>
                <a:gd name="connsiteY312" fmla="*/ 659752 h 1355445"/>
                <a:gd name="connsiteX313" fmla="*/ 43700 w 1617340"/>
                <a:gd name="connsiteY313" fmla="*/ 648608 h 1355445"/>
                <a:gd name="connsiteX314" fmla="*/ 60400 w 1617340"/>
                <a:gd name="connsiteY314" fmla="*/ 644150 h 1355445"/>
                <a:gd name="connsiteX315" fmla="*/ 65967 w 1617340"/>
                <a:gd name="connsiteY315" fmla="*/ 628548 h 1355445"/>
                <a:gd name="connsiteX316" fmla="*/ 71534 w 1617340"/>
                <a:gd name="connsiteY316" fmla="*/ 612946 h 1355445"/>
                <a:gd name="connsiteX317" fmla="*/ 80441 w 1617340"/>
                <a:gd name="connsiteY317" fmla="*/ 604030 h 1355445"/>
                <a:gd name="connsiteX318" fmla="*/ 94915 w 1617340"/>
                <a:gd name="connsiteY318" fmla="*/ 596229 h 1355445"/>
                <a:gd name="connsiteX319" fmla="*/ 91574 w 1617340"/>
                <a:gd name="connsiteY319" fmla="*/ 581741 h 1355445"/>
                <a:gd name="connsiteX320" fmla="*/ 80441 w 1617340"/>
                <a:gd name="connsiteY320" fmla="*/ 582856 h 1355445"/>
                <a:gd name="connsiteX321" fmla="*/ 64854 w 1617340"/>
                <a:gd name="connsiteY321" fmla="*/ 583970 h 1355445"/>
                <a:gd name="connsiteX322" fmla="*/ 58173 w 1617340"/>
                <a:gd name="connsiteY322" fmla="*/ 572825 h 1355445"/>
                <a:gd name="connsiteX323" fmla="*/ 64854 w 1617340"/>
                <a:gd name="connsiteY323" fmla="*/ 563910 h 1355445"/>
                <a:gd name="connsiteX324" fmla="*/ 78214 w 1617340"/>
                <a:gd name="connsiteY324" fmla="*/ 560567 h 1355445"/>
                <a:gd name="connsiteX325" fmla="*/ 81554 w 1617340"/>
                <a:gd name="connsiteY325" fmla="*/ 549422 h 1355445"/>
                <a:gd name="connsiteX326" fmla="*/ 72647 w 1617340"/>
                <a:gd name="connsiteY326" fmla="*/ 546079 h 1355445"/>
                <a:gd name="connsiteX327" fmla="*/ 64854 w 1617340"/>
                <a:gd name="connsiteY327" fmla="*/ 538278 h 1355445"/>
                <a:gd name="connsiteX328" fmla="*/ 70421 w 1617340"/>
                <a:gd name="connsiteY328" fmla="*/ 526019 h 1355445"/>
                <a:gd name="connsiteX329" fmla="*/ 88234 w 1617340"/>
                <a:gd name="connsiteY329" fmla="*/ 526019 h 1355445"/>
                <a:gd name="connsiteX330" fmla="*/ 112728 w 1617340"/>
                <a:gd name="connsiteY330" fmla="*/ 524904 h 1355445"/>
                <a:gd name="connsiteX331" fmla="*/ 110502 w 1617340"/>
                <a:gd name="connsiteY331" fmla="*/ 511531 h 1355445"/>
                <a:gd name="connsiteX332" fmla="*/ 101595 w 1617340"/>
                <a:gd name="connsiteY332" fmla="*/ 499272 h 1355445"/>
                <a:gd name="connsiteX333" fmla="*/ 83781 w 1617340"/>
                <a:gd name="connsiteY333" fmla="*/ 488128 h 1355445"/>
                <a:gd name="connsiteX334" fmla="*/ 80441 w 1617340"/>
                <a:gd name="connsiteY334" fmla="*/ 472525 h 1355445"/>
                <a:gd name="connsiteX335" fmla="*/ 79327 w 1617340"/>
                <a:gd name="connsiteY335" fmla="*/ 443550 h 1355445"/>
                <a:gd name="connsiteX336" fmla="*/ 93801 w 1617340"/>
                <a:gd name="connsiteY336" fmla="*/ 432405 h 1355445"/>
                <a:gd name="connsiteX337" fmla="*/ 111615 w 1617340"/>
                <a:gd name="connsiteY337" fmla="*/ 416803 h 1355445"/>
                <a:gd name="connsiteX338" fmla="*/ 128316 w 1617340"/>
                <a:gd name="connsiteY338" fmla="*/ 419032 h 1355445"/>
                <a:gd name="connsiteX339" fmla="*/ 152810 w 1617340"/>
                <a:gd name="connsiteY339" fmla="*/ 416803 h 1355445"/>
                <a:gd name="connsiteX340" fmla="*/ 147243 w 1617340"/>
                <a:gd name="connsiteY340" fmla="*/ 400086 h 1355445"/>
                <a:gd name="connsiteX341" fmla="*/ 163943 w 1617340"/>
                <a:gd name="connsiteY341" fmla="*/ 391171 h 1355445"/>
                <a:gd name="connsiteX342" fmla="*/ 177304 w 1617340"/>
                <a:gd name="connsiteY342" fmla="*/ 398972 h 1355445"/>
                <a:gd name="connsiteX343" fmla="*/ 190664 w 1617340"/>
                <a:gd name="connsiteY343" fmla="*/ 409002 h 1355445"/>
                <a:gd name="connsiteX344" fmla="*/ 208478 w 1617340"/>
                <a:gd name="connsiteY344" fmla="*/ 410116 h 1355445"/>
                <a:gd name="connsiteX345" fmla="*/ 212653 w 1617340"/>
                <a:gd name="connsiteY345" fmla="*/ 392564 h 1355445"/>
                <a:gd name="connsiteX346" fmla="*/ 208478 w 1617340"/>
                <a:gd name="connsiteY346" fmla="*/ 378912 h 1355445"/>
                <a:gd name="connsiteX347" fmla="*/ 202911 w 1617340"/>
                <a:gd name="connsiteY347" fmla="*/ 362195 h 1355445"/>
                <a:gd name="connsiteX348" fmla="*/ 209591 w 1617340"/>
                <a:gd name="connsiteY348" fmla="*/ 339906 h 1355445"/>
                <a:gd name="connsiteX349" fmla="*/ 215158 w 1617340"/>
                <a:gd name="connsiteY349" fmla="*/ 318732 h 1355445"/>
                <a:gd name="connsiteX350" fmla="*/ 219612 w 1617340"/>
                <a:gd name="connsiteY350" fmla="*/ 307587 h 1355445"/>
                <a:gd name="connsiteX351" fmla="*/ 214045 w 1617340"/>
                <a:gd name="connsiteY351" fmla="*/ 298672 h 1355445"/>
                <a:gd name="connsiteX352" fmla="*/ 198458 w 1617340"/>
                <a:gd name="connsiteY352" fmla="*/ 291985 h 1355445"/>
                <a:gd name="connsiteX353" fmla="*/ 204024 w 1617340"/>
                <a:gd name="connsiteY353" fmla="*/ 274154 h 1355445"/>
                <a:gd name="connsiteX354" fmla="*/ 234085 w 1617340"/>
                <a:gd name="connsiteY354" fmla="*/ 270811 h 1355445"/>
                <a:gd name="connsiteX355" fmla="*/ 232972 w 1617340"/>
                <a:gd name="connsiteY355" fmla="*/ 247407 h 1355445"/>
                <a:gd name="connsiteX356" fmla="*/ 246332 w 1617340"/>
                <a:gd name="connsiteY356" fmla="*/ 237377 h 1355445"/>
                <a:gd name="connsiteX357" fmla="*/ 260806 w 1617340"/>
                <a:gd name="connsiteY357" fmla="*/ 230690 h 1355445"/>
                <a:gd name="connsiteX358" fmla="*/ 268600 w 1617340"/>
                <a:gd name="connsiteY358" fmla="*/ 215088 h 1355445"/>
                <a:gd name="connsiteX359" fmla="*/ 261919 w 1617340"/>
                <a:gd name="connsiteY359" fmla="*/ 203944 h 1355445"/>
                <a:gd name="connsiteX360" fmla="*/ 260806 w 1617340"/>
                <a:gd name="connsiteY360" fmla="*/ 170510 h 1355445"/>
                <a:gd name="connsiteX361" fmla="*/ 276393 w 1617340"/>
                <a:gd name="connsiteY361" fmla="*/ 160480 h 1355445"/>
                <a:gd name="connsiteX362" fmla="*/ 273053 w 1617340"/>
                <a:gd name="connsiteY362" fmla="*/ 143764 h 1355445"/>
                <a:gd name="connsiteX363" fmla="*/ 264146 w 1617340"/>
                <a:gd name="connsiteY363" fmla="*/ 131505 h 1355445"/>
                <a:gd name="connsiteX364" fmla="*/ 263033 w 1617340"/>
                <a:gd name="connsiteY364" fmla="*/ 115902 h 1355445"/>
                <a:gd name="connsiteX365" fmla="*/ 271940 w 1617340"/>
                <a:gd name="connsiteY365" fmla="*/ 94728 h 1355445"/>
                <a:gd name="connsiteX366" fmla="*/ 288640 w 1617340"/>
                <a:gd name="connsiteY366" fmla="*/ 93614 h 1355445"/>
                <a:gd name="connsiteX367" fmla="*/ 305341 w 1617340"/>
                <a:gd name="connsiteY367" fmla="*/ 96957 h 1355445"/>
                <a:gd name="connsiteX368" fmla="*/ 316474 w 1617340"/>
                <a:gd name="connsiteY368" fmla="*/ 109216 h 1355445"/>
                <a:gd name="connsiteX369" fmla="*/ 326495 w 1617340"/>
                <a:gd name="connsiteY369" fmla="*/ 115902 h 1355445"/>
                <a:gd name="connsiteX370" fmla="*/ 347649 w 1617340"/>
                <a:gd name="connsiteY370" fmla="*/ 105872 h 1355445"/>
                <a:gd name="connsiteX371" fmla="*/ 373256 w 1617340"/>
                <a:gd name="connsiteY371" fmla="*/ 98071 h 1355445"/>
                <a:gd name="connsiteX372" fmla="*/ 403317 w 1617340"/>
                <a:gd name="connsiteY372" fmla="*/ 85812 h 1355445"/>
                <a:gd name="connsiteX373" fmla="*/ 404430 w 1617340"/>
                <a:gd name="connsiteY373" fmla="*/ 47921 h 1355445"/>
                <a:gd name="connsiteX374" fmla="*/ 421131 w 1617340"/>
                <a:gd name="connsiteY374" fmla="*/ 26747 h 1355445"/>
                <a:gd name="connsiteX375" fmla="*/ 436718 w 1617340"/>
                <a:gd name="connsiteY375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1311 w 1617340"/>
                <a:gd name="connsiteY80" fmla="*/ 529222 h 1355445"/>
                <a:gd name="connsiteX81" fmla="*/ 1413264 w 1617340"/>
                <a:gd name="connsiteY81" fmla="*/ 519054 h 1355445"/>
                <a:gd name="connsiteX82" fmla="*/ 1434452 w 1617340"/>
                <a:gd name="connsiteY82" fmla="*/ 514039 h 1355445"/>
                <a:gd name="connsiteX83" fmla="*/ 1454525 w 1617340"/>
                <a:gd name="connsiteY83" fmla="*/ 506237 h 1355445"/>
                <a:gd name="connsiteX84" fmla="*/ 1473483 w 1617340"/>
                <a:gd name="connsiteY84" fmla="*/ 506237 h 1355445"/>
                <a:gd name="connsiteX85" fmla="*/ 1483032 w 1617340"/>
                <a:gd name="connsiteY85" fmla="*/ 524262 h 1355445"/>
                <a:gd name="connsiteX86" fmla="*/ 1484748 w 1617340"/>
                <a:gd name="connsiteY86" fmla="*/ 524395 h 1355445"/>
                <a:gd name="connsiteX87" fmla="*/ 1499132 w 1617340"/>
                <a:gd name="connsiteY87" fmla="*/ 515153 h 1355445"/>
                <a:gd name="connsiteX88" fmla="*/ 1514744 w 1617340"/>
                <a:gd name="connsiteY88" fmla="*/ 502894 h 1355445"/>
                <a:gd name="connsiteX89" fmla="*/ 1527011 w 1617340"/>
                <a:gd name="connsiteY89" fmla="*/ 516267 h 1355445"/>
                <a:gd name="connsiteX90" fmla="*/ 1547084 w 1617340"/>
                <a:gd name="connsiteY90" fmla="*/ 528526 h 1355445"/>
                <a:gd name="connsiteX91" fmla="*/ 1569388 w 1617340"/>
                <a:gd name="connsiteY91" fmla="*/ 528526 h 1355445"/>
                <a:gd name="connsiteX92" fmla="*/ 1589461 w 1617340"/>
                <a:gd name="connsiteY92" fmla="*/ 530755 h 1355445"/>
                <a:gd name="connsiteX93" fmla="*/ 1617340 w 1617340"/>
                <a:gd name="connsiteY93" fmla="*/ 549701 h 1355445"/>
                <a:gd name="connsiteX94" fmla="*/ 1597267 w 1617340"/>
                <a:gd name="connsiteY94" fmla="*/ 555273 h 1355445"/>
                <a:gd name="connsiteX95" fmla="*/ 1587231 w 1617340"/>
                <a:gd name="connsiteY95" fmla="*/ 578676 h 1355445"/>
                <a:gd name="connsiteX96" fmla="*/ 1578309 w 1617340"/>
                <a:gd name="connsiteY96" fmla="*/ 597622 h 1355445"/>
                <a:gd name="connsiteX97" fmla="*/ 1583885 w 1617340"/>
                <a:gd name="connsiteY97" fmla="*/ 625483 h 1355445"/>
                <a:gd name="connsiteX98" fmla="*/ 1574964 w 1617340"/>
                <a:gd name="connsiteY98" fmla="*/ 638857 h 1355445"/>
                <a:gd name="connsiteX99" fmla="*/ 1551545 w 1617340"/>
                <a:gd name="connsiteY99" fmla="*/ 641085 h 1355445"/>
                <a:gd name="connsiteX100" fmla="*/ 1534818 w 1617340"/>
                <a:gd name="connsiteY100" fmla="*/ 663374 h 1355445"/>
                <a:gd name="connsiteX101" fmla="*/ 1537048 w 1617340"/>
                <a:gd name="connsiteY101" fmla="*/ 689007 h 1355445"/>
                <a:gd name="connsiteX102" fmla="*/ 1518090 w 1617340"/>
                <a:gd name="connsiteY102" fmla="*/ 702380 h 1355445"/>
                <a:gd name="connsiteX103" fmla="*/ 1495787 w 1617340"/>
                <a:gd name="connsiteY103" fmla="*/ 714639 h 1355445"/>
                <a:gd name="connsiteX104" fmla="*/ 1490211 w 1617340"/>
                <a:gd name="connsiteY104" fmla="*/ 725783 h 1355445"/>
                <a:gd name="connsiteX105" fmla="*/ 1487980 w 1617340"/>
                <a:gd name="connsiteY105" fmla="*/ 750301 h 1355445"/>
                <a:gd name="connsiteX106" fmla="*/ 1486865 w 1617340"/>
                <a:gd name="connsiteY106" fmla="*/ 779277 h 1355445"/>
                <a:gd name="connsiteX107" fmla="*/ 1476829 w 1617340"/>
                <a:gd name="connsiteY107" fmla="*/ 801566 h 1355445"/>
                <a:gd name="connsiteX108" fmla="*/ 1467907 w 1617340"/>
                <a:gd name="connsiteY108" fmla="*/ 828312 h 1355445"/>
                <a:gd name="connsiteX109" fmla="*/ 1461216 w 1617340"/>
                <a:gd name="connsiteY109" fmla="*/ 843915 h 1355445"/>
                <a:gd name="connsiteX110" fmla="*/ 1461216 w 1617340"/>
                <a:gd name="connsiteY110" fmla="*/ 862860 h 1355445"/>
                <a:gd name="connsiteX111" fmla="*/ 1464562 w 1617340"/>
                <a:gd name="connsiteY111" fmla="*/ 887378 h 1355445"/>
                <a:gd name="connsiteX112" fmla="*/ 1469022 w 1617340"/>
                <a:gd name="connsiteY112" fmla="*/ 904095 h 1355445"/>
                <a:gd name="connsiteX113" fmla="*/ 1456756 w 1617340"/>
                <a:gd name="connsiteY113" fmla="*/ 919697 h 1355445"/>
                <a:gd name="connsiteX114" fmla="*/ 1445604 w 1617340"/>
                <a:gd name="connsiteY114" fmla="*/ 939757 h 1355445"/>
                <a:gd name="connsiteX115" fmla="*/ 1435567 w 1617340"/>
                <a:gd name="connsiteY115" fmla="*/ 960931 h 1355445"/>
                <a:gd name="connsiteX116" fmla="*/ 1423300 w 1617340"/>
                <a:gd name="connsiteY116" fmla="*/ 985449 h 1355445"/>
                <a:gd name="connsiteX117" fmla="*/ 1422989 w 1617340"/>
                <a:gd name="connsiteY117" fmla="*/ 985507 h 1355445"/>
                <a:gd name="connsiteX118" fmla="*/ 1421070 w 1617340"/>
                <a:gd name="connsiteY118" fmla="*/ 1005509 h 1355445"/>
                <a:gd name="connsiteX119" fmla="*/ 1423300 w 1617340"/>
                <a:gd name="connsiteY119" fmla="*/ 1024455 h 1355445"/>
                <a:gd name="connsiteX120" fmla="*/ 1423300 w 1617340"/>
                <a:gd name="connsiteY120" fmla="*/ 1045629 h 1355445"/>
                <a:gd name="connsiteX121" fmla="*/ 1432222 w 1617340"/>
                <a:gd name="connsiteY121" fmla="*/ 1054545 h 1355445"/>
                <a:gd name="connsiteX122" fmla="*/ 1441143 w 1617340"/>
                <a:gd name="connsiteY122" fmla="*/ 1063460 h 1355445"/>
                <a:gd name="connsiteX123" fmla="*/ 1436683 w 1617340"/>
                <a:gd name="connsiteY123" fmla="*/ 1077948 h 1355445"/>
                <a:gd name="connsiteX124" fmla="*/ 1423300 w 1617340"/>
                <a:gd name="connsiteY124" fmla="*/ 1087978 h 1355445"/>
                <a:gd name="connsiteX125" fmla="*/ 1424416 w 1617340"/>
                <a:gd name="connsiteY125" fmla="*/ 1114725 h 1355445"/>
                <a:gd name="connsiteX126" fmla="*/ 1426646 w 1617340"/>
                <a:gd name="connsiteY126" fmla="*/ 1133670 h 1355445"/>
                <a:gd name="connsiteX127" fmla="*/ 1414379 w 1617340"/>
                <a:gd name="connsiteY127" fmla="*/ 1151502 h 1355445"/>
                <a:gd name="connsiteX128" fmla="*/ 1415494 w 1617340"/>
                <a:gd name="connsiteY128" fmla="*/ 1176019 h 1355445"/>
                <a:gd name="connsiteX129" fmla="*/ 1417725 w 1617340"/>
                <a:gd name="connsiteY129" fmla="*/ 1194965 h 1355445"/>
                <a:gd name="connsiteX130" fmla="*/ 1402112 w 1617340"/>
                <a:gd name="connsiteY130" fmla="*/ 1211682 h 1355445"/>
                <a:gd name="connsiteX131" fmla="*/ 1406573 w 1617340"/>
                <a:gd name="connsiteY131" fmla="*/ 1228398 h 1355445"/>
                <a:gd name="connsiteX132" fmla="*/ 1418840 w 1617340"/>
                <a:gd name="connsiteY132" fmla="*/ 1238428 h 1355445"/>
                <a:gd name="connsiteX133" fmla="*/ 1428876 w 1617340"/>
                <a:gd name="connsiteY133" fmla="*/ 1256259 h 1355445"/>
                <a:gd name="connsiteX134" fmla="*/ 1438913 w 1617340"/>
                <a:gd name="connsiteY134" fmla="*/ 1268518 h 1355445"/>
                <a:gd name="connsiteX135" fmla="*/ 1419955 w 1617340"/>
                <a:gd name="connsiteY135" fmla="*/ 1284121 h 1355445"/>
                <a:gd name="connsiteX136" fmla="*/ 1417725 w 1617340"/>
                <a:gd name="connsiteY136" fmla="*/ 1296380 h 1355445"/>
                <a:gd name="connsiteX137" fmla="*/ 1415494 w 1617340"/>
                <a:gd name="connsiteY137" fmla="*/ 1310867 h 1355445"/>
                <a:gd name="connsiteX138" fmla="*/ 1419955 w 1617340"/>
                <a:gd name="connsiteY138" fmla="*/ 1327584 h 1355445"/>
                <a:gd name="connsiteX139" fmla="*/ 1411034 w 1617340"/>
                <a:gd name="connsiteY139" fmla="*/ 1335385 h 1355445"/>
                <a:gd name="connsiteX140" fmla="*/ 1394306 w 1617340"/>
                <a:gd name="connsiteY140" fmla="*/ 1348758 h 1355445"/>
                <a:gd name="connsiteX141" fmla="*/ 1380924 w 1617340"/>
                <a:gd name="connsiteY141" fmla="*/ 1354331 h 1355445"/>
                <a:gd name="connsiteX142" fmla="*/ 1357505 w 1617340"/>
                <a:gd name="connsiteY142" fmla="*/ 1355445 h 1355445"/>
                <a:gd name="connsiteX143" fmla="*/ 1334087 w 1617340"/>
                <a:gd name="connsiteY143" fmla="*/ 1352102 h 1355445"/>
                <a:gd name="connsiteX144" fmla="*/ 1312899 w 1617340"/>
                <a:gd name="connsiteY144" fmla="*/ 1350987 h 1355445"/>
                <a:gd name="connsiteX145" fmla="*/ 1314014 w 1617340"/>
                <a:gd name="connsiteY145" fmla="*/ 1337614 h 1355445"/>
                <a:gd name="connsiteX146" fmla="*/ 1305092 w 1617340"/>
                <a:gd name="connsiteY146" fmla="*/ 1326470 h 1355445"/>
                <a:gd name="connsiteX147" fmla="*/ 1290038 w 1617340"/>
                <a:gd name="connsiteY147" fmla="*/ 1306967 h 1355445"/>
                <a:gd name="connsiteX148" fmla="*/ 1282232 w 1617340"/>
                <a:gd name="connsiteY148" fmla="*/ 1290250 h 1355445"/>
                <a:gd name="connsiteX149" fmla="*/ 1280001 w 1617340"/>
                <a:gd name="connsiteY149" fmla="*/ 1276877 h 1355445"/>
                <a:gd name="connsiteX150" fmla="*/ 1275540 w 1617340"/>
                <a:gd name="connsiteY150" fmla="*/ 1262389 h 1355445"/>
                <a:gd name="connsiteX151" fmla="*/ 1257698 w 1617340"/>
                <a:gd name="connsiteY151" fmla="*/ 1262389 h 1355445"/>
                <a:gd name="connsiteX152" fmla="*/ 1251007 w 1617340"/>
                <a:gd name="connsiteY152" fmla="*/ 1255702 h 1355445"/>
                <a:gd name="connsiteX153" fmla="*/ 1254352 w 1617340"/>
                <a:gd name="connsiteY153" fmla="*/ 1243443 h 1355445"/>
                <a:gd name="connsiteX154" fmla="*/ 1259928 w 1617340"/>
                <a:gd name="connsiteY154" fmla="*/ 1227841 h 1355445"/>
                <a:gd name="connsiteX155" fmla="*/ 1262158 w 1617340"/>
                <a:gd name="connsiteY155" fmla="*/ 1214468 h 1355445"/>
                <a:gd name="connsiteX156" fmla="*/ 1256583 w 1617340"/>
                <a:gd name="connsiteY156" fmla="*/ 1197751 h 1355445"/>
                <a:gd name="connsiteX157" fmla="*/ 1236509 w 1617340"/>
                <a:gd name="connsiteY157" fmla="*/ 1189950 h 1355445"/>
                <a:gd name="connsiteX158" fmla="*/ 1222012 w 1617340"/>
                <a:gd name="connsiteY158" fmla="*/ 1178806 h 1355445"/>
                <a:gd name="connsiteX159" fmla="*/ 1196363 w 1617340"/>
                <a:gd name="connsiteY159" fmla="*/ 1181034 h 1355445"/>
                <a:gd name="connsiteX160" fmla="*/ 1188292 w 1617340"/>
                <a:gd name="connsiteY160" fmla="*/ 1165738 h 1355445"/>
                <a:gd name="connsiteX161" fmla="*/ 1187928 w 1617340"/>
                <a:gd name="connsiteY161" fmla="*/ 1165990 h 1355445"/>
                <a:gd name="connsiteX162" fmla="*/ 1176794 w 1617340"/>
                <a:gd name="connsiteY162" fmla="*/ 1159303 h 1355445"/>
                <a:gd name="connsiteX163" fmla="*/ 1165660 w 1617340"/>
                <a:gd name="connsiteY163" fmla="*/ 1151502 h 1355445"/>
                <a:gd name="connsiteX164" fmla="*/ 1151185 w 1617340"/>
                <a:gd name="connsiteY164" fmla="*/ 1145930 h 1355445"/>
                <a:gd name="connsiteX165" fmla="*/ 1141165 w 1617340"/>
                <a:gd name="connsiteY165" fmla="*/ 1142587 h 1355445"/>
                <a:gd name="connsiteX166" fmla="*/ 1128917 w 1617340"/>
                <a:gd name="connsiteY166" fmla="*/ 1135900 h 1355445"/>
                <a:gd name="connsiteX167" fmla="*/ 1118896 w 1617340"/>
                <a:gd name="connsiteY167" fmla="*/ 1126985 h 1355445"/>
                <a:gd name="connsiteX168" fmla="*/ 1112216 w 1617340"/>
                <a:gd name="connsiteY168" fmla="*/ 1113611 h 1355445"/>
                <a:gd name="connsiteX169" fmla="*/ 1099968 w 1617340"/>
                <a:gd name="connsiteY169" fmla="*/ 1109153 h 1355445"/>
                <a:gd name="connsiteX170" fmla="*/ 1089947 w 1617340"/>
                <a:gd name="connsiteY170" fmla="*/ 1113611 h 1355445"/>
                <a:gd name="connsiteX171" fmla="*/ 1084380 w 1617340"/>
                <a:gd name="connsiteY171" fmla="*/ 1122527 h 1355445"/>
                <a:gd name="connsiteX172" fmla="*/ 1072132 w 1617340"/>
                <a:gd name="connsiteY172" fmla="*/ 1132557 h 1355445"/>
                <a:gd name="connsiteX173" fmla="*/ 1060998 w 1617340"/>
                <a:gd name="connsiteY173" fmla="*/ 1137015 h 1355445"/>
                <a:gd name="connsiteX174" fmla="*/ 1052091 w 1617340"/>
                <a:gd name="connsiteY174" fmla="*/ 1124756 h 1355445"/>
                <a:gd name="connsiteX175" fmla="*/ 1040957 w 1617340"/>
                <a:gd name="connsiteY175" fmla="*/ 1112497 h 1355445"/>
                <a:gd name="connsiteX176" fmla="*/ 1030936 w 1617340"/>
                <a:gd name="connsiteY176" fmla="*/ 1102467 h 1355445"/>
                <a:gd name="connsiteX177" fmla="*/ 1012008 w 1617340"/>
                <a:gd name="connsiteY177" fmla="*/ 1103581 h 1355445"/>
                <a:gd name="connsiteX178" fmla="*/ 998647 w 1617340"/>
                <a:gd name="connsiteY178" fmla="*/ 1103581 h 1355445"/>
                <a:gd name="connsiteX179" fmla="*/ 989739 w 1617340"/>
                <a:gd name="connsiteY179" fmla="*/ 1111382 h 1355445"/>
                <a:gd name="connsiteX180" fmla="*/ 981945 w 1617340"/>
                <a:gd name="connsiteY180" fmla="*/ 1122527 h 1355445"/>
                <a:gd name="connsiteX181" fmla="*/ 965244 w 1617340"/>
                <a:gd name="connsiteY181" fmla="*/ 1119183 h 1355445"/>
                <a:gd name="connsiteX182" fmla="*/ 954110 w 1617340"/>
                <a:gd name="connsiteY182" fmla="*/ 1109153 h 1355445"/>
                <a:gd name="connsiteX183" fmla="*/ 945202 w 1617340"/>
                <a:gd name="connsiteY183" fmla="*/ 1099123 h 1355445"/>
                <a:gd name="connsiteX184" fmla="*/ 944089 w 1617340"/>
                <a:gd name="connsiteY184" fmla="*/ 1084636 h 1355445"/>
                <a:gd name="connsiteX185" fmla="*/ 939635 w 1617340"/>
                <a:gd name="connsiteY185" fmla="*/ 1075720 h 1355445"/>
                <a:gd name="connsiteX186" fmla="*/ 925161 w 1617340"/>
                <a:gd name="connsiteY186" fmla="*/ 1075720 h 1355445"/>
                <a:gd name="connsiteX187" fmla="*/ 908459 w 1617340"/>
                <a:gd name="connsiteY187" fmla="*/ 1079063 h 1355445"/>
                <a:gd name="connsiteX188" fmla="*/ 904006 w 1617340"/>
                <a:gd name="connsiteY188" fmla="*/ 1090208 h 1355445"/>
                <a:gd name="connsiteX189" fmla="*/ 901779 w 1617340"/>
                <a:gd name="connsiteY189" fmla="*/ 1101352 h 1355445"/>
                <a:gd name="connsiteX190" fmla="*/ 892872 w 1617340"/>
                <a:gd name="connsiteY190" fmla="*/ 1106924 h 1355445"/>
                <a:gd name="connsiteX191" fmla="*/ 878397 w 1617340"/>
                <a:gd name="connsiteY191" fmla="*/ 1112497 h 1355445"/>
                <a:gd name="connsiteX192" fmla="*/ 873943 w 1617340"/>
                <a:gd name="connsiteY192" fmla="*/ 1094666 h 1355445"/>
                <a:gd name="connsiteX193" fmla="*/ 866149 w 1617340"/>
                <a:gd name="connsiteY193" fmla="*/ 1102467 h 1355445"/>
                <a:gd name="connsiteX194" fmla="*/ 868376 w 1617340"/>
                <a:gd name="connsiteY194" fmla="*/ 1113611 h 1355445"/>
                <a:gd name="connsiteX195" fmla="*/ 857242 w 1617340"/>
                <a:gd name="connsiteY195" fmla="*/ 1122527 h 1355445"/>
                <a:gd name="connsiteX196" fmla="*/ 847221 w 1617340"/>
                <a:gd name="connsiteY196" fmla="*/ 1109153 h 1355445"/>
                <a:gd name="connsiteX197" fmla="*/ 846598 w 1617340"/>
                <a:gd name="connsiteY197" fmla="*/ 1109097 h 1355445"/>
                <a:gd name="connsiteX198" fmla="*/ 855343 w 1617340"/>
                <a:gd name="connsiteY198" fmla="*/ 1121133 h 1355445"/>
                <a:gd name="connsiteX199" fmla="*/ 860910 w 1617340"/>
                <a:gd name="connsiteY199" fmla="*/ 1136735 h 1355445"/>
                <a:gd name="connsiteX200" fmla="*/ 837530 w 1617340"/>
                <a:gd name="connsiteY200" fmla="*/ 1143422 h 1355445"/>
                <a:gd name="connsiteX201" fmla="*/ 837530 w 1617340"/>
                <a:gd name="connsiteY201" fmla="*/ 1169054 h 1355445"/>
                <a:gd name="connsiteX202" fmla="*/ 824169 w 1617340"/>
                <a:gd name="connsiteY202" fmla="*/ 1167940 h 1355445"/>
                <a:gd name="connsiteX203" fmla="*/ 813035 w 1617340"/>
                <a:gd name="connsiteY203" fmla="*/ 1166825 h 1355445"/>
                <a:gd name="connsiteX204" fmla="*/ 808582 w 1617340"/>
                <a:gd name="connsiteY204" fmla="*/ 1182428 h 1355445"/>
                <a:gd name="connsiteX205" fmla="*/ 787428 w 1617340"/>
                <a:gd name="connsiteY205" fmla="*/ 1185771 h 1355445"/>
                <a:gd name="connsiteX206" fmla="*/ 789655 w 1617340"/>
                <a:gd name="connsiteY206" fmla="*/ 1196915 h 1355445"/>
                <a:gd name="connsiteX207" fmla="*/ 795222 w 1617340"/>
                <a:gd name="connsiteY207" fmla="*/ 1208060 h 1355445"/>
                <a:gd name="connsiteX208" fmla="*/ 805242 w 1617340"/>
                <a:gd name="connsiteY208" fmla="*/ 1210289 h 1355445"/>
                <a:gd name="connsiteX209" fmla="*/ 795222 w 1617340"/>
                <a:gd name="connsiteY209" fmla="*/ 1223662 h 1355445"/>
                <a:gd name="connsiteX210" fmla="*/ 792995 w 1617340"/>
                <a:gd name="connsiteY210" fmla="*/ 1238150 h 1355445"/>
                <a:gd name="connsiteX211" fmla="*/ 788541 w 1617340"/>
                <a:gd name="connsiteY211" fmla="*/ 1254867 h 1355445"/>
                <a:gd name="connsiteX212" fmla="*/ 769614 w 1617340"/>
                <a:gd name="connsiteY212" fmla="*/ 1257095 h 1355445"/>
                <a:gd name="connsiteX213" fmla="*/ 756254 w 1617340"/>
                <a:gd name="connsiteY213" fmla="*/ 1257095 h 1355445"/>
                <a:gd name="connsiteX214" fmla="*/ 744007 w 1617340"/>
                <a:gd name="connsiteY214" fmla="*/ 1267125 h 1355445"/>
                <a:gd name="connsiteX215" fmla="*/ 732873 w 1617340"/>
                <a:gd name="connsiteY215" fmla="*/ 1257095 h 1355445"/>
                <a:gd name="connsiteX216" fmla="*/ 721739 w 1617340"/>
                <a:gd name="connsiteY216" fmla="*/ 1252638 h 1355445"/>
                <a:gd name="connsiteX217" fmla="*/ 705039 w 1617340"/>
                <a:gd name="connsiteY217" fmla="*/ 1255981 h 1355445"/>
                <a:gd name="connsiteX218" fmla="*/ 693905 w 1617340"/>
                <a:gd name="connsiteY218" fmla="*/ 1266011 h 1355445"/>
                <a:gd name="connsiteX219" fmla="*/ 693905 w 1617340"/>
                <a:gd name="connsiteY219" fmla="*/ 1279384 h 1355445"/>
                <a:gd name="connsiteX220" fmla="*/ 689452 w 1617340"/>
                <a:gd name="connsiteY220" fmla="*/ 1293872 h 1355445"/>
                <a:gd name="connsiteX221" fmla="*/ 679432 w 1617340"/>
                <a:gd name="connsiteY221" fmla="*/ 1302788 h 1355445"/>
                <a:gd name="connsiteX222" fmla="*/ 664958 w 1617340"/>
                <a:gd name="connsiteY222" fmla="*/ 1303902 h 1355445"/>
                <a:gd name="connsiteX223" fmla="*/ 651597 w 1617340"/>
                <a:gd name="connsiteY223" fmla="*/ 1302788 h 1355445"/>
                <a:gd name="connsiteX224" fmla="*/ 640464 w 1617340"/>
                <a:gd name="connsiteY224" fmla="*/ 1290529 h 1355445"/>
                <a:gd name="connsiteX225" fmla="*/ 630443 w 1617340"/>
                <a:gd name="connsiteY225" fmla="*/ 1278270 h 1355445"/>
                <a:gd name="connsiteX226" fmla="*/ 615970 w 1617340"/>
                <a:gd name="connsiteY226" fmla="*/ 1263782 h 1355445"/>
                <a:gd name="connsiteX227" fmla="*/ 601496 w 1617340"/>
                <a:gd name="connsiteY227" fmla="*/ 1269354 h 1355445"/>
                <a:gd name="connsiteX228" fmla="*/ 592589 w 1617340"/>
                <a:gd name="connsiteY228" fmla="*/ 1272698 h 1355445"/>
                <a:gd name="connsiteX229" fmla="*/ 578115 w 1617340"/>
                <a:gd name="connsiteY229" fmla="*/ 1271583 h 1355445"/>
                <a:gd name="connsiteX230" fmla="*/ 571435 w 1617340"/>
                <a:gd name="connsiteY230" fmla="*/ 1253752 h 1355445"/>
                <a:gd name="connsiteX231" fmla="*/ 558075 w 1617340"/>
                <a:gd name="connsiteY231" fmla="*/ 1254867 h 1355445"/>
                <a:gd name="connsiteX232" fmla="*/ 545828 w 1617340"/>
                <a:gd name="connsiteY232" fmla="*/ 1258210 h 1355445"/>
                <a:gd name="connsiteX233" fmla="*/ 542488 w 1617340"/>
                <a:gd name="connsiteY233" fmla="*/ 1240379 h 1355445"/>
                <a:gd name="connsiteX234" fmla="*/ 542488 w 1617340"/>
                <a:gd name="connsiteY234" fmla="*/ 1229234 h 1355445"/>
                <a:gd name="connsiteX235" fmla="*/ 532467 w 1617340"/>
                <a:gd name="connsiteY235" fmla="*/ 1225891 h 1355445"/>
                <a:gd name="connsiteX236" fmla="*/ 523560 w 1617340"/>
                <a:gd name="connsiteY236" fmla="*/ 1213632 h 1355445"/>
                <a:gd name="connsiteX237" fmla="*/ 538034 w 1617340"/>
                <a:gd name="connsiteY237" fmla="*/ 1202488 h 1355445"/>
                <a:gd name="connsiteX238" fmla="*/ 550281 w 1617340"/>
                <a:gd name="connsiteY238" fmla="*/ 1192458 h 1355445"/>
                <a:gd name="connsiteX239" fmla="*/ 532467 w 1617340"/>
                <a:gd name="connsiteY239" fmla="*/ 1167940 h 1355445"/>
                <a:gd name="connsiteX240" fmla="*/ 517994 w 1617340"/>
                <a:gd name="connsiteY240" fmla="*/ 1152338 h 1355445"/>
                <a:gd name="connsiteX241" fmla="*/ 504633 w 1617340"/>
                <a:gd name="connsiteY241" fmla="*/ 1135621 h 1355445"/>
                <a:gd name="connsiteX242" fmla="*/ 492386 w 1617340"/>
                <a:gd name="connsiteY242" fmla="*/ 1118904 h 1355445"/>
                <a:gd name="connsiteX243" fmla="*/ 476799 w 1617340"/>
                <a:gd name="connsiteY243" fmla="*/ 1107760 h 1355445"/>
                <a:gd name="connsiteX244" fmla="*/ 464552 w 1617340"/>
                <a:gd name="connsiteY244" fmla="*/ 1098844 h 1355445"/>
                <a:gd name="connsiteX245" fmla="*/ 453418 w 1617340"/>
                <a:gd name="connsiteY245" fmla="*/ 1091043 h 1355445"/>
                <a:gd name="connsiteX246" fmla="*/ 453140 w 1617340"/>
                <a:gd name="connsiteY246" fmla="*/ 1090486 h 1355445"/>
                <a:gd name="connsiteX247" fmla="*/ 434491 w 1617340"/>
                <a:gd name="connsiteY247" fmla="*/ 1087700 h 1355445"/>
                <a:gd name="connsiteX248" fmla="*/ 420017 w 1617340"/>
                <a:gd name="connsiteY248" fmla="*/ 1089929 h 1355445"/>
                <a:gd name="connsiteX249" fmla="*/ 407770 w 1617340"/>
                <a:gd name="connsiteY249" fmla="*/ 1088814 h 1355445"/>
                <a:gd name="connsiteX250" fmla="*/ 399977 w 1617340"/>
                <a:gd name="connsiteY250" fmla="*/ 1098844 h 1355445"/>
                <a:gd name="connsiteX251" fmla="*/ 396637 w 1617340"/>
                <a:gd name="connsiteY251" fmla="*/ 1113332 h 1355445"/>
                <a:gd name="connsiteX252" fmla="*/ 388843 w 1617340"/>
                <a:gd name="connsiteY252" fmla="*/ 1118904 h 1355445"/>
                <a:gd name="connsiteX253" fmla="*/ 377709 w 1617340"/>
                <a:gd name="connsiteY253" fmla="*/ 1124476 h 1355445"/>
                <a:gd name="connsiteX254" fmla="*/ 364349 w 1617340"/>
                <a:gd name="connsiteY254" fmla="*/ 1127820 h 1355445"/>
                <a:gd name="connsiteX255" fmla="*/ 350989 w 1617340"/>
                <a:gd name="connsiteY255" fmla="*/ 1126705 h 1355445"/>
                <a:gd name="connsiteX256" fmla="*/ 330948 w 1617340"/>
                <a:gd name="connsiteY256" fmla="*/ 1127820 h 1355445"/>
                <a:gd name="connsiteX257" fmla="*/ 314248 w 1617340"/>
                <a:gd name="connsiteY257" fmla="*/ 1131163 h 1355445"/>
                <a:gd name="connsiteX258" fmla="*/ 313134 w 1617340"/>
                <a:gd name="connsiteY258" fmla="*/ 1144536 h 1355445"/>
                <a:gd name="connsiteX259" fmla="*/ 294207 w 1617340"/>
                <a:gd name="connsiteY259" fmla="*/ 1145651 h 1355445"/>
                <a:gd name="connsiteX260" fmla="*/ 283073 w 1617340"/>
                <a:gd name="connsiteY260" fmla="*/ 1125591 h 1355445"/>
                <a:gd name="connsiteX261" fmla="*/ 271940 w 1617340"/>
                <a:gd name="connsiteY261" fmla="*/ 1132277 h 1355445"/>
                <a:gd name="connsiteX262" fmla="*/ 259693 w 1617340"/>
                <a:gd name="connsiteY262" fmla="*/ 1135621 h 1355445"/>
                <a:gd name="connsiteX263" fmla="*/ 248559 w 1617340"/>
                <a:gd name="connsiteY263" fmla="*/ 1143422 h 1355445"/>
                <a:gd name="connsiteX264" fmla="*/ 224065 w 1617340"/>
                <a:gd name="connsiteY264" fmla="*/ 1144536 h 1355445"/>
                <a:gd name="connsiteX265" fmla="*/ 202911 w 1617340"/>
                <a:gd name="connsiteY265" fmla="*/ 1143422 h 1355445"/>
                <a:gd name="connsiteX266" fmla="*/ 183984 w 1617340"/>
                <a:gd name="connsiteY266" fmla="*/ 1142308 h 1355445"/>
                <a:gd name="connsiteX267" fmla="*/ 175077 w 1617340"/>
                <a:gd name="connsiteY267" fmla="*/ 1130049 h 1355445"/>
                <a:gd name="connsiteX268" fmla="*/ 165057 w 1617340"/>
                <a:gd name="connsiteY268" fmla="*/ 1113332 h 1355445"/>
                <a:gd name="connsiteX269" fmla="*/ 152810 w 1617340"/>
                <a:gd name="connsiteY269" fmla="*/ 1095501 h 1355445"/>
                <a:gd name="connsiteX270" fmla="*/ 146129 w 1617340"/>
                <a:gd name="connsiteY270" fmla="*/ 1082127 h 1355445"/>
                <a:gd name="connsiteX271" fmla="*/ 147243 w 1617340"/>
                <a:gd name="connsiteY271" fmla="*/ 1067640 h 1355445"/>
                <a:gd name="connsiteX272" fmla="*/ 132769 w 1617340"/>
                <a:gd name="connsiteY272" fmla="*/ 1044236 h 1355445"/>
                <a:gd name="connsiteX273" fmla="*/ 120522 w 1617340"/>
                <a:gd name="connsiteY273" fmla="*/ 1028634 h 1355445"/>
                <a:gd name="connsiteX274" fmla="*/ 109388 w 1617340"/>
                <a:gd name="connsiteY274" fmla="*/ 1033092 h 1355445"/>
                <a:gd name="connsiteX275" fmla="*/ 100481 w 1617340"/>
                <a:gd name="connsiteY275" fmla="*/ 1040893 h 1355445"/>
                <a:gd name="connsiteX276" fmla="*/ 87121 w 1617340"/>
                <a:gd name="connsiteY276" fmla="*/ 1029748 h 1355445"/>
                <a:gd name="connsiteX277" fmla="*/ 73761 w 1617340"/>
                <a:gd name="connsiteY277" fmla="*/ 1018604 h 1355445"/>
                <a:gd name="connsiteX278" fmla="*/ 73761 w 1617340"/>
                <a:gd name="connsiteY278" fmla="*/ 1006345 h 1355445"/>
                <a:gd name="connsiteX279" fmla="*/ 73761 w 1617340"/>
                <a:gd name="connsiteY279" fmla="*/ 986285 h 1355445"/>
                <a:gd name="connsiteX280" fmla="*/ 74874 w 1617340"/>
                <a:gd name="connsiteY280" fmla="*/ 965111 h 1355445"/>
                <a:gd name="connsiteX281" fmla="*/ 60400 w 1617340"/>
                <a:gd name="connsiteY281" fmla="*/ 949508 h 1355445"/>
                <a:gd name="connsiteX282" fmla="*/ 45926 w 1617340"/>
                <a:gd name="connsiteY282" fmla="*/ 939478 h 1355445"/>
                <a:gd name="connsiteX283" fmla="*/ 35906 w 1617340"/>
                <a:gd name="connsiteY283" fmla="*/ 926105 h 1355445"/>
                <a:gd name="connsiteX284" fmla="*/ 24773 w 1617340"/>
                <a:gd name="connsiteY284" fmla="*/ 921647 h 1355445"/>
                <a:gd name="connsiteX285" fmla="*/ 10299 w 1617340"/>
                <a:gd name="connsiteY285" fmla="*/ 924990 h 1355445"/>
                <a:gd name="connsiteX286" fmla="*/ 0 w 1617340"/>
                <a:gd name="connsiteY286" fmla="*/ 908831 h 1355445"/>
                <a:gd name="connsiteX287" fmla="*/ 1392 w 1617340"/>
                <a:gd name="connsiteY287" fmla="*/ 894900 h 1355445"/>
                <a:gd name="connsiteX288" fmla="*/ 3619 w 1617340"/>
                <a:gd name="connsiteY288" fmla="*/ 882642 h 1355445"/>
                <a:gd name="connsiteX289" fmla="*/ 5845 w 1617340"/>
                <a:gd name="connsiteY289" fmla="*/ 865925 h 1355445"/>
                <a:gd name="connsiteX290" fmla="*/ 9185 w 1617340"/>
                <a:gd name="connsiteY290" fmla="*/ 854780 h 1355445"/>
                <a:gd name="connsiteX291" fmla="*/ 16979 w 1617340"/>
                <a:gd name="connsiteY291" fmla="*/ 842521 h 1355445"/>
                <a:gd name="connsiteX292" fmla="*/ 24773 w 1617340"/>
                <a:gd name="connsiteY292" fmla="*/ 832491 h 1355445"/>
                <a:gd name="connsiteX293" fmla="*/ 23659 w 1617340"/>
                <a:gd name="connsiteY293" fmla="*/ 820233 h 1355445"/>
                <a:gd name="connsiteX294" fmla="*/ 24773 w 1617340"/>
                <a:gd name="connsiteY294" fmla="*/ 809088 h 1355445"/>
                <a:gd name="connsiteX295" fmla="*/ 34793 w 1617340"/>
                <a:gd name="connsiteY295" fmla="*/ 811317 h 1355445"/>
                <a:gd name="connsiteX296" fmla="*/ 42586 w 1617340"/>
                <a:gd name="connsiteY296" fmla="*/ 806859 h 1355445"/>
                <a:gd name="connsiteX297" fmla="*/ 53163 w 1617340"/>
                <a:gd name="connsiteY297" fmla="*/ 791814 h 1355445"/>
                <a:gd name="connsiteX298" fmla="*/ 45926 w 1617340"/>
                <a:gd name="connsiteY298" fmla="*/ 785685 h 1355445"/>
                <a:gd name="connsiteX299" fmla="*/ 37020 w 1617340"/>
                <a:gd name="connsiteY299" fmla="*/ 785685 h 1355445"/>
                <a:gd name="connsiteX300" fmla="*/ 24773 w 1617340"/>
                <a:gd name="connsiteY300" fmla="*/ 789028 h 1355445"/>
                <a:gd name="connsiteX301" fmla="*/ 15866 w 1617340"/>
                <a:gd name="connsiteY301" fmla="*/ 775655 h 1355445"/>
                <a:gd name="connsiteX302" fmla="*/ 24773 w 1617340"/>
                <a:gd name="connsiteY302" fmla="*/ 768968 h 1355445"/>
                <a:gd name="connsiteX303" fmla="*/ 26999 w 1617340"/>
                <a:gd name="connsiteY303" fmla="*/ 754480 h 1355445"/>
                <a:gd name="connsiteX304" fmla="*/ 26999 w 1617340"/>
                <a:gd name="connsiteY304" fmla="*/ 743336 h 1355445"/>
                <a:gd name="connsiteX305" fmla="*/ 19206 w 1617340"/>
                <a:gd name="connsiteY305" fmla="*/ 734420 h 1355445"/>
                <a:gd name="connsiteX306" fmla="*/ 8072 w 1617340"/>
                <a:gd name="connsiteY306" fmla="*/ 725505 h 1355445"/>
                <a:gd name="connsiteX307" fmla="*/ 8072 w 1617340"/>
                <a:gd name="connsiteY307" fmla="*/ 713246 h 1355445"/>
                <a:gd name="connsiteX308" fmla="*/ 10299 w 1617340"/>
                <a:gd name="connsiteY308" fmla="*/ 700987 h 1355445"/>
                <a:gd name="connsiteX309" fmla="*/ 23659 w 1617340"/>
                <a:gd name="connsiteY309" fmla="*/ 694300 h 1355445"/>
                <a:gd name="connsiteX310" fmla="*/ 25886 w 1617340"/>
                <a:gd name="connsiteY310" fmla="*/ 675355 h 1355445"/>
                <a:gd name="connsiteX311" fmla="*/ 33679 w 1617340"/>
                <a:gd name="connsiteY311" fmla="*/ 659752 h 1355445"/>
                <a:gd name="connsiteX312" fmla="*/ 43700 w 1617340"/>
                <a:gd name="connsiteY312" fmla="*/ 648608 h 1355445"/>
                <a:gd name="connsiteX313" fmla="*/ 60400 w 1617340"/>
                <a:gd name="connsiteY313" fmla="*/ 644150 h 1355445"/>
                <a:gd name="connsiteX314" fmla="*/ 65967 w 1617340"/>
                <a:gd name="connsiteY314" fmla="*/ 628548 h 1355445"/>
                <a:gd name="connsiteX315" fmla="*/ 71534 w 1617340"/>
                <a:gd name="connsiteY315" fmla="*/ 612946 h 1355445"/>
                <a:gd name="connsiteX316" fmla="*/ 80441 w 1617340"/>
                <a:gd name="connsiteY316" fmla="*/ 604030 h 1355445"/>
                <a:gd name="connsiteX317" fmla="*/ 94915 w 1617340"/>
                <a:gd name="connsiteY317" fmla="*/ 596229 h 1355445"/>
                <a:gd name="connsiteX318" fmla="*/ 91574 w 1617340"/>
                <a:gd name="connsiteY318" fmla="*/ 581741 h 1355445"/>
                <a:gd name="connsiteX319" fmla="*/ 80441 w 1617340"/>
                <a:gd name="connsiteY319" fmla="*/ 582856 h 1355445"/>
                <a:gd name="connsiteX320" fmla="*/ 64854 w 1617340"/>
                <a:gd name="connsiteY320" fmla="*/ 583970 h 1355445"/>
                <a:gd name="connsiteX321" fmla="*/ 58173 w 1617340"/>
                <a:gd name="connsiteY321" fmla="*/ 572825 h 1355445"/>
                <a:gd name="connsiteX322" fmla="*/ 64854 w 1617340"/>
                <a:gd name="connsiteY322" fmla="*/ 563910 h 1355445"/>
                <a:gd name="connsiteX323" fmla="*/ 78214 w 1617340"/>
                <a:gd name="connsiteY323" fmla="*/ 560567 h 1355445"/>
                <a:gd name="connsiteX324" fmla="*/ 81554 w 1617340"/>
                <a:gd name="connsiteY324" fmla="*/ 549422 h 1355445"/>
                <a:gd name="connsiteX325" fmla="*/ 72647 w 1617340"/>
                <a:gd name="connsiteY325" fmla="*/ 546079 h 1355445"/>
                <a:gd name="connsiteX326" fmla="*/ 64854 w 1617340"/>
                <a:gd name="connsiteY326" fmla="*/ 538278 h 1355445"/>
                <a:gd name="connsiteX327" fmla="*/ 70421 w 1617340"/>
                <a:gd name="connsiteY327" fmla="*/ 526019 h 1355445"/>
                <a:gd name="connsiteX328" fmla="*/ 88234 w 1617340"/>
                <a:gd name="connsiteY328" fmla="*/ 526019 h 1355445"/>
                <a:gd name="connsiteX329" fmla="*/ 112728 w 1617340"/>
                <a:gd name="connsiteY329" fmla="*/ 524904 h 1355445"/>
                <a:gd name="connsiteX330" fmla="*/ 110502 w 1617340"/>
                <a:gd name="connsiteY330" fmla="*/ 511531 h 1355445"/>
                <a:gd name="connsiteX331" fmla="*/ 101595 w 1617340"/>
                <a:gd name="connsiteY331" fmla="*/ 499272 h 1355445"/>
                <a:gd name="connsiteX332" fmla="*/ 83781 w 1617340"/>
                <a:gd name="connsiteY332" fmla="*/ 488128 h 1355445"/>
                <a:gd name="connsiteX333" fmla="*/ 80441 w 1617340"/>
                <a:gd name="connsiteY333" fmla="*/ 472525 h 1355445"/>
                <a:gd name="connsiteX334" fmla="*/ 79327 w 1617340"/>
                <a:gd name="connsiteY334" fmla="*/ 443550 h 1355445"/>
                <a:gd name="connsiteX335" fmla="*/ 93801 w 1617340"/>
                <a:gd name="connsiteY335" fmla="*/ 432405 h 1355445"/>
                <a:gd name="connsiteX336" fmla="*/ 111615 w 1617340"/>
                <a:gd name="connsiteY336" fmla="*/ 416803 h 1355445"/>
                <a:gd name="connsiteX337" fmla="*/ 128316 w 1617340"/>
                <a:gd name="connsiteY337" fmla="*/ 419032 h 1355445"/>
                <a:gd name="connsiteX338" fmla="*/ 152810 w 1617340"/>
                <a:gd name="connsiteY338" fmla="*/ 416803 h 1355445"/>
                <a:gd name="connsiteX339" fmla="*/ 147243 w 1617340"/>
                <a:gd name="connsiteY339" fmla="*/ 400086 h 1355445"/>
                <a:gd name="connsiteX340" fmla="*/ 163943 w 1617340"/>
                <a:gd name="connsiteY340" fmla="*/ 391171 h 1355445"/>
                <a:gd name="connsiteX341" fmla="*/ 177304 w 1617340"/>
                <a:gd name="connsiteY341" fmla="*/ 398972 h 1355445"/>
                <a:gd name="connsiteX342" fmla="*/ 190664 w 1617340"/>
                <a:gd name="connsiteY342" fmla="*/ 409002 h 1355445"/>
                <a:gd name="connsiteX343" fmla="*/ 208478 w 1617340"/>
                <a:gd name="connsiteY343" fmla="*/ 410116 h 1355445"/>
                <a:gd name="connsiteX344" fmla="*/ 212653 w 1617340"/>
                <a:gd name="connsiteY344" fmla="*/ 392564 h 1355445"/>
                <a:gd name="connsiteX345" fmla="*/ 208478 w 1617340"/>
                <a:gd name="connsiteY345" fmla="*/ 378912 h 1355445"/>
                <a:gd name="connsiteX346" fmla="*/ 202911 w 1617340"/>
                <a:gd name="connsiteY346" fmla="*/ 362195 h 1355445"/>
                <a:gd name="connsiteX347" fmla="*/ 209591 w 1617340"/>
                <a:gd name="connsiteY347" fmla="*/ 339906 h 1355445"/>
                <a:gd name="connsiteX348" fmla="*/ 215158 w 1617340"/>
                <a:gd name="connsiteY348" fmla="*/ 318732 h 1355445"/>
                <a:gd name="connsiteX349" fmla="*/ 219612 w 1617340"/>
                <a:gd name="connsiteY349" fmla="*/ 307587 h 1355445"/>
                <a:gd name="connsiteX350" fmla="*/ 214045 w 1617340"/>
                <a:gd name="connsiteY350" fmla="*/ 298672 h 1355445"/>
                <a:gd name="connsiteX351" fmla="*/ 198458 w 1617340"/>
                <a:gd name="connsiteY351" fmla="*/ 291985 h 1355445"/>
                <a:gd name="connsiteX352" fmla="*/ 204024 w 1617340"/>
                <a:gd name="connsiteY352" fmla="*/ 274154 h 1355445"/>
                <a:gd name="connsiteX353" fmla="*/ 234085 w 1617340"/>
                <a:gd name="connsiteY353" fmla="*/ 270811 h 1355445"/>
                <a:gd name="connsiteX354" fmla="*/ 232972 w 1617340"/>
                <a:gd name="connsiteY354" fmla="*/ 247407 h 1355445"/>
                <a:gd name="connsiteX355" fmla="*/ 246332 w 1617340"/>
                <a:gd name="connsiteY355" fmla="*/ 237377 h 1355445"/>
                <a:gd name="connsiteX356" fmla="*/ 260806 w 1617340"/>
                <a:gd name="connsiteY356" fmla="*/ 230690 h 1355445"/>
                <a:gd name="connsiteX357" fmla="*/ 268600 w 1617340"/>
                <a:gd name="connsiteY357" fmla="*/ 215088 h 1355445"/>
                <a:gd name="connsiteX358" fmla="*/ 261919 w 1617340"/>
                <a:gd name="connsiteY358" fmla="*/ 203944 h 1355445"/>
                <a:gd name="connsiteX359" fmla="*/ 260806 w 1617340"/>
                <a:gd name="connsiteY359" fmla="*/ 170510 h 1355445"/>
                <a:gd name="connsiteX360" fmla="*/ 276393 w 1617340"/>
                <a:gd name="connsiteY360" fmla="*/ 160480 h 1355445"/>
                <a:gd name="connsiteX361" fmla="*/ 273053 w 1617340"/>
                <a:gd name="connsiteY361" fmla="*/ 143764 h 1355445"/>
                <a:gd name="connsiteX362" fmla="*/ 264146 w 1617340"/>
                <a:gd name="connsiteY362" fmla="*/ 131505 h 1355445"/>
                <a:gd name="connsiteX363" fmla="*/ 263033 w 1617340"/>
                <a:gd name="connsiteY363" fmla="*/ 115902 h 1355445"/>
                <a:gd name="connsiteX364" fmla="*/ 271940 w 1617340"/>
                <a:gd name="connsiteY364" fmla="*/ 94728 h 1355445"/>
                <a:gd name="connsiteX365" fmla="*/ 288640 w 1617340"/>
                <a:gd name="connsiteY365" fmla="*/ 93614 h 1355445"/>
                <a:gd name="connsiteX366" fmla="*/ 305341 w 1617340"/>
                <a:gd name="connsiteY366" fmla="*/ 96957 h 1355445"/>
                <a:gd name="connsiteX367" fmla="*/ 316474 w 1617340"/>
                <a:gd name="connsiteY367" fmla="*/ 109216 h 1355445"/>
                <a:gd name="connsiteX368" fmla="*/ 326495 w 1617340"/>
                <a:gd name="connsiteY368" fmla="*/ 115902 h 1355445"/>
                <a:gd name="connsiteX369" fmla="*/ 347649 w 1617340"/>
                <a:gd name="connsiteY369" fmla="*/ 105872 h 1355445"/>
                <a:gd name="connsiteX370" fmla="*/ 373256 w 1617340"/>
                <a:gd name="connsiteY370" fmla="*/ 98071 h 1355445"/>
                <a:gd name="connsiteX371" fmla="*/ 403317 w 1617340"/>
                <a:gd name="connsiteY371" fmla="*/ 85812 h 1355445"/>
                <a:gd name="connsiteX372" fmla="*/ 404430 w 1617340"/>
                <a:gd name="connsiteY372" fmla="*/ 47921 h 1355445"/>
                <a:gd name="connsiteX373" fmla="*/ 421131 w 1617340"/>
                <a:gd name="connsiteY373" fmla="*/ 26747 h 1355445"/>
                <a:gd name="connsiteX374" fmla="*/ 436718 w 1617340"/>
                <a:gd name="connsiteY374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26180 w 1617340"/>
                <a:gd name="connsiteY27" fmla="*/ 298076 h 1355445"/>
                <a:gd name="connsiteX28" fmla="*/ 632331 w 1617340"/>
                <a:gd name="connsiteY28" fmla="*/ 291150 h 1355445"/>
                <a:gd name="connsiteX29" fmla="*/ 639290 w 1617340"/>
                <a:gd name="connsiteY29" fmla="*/ 280005 h 1355445"/>
                <a:gd name="connsiteX30" fmla="*/ 676868 w 1617340"/>
                <a:gd name="connsiteY30" fmla="*/ 325697 h 1355445"/>
                <a:gd name="connsiteX31" fmla="*/ 692455 w 1617340"/>
                <a:gd name="connsiteY31" fmla="*/ 317896 h 1355445"/>
                <a:gd name="connsiteX32" fmla="*/ 718064 w 1617340"/>
                <a:gd name="connsiteY32" fmla="*/ 316782 h 1355445"/>
                <a:gd name="connsiteX33" fmla="*/ 732539 w 1617340"/>
                <a:gd name="connsiteY33" fmla="*/ 305637 h 1355445"/>
                <a:gd name="connsiteX34" fmla="*/ 745900 w 1617340"/>
                <a:gd name="connsiteY34" fmla="*/ 295607 h 1355445"/>
                <a:gd name="connsiteX35" fmla="*/ 762601 w 1617340"/>
                <a:gd name="connsiteY35" fmla="*/ 292264 h 1355445"/>
                <a:gd name="connsiteX36" fmla="*/ 787096 w 1617340"/>
                <a:gd name="connsiteY36" fmla="*/ 292264 h 1355445"/>
                <a:gd name="connsiteX37" fmla="*/ 803798 w 1617340"/>
                <a:gd name="connsiteY37" fmla="*/ 310095 h 1355445"/>
                <a:gd name="connsiteX38" fmla="*/ 812705 w 1617340"/>
                <a:gd name="connsiteY38" fmla="*/ 327926 h 1355445"/>
                <a:gd name="connsiteX39" fmla="*/ 847221 w 1617340"/>
                <a:gd name="connsiteY39" fmla="*/ 331270 h 1355445"/>
                <a:gd name="connsiteX40" fmla="*/ 865036 w 1617340"/>
                <a:gd name="connsiteY40" fmla="*/ 343529 h 1355445"/>
                <a:gd name="connsiteX41" fmla="*/ 881737 w 1617340"/>
                <a:gd name="connsiteY41" fmla="*/ 344643 h 1355445"/>
                <a:gd name="connsiteX42" fmla="*/ 889531 w 1617340"/>
                <a:gd name="connsiteY42" fmla="*/ 333499 h 1355445"/>
                <a:gd name="connsiteX43" fmla="*/ 898439 w 1617340"/>
                <a:gd name="connsiteY43" fmla="*/ 323469 h 1355445"/>
                <a:gd name="connsiteX44" fmla="*/ 908459 w 1617340"/>
                <a:gd name="connsiteY44" fmla="*/ 313439 h 1355445"/>
                <a:gd name="connsiteX45" fmla="*/ 922934 w 1617340"/>
                <a:gd name="connsiteY45" fmla="*/ 308981 h 1355445"/>
                <a:gd name="connsiteX46" fmla="*/ 936295 w 1617340"/>
                <a:gd name="connsiteY46" fmla="*/ 310095 h 1355445"/>
                <a:gd name="connsiteX47" fmla="*/ 947429 w 1617340"/>
                <a:gd name="connsiteY47" fmla="*/ 321240 h 1355445"/>
                <a:gd name="connsiteX48" fmla="*/ 955223 w 1617340"/>
                <a:gd name="connsiteY48" fmla="*/ 335727 h 1355445"/>
                <a:gd name="connsiteX49" fmla="*/ 969698 w 1617340"/>
                <a:gd name="connsiteY49" fmla="*/ 340185 h 1355445"/>
                <a:gd name="connsiteX50" fmla="*/ 976378 w 1617340"/>
                <a:gd name="connsiteY50" fmla="*/ 326812 h 1355445"/>
                <a:gd name="connsiteX51" fmla="*/ 977492 w 1617340"/>
                <a:gd name="connsiteY51" fmla="*/ 325697 h 1355445"/>
                <a:gd name="connsiteX52" fmla="*/ 1005327 w 1617340"/>
                <a:gd name="connsiteY52" fmla="*/ 330155 h 1355445"/>
                <a:gd name="connsiteX53" fmla="*/ 1028709 w 1617340"/>
                <a:gd name="connsiteY53" fmla="*/ 340185 h 1355445"/>
                <a:gd name="connsiteX54" fmla="*/ 1052091 w 1617340"/>
                <a:gd name="connsiteY54" fmla="*/ 351330 h 1355445"/>
                <a:gd name="connsiteX55" fmla="*/ 1060998 w 1617340"/>
                <a:gd name="connsiteY55" fmla="*/ 369161 h 1355445"/>
                <a:gd name="connsiteX56" fmla="*/ 1055431 w 1617340"/>
                <a:gd name="connsiteY56" fmla="*/ 391450 h 1355445"/>
                <a:gd name="connsiteX57" fmla="*/ 1055431 w 1617340"/>
                <a:gd name="connsiteY57" fmla="*/ 409281 h 1355445"/>
                <a:gd name="connsiteX58" fmla="*/ 1076586 w 1617340"/>
                <a:gd name="connsiteY58" fmla="*/ 412624 h 1355445"/>
                <a:gd name="connsiteX59" fmla="*/ 1081040 w 1617340"/>
                <a:gd name="connsiteY59" fmla="*/ 429341 h 1355445"/>
                <a:gd name="connsiteX60" fmla="*/ 1087720 w 1617340"/>
                <a:gd name="connsiteY60" fmla="*/ 442714 h 1355445"/>
                <a:gd name="connsiteX61" fmla="*/ 1099968 w 1617340"/>
                <a:gd name="connsiteY61" fmla="*/ 457202 h 1355445"/>
                <a:gd name="connsiteX62" fmla="*/ 1112216 w 1617340"/>
                <a:gd name="connsiteY62" fmla="*/ 476148 h 1355445"/>
                <a:gd name="connsiteX63" fmla="*/ 1135597 w 1617340"/>
                <a:gd name="connsiteY63" fmla="*/ 477262 h 1355445"/>
                <a:gd name="connsiteX64" fmla="*/ 1140051 w 1617340"/>
                <a:gd name="connsiteY64" fmla="*/ 458317 h 1355445"/>
                <a:gd name="connsiteX65" fmla="*/ 1146732 w 1617340"/>
                <a:gd name="connsiteY65" fmla="*/ 447172 h 1355445"/>
                <a:gd name="connsiteX66" fmla="*/ 1165660 w 1617340"/>
                <a:gd name="connsiteY66" fmla="*/ 442714 h 1355445"/>
                <a:gd name="connsiteX67" fmla="*/ 1182361 w 1617340"/>
                <a:gd name="connsiteY67" fmla="*/ 448287 h 1355445"/>
                <a:gd name="connsiteX68" fmla="*/ 1199063 w 1617340"/>
                <a:gd name="connsiteY68" fmla="*/ 456088 h 1355445"/>
                <a:gd name="connsiteX69" fmla="*/ 1210197 w 1617340"/>
                <a:gd name="connsiteY69" fmla="*/ 476148 h 1355445"/>
                <a:gd name="connsiteX70" fmla="*/ 1226898 w 1617340"/>
                <a:gd name="connsiteY70" fmla="*/ 489521 h 1355445"/>
                <a:gd name="connsiteX71" fmla="*/ 1250280 w 1617340"/>
                <a:gd name="connsiteY71" fmla="*/ 488407 h 1355445"/>
                <a:gd name="connsiteX72" fmla="*/ 1281456 w 1617340"/>
                <a:gd name="connsiteY72" fmla="*/ 486178 h 1355445"/>
                <a:gd name="connsiteX73" fmla="*/ 1300384 w 1617340"/>
                <a:gd name="connsiteY73" fmla="*/ 477262 h 1355445"/>
                <a:gd name="connsiteX74" fmla="*/ 1312632 w 1617340"/>
                <a:gd name="connsiteY74" fmla="*/ 462774 h 1355445"/>
                <a:gd name="connsiteX75" fmla="*/ 1353828 w 1617340"/>
                <a:gd name="connsiteY75" fmla="*/ 457202 h 1355445"/>
                <a:gd name="connsiteX76" fmla="*/ 1363849 w 1617340"/>
                <a:gd name="connsiteY76" fmla="*/ 477262 h 1355445"/>
                <a:gd name="connsiteX77" fmla="*/ 1385004 w 1617340"/>
                <a:gd name="connsiteY77" fmla="*/ 491750 h 1355445"/>
                <a:gd name="connsiteX78" fmla="*/ 1406159 w 1617340"/>
                <a:gd name="connsiteY78" fmla="*/ 500666 h 1355445"/>
                <a:gd name="connsiteX79" fmla="*/ 1412561 w 1617340"/>
                <a:gd name="connsiteY79" fmla="*/ 518497 h 1355445"/>
                <a:gd name="connsiteX80" fmla="*/ 1413264 w 1617340"/>
                <a:gd name="connsiteY80" fmla="*/ 519054 h 1355445"/>
                <a:gd name="connsiteX81" fmla="*/ 1434452 w 1617340"/>
                <a:gd name="connsiteY81" fmla="*/ 514039 h 1355445"/>
                <a:gd name="connsiteX82" fmla="*/ 1454525 w 1617340"/>
                <a:gd name="connsiteY82" fmla="*/ 506237 h 1355445"/>
                <a:gd name="connsiteX83" fmla="*/ 1473483 w 1617340"/>
                <a:gd name="connsiteY83" fmla="*/ 506237 h 1355445"/>
                <a:gd name="connsiteX84" fmla="*/ 1483032 w 1617340"/>
                <a:gd name="connsiteY84" fmla="*/ 524262 h 1355445"/>
                <a:gd name="connsiteX85" fmla="*/ 1484748 w 1617340"/>
                <a:gd name="connsiteY85" fmla="*/ 524395 h 1355445"/>
                <a:gd name="connsiteX86" fmla="*/ 1499132 w 1617340"/>
                <a:gd name="connsiteY86" fmla="*/ 515153 h 1355445"/>
                <a:gd name="connsiteX87" fmla="*/ 1514744 w 1617340"/>
                <a:gd name="connsiteY87" fmla="*/ 502894 h 1355445"/>
                <a:gd name="connsiteX88" fmla="*/ 1527011 w 1617340"/>
                <a:gd name="connsiteY88" fmla="*/ 516267 h 1355445"/>
                <a:gd name="connsiteX89" fmla="*/ 1547084 w 1617340"/>
                <a:gd name="connsiteY89" fmla="*/ 528526 h 1355445"/>
                <a:gd name="connsiteX90" fmla="*/ 1569388 w 1617340"/>
                <a:gd name="connsiteY90" fmla="*/ 528526 h 1355445"/>
                <a:gd name="connsiteX91" fmla="*/ 1589461 w 1617340"/>
                <a:gd name="connsiteY91" fmla="*/ 530755 h 1355445"/>
                <a:gd name="connsiteX92" fmla="*/ 1617340 w 1617340"/>
                <a:gd name="connsiteY92" fmla="*/ 549701 h 1355445"/>
                <a:gd name="connsiteX93" fmla="*/ 1597267 w 1617340"/>
                <a:gd name="connsiteY93" fmla="*/ 555273 h 1355445"/>
                <a:gd name="connsiteX94" fmla="*/ 1587231 w 1617340"/>
                <a:gd name="connsiteY94" fmla="*/ 578676 h 1355445"/>
                <a:gd name="connsiteX95" fmla="*/ 1578309 w 1617340"/>
                <a:gd name="connsiteY95" fmla="*/ 597622 h 1355445"/>
                <a:gd name="connsiteX96" fmla="*/ 1583885 w 1617340"/>
                <a:gd name="connsiteY96" fmla="*/ 625483 h 1355445"/>
                <a:gd name="connsiteX97" fmla="*/ 1574964 w 1617340"/>
                <a:gd name="connsiteY97" fmla="*/ 638857 h 1355445"/>
                <a:gd name="connsiteX98" fmla="*/ 1551545 w 1617340"/>
                <a:gd name="connsiteY98" fmla="*/ 641085 h 1355445"/>
                <a:gd name="connsiteX99" fmla="*/ 1534818 w 1617340"/>
                <a:gd name="connsiteY99" fmla="*/ 663374 h 1355445"/>
                <a:gd name="connsiteX100" fmla="*/ 1537048 w 1617340"/>
                <a:gd name="connsiteY100" fmla="*/ 689007 h 1355445"/>
                <a:gd name="connsiteX101" fmla="*/ 1518090 w 1617340"/>
                <a:gd name="connsiteY101" fmla="*/ 702380 h 1355445"/>
                <a:gd name="connsiteX102" fmla="*/ 1495787 w 1617340"/>
                <a:gd name="connsiteY102" fmla="*/ 714639 h 1355445"/>
                <a:gd name="connsiteX103" fmla="*/ 1490211 w 1617340"/>
                <a:gd name="connsiteY103" fmla="*/ 725783 h 1355445"/>
                <a:gd name="connsiteX104" fmla="*/ 1487980 w 1617340"/>
                <a:gd name="connsiteY104" fmla="*/ 750301 h 1355445"/>
                <a:gd name="connsiteX105" fmla="*/ 1486865 w 1617340"/>
                <a:gd name="connsiteY105" fmla="*/ 779277 h 1355445"/>
                <a:gd name="connsiteX106" fmla="*/ 1476829 w 1617340"/>
                <a:gd name="connsiteY106" fmla="*/ 801566 h 1355445"/>
                <a:gd name="connsiteX107" fmla="*/ 1467907 w 1617340"/>
                <a:gd name="connsiteY107" fmla="*/ 828312 h 1355445"/>
                <a:gd name="connsiteX108" fmla="*/ 1461216 w 1617340"/>
                <a:gd name="connsiteY108" fmla="*/ 843915 h 1355445"/>
                <a:gd name="connsiteX109" fmla="*/ 1461216 w 1617340"/>
                <a:gd name="connsiteY109" fmla="*/ 862860 h 1355445"/>
                <a:gd name="connsiteX110" fmla="*/ 1464562 w 1617340"/>
                <a:gd name="connsiteY110" fmla="*/ 887378 h 1355445"/>
                <a:gd name="connsiteX111" fmla="*/ 1469022 w 1617340"/>
                <a:gd name="connsiteY111" fmla="*/ 904095 h 1355445"/>
                <a:gd name="connsiteX112" fmla="*/ 1456756 w 1617340"/>
                <a:gd name="connsiteY112" fmla="*/ 919697 h 1355445"/>
                <a:gd name="connsiteX113" fmla="*/ 1445604 w 1617340"/>
                <a:gd name="connsiteY113" fmla="*/ 939757 h 1355445"/>
                <a:gd name="connsiteX114" fmla="*/ 1435567 w 1617340"/>
                <a:gd name="connsiteY114" fmla="*/ 960931 h 1355445"/>
                <a:gd name="connsiteX115" fmla="*/ 1423300 w 1617340"/>
                <a:gd name="connsiteY115" fmla="*/ 985449 h 1355445"/>
                <a:gd name="connsiteX116" fmla="*/ 1422989 w 1617340"/>
                <a:gd name="connsiteY116" fmla="*/ 985507 h 1355445"/>
                <a:gd name="connsiteX117" fmla="*/ 1421070 w 1617340"/>
                <a:gd name="connsiteY117" fmla="*/ 1005509 h 1355445"/>
                <a:gd name="connsiteX118" fmla="*/ 1423300 w 1617340"/>
                <a:gd name="connsiteY118" fmla="*/ 1024455 h 1355445"/>
                <a:gd name="connsiteX119" fmla="*/ 1423300 w 1617340"/>
                <a:gd name="connsiteY119" fmla="*/ 1045629 h 1355445"/>
                <a:gd name="connsiteX120" fmla="*/ 1432222 w 1617340"/>
                <a:gd name="connsiteY120" fmla="*/ 1054545 h 1355445"/>
                <a:gd name="connsiteX121" fmla="*/ 1441143 w 1617340"/>
                <a:gd name="connsiteY121" fmla="*/ 1063460 h 1355445"/>
                <a:gd name="connsiteX122" fmla="*/ 1436683 w 1617340"/>
                <a:gd name="connsiteY122" fmla="*/ 1077948 h 1355445"/>
                <a:gd name="connsiteX123" fmla="*/ 1423300 w 1617340"/>
                <a:gd name="connsiteY123" fmla="*/ 1087978 h 1355445"/>
                <a:gd name="connsiteX124" fmla="*/ 1424416 w 1617340"/>
                <a:gd name="connsiteY124" fmla="*/ 1114725 h 1355445"/>
                <a:gd name="connsiteX125" fmla="*/ 1426646 w 1617340"/>
                <a:gd name="connsiteY125" fmla="*/ 1133670 h 1355445"/>
                <a:gd name="connsiteX126" fmla="*/ 1414379 w 1617340"/>
                <a:gd name="connsiteY126" fmla="*/ 1151502 h 1355445"/>
                <a:gd name="connsiteX127" fmla="*/ 1415494 w 1617340"/>
                <a:gd name="connsiteY127" fmla="*/ 1176019 h 1355445"/>
                <a:gd name="connsiteX128" fmla="*/ 1417725 w 1617340"/>
                <a:gd name="connsiteY128" fmla="*/ 1194965 h 1355445"/>
                <a:gd name="connsiteX129" fmla="*/ 1402112 w 1617340"/>
                <a:gd name="connsiteY129" fmla="*/ 1211682 h 1355445"/>
                <a:gd name="connsiteX130" fmla="*/ 1406573 w 1617340"/>
                <a:gd name="connsiteY130" fmla="*/ 1228398 h 1355445"/>
                <a:gd name="connsiteX131" fmla="*/ 1418840 w 1617340"/>
                <a:gd name="connsiteY131" fmla="*/ 1238428 h 1355445"/>
                <a:gd name="connsiteX132" fmla="*/ 1428876 w 1617340"/>
                <a:gd name="connsiteY132" fmla="*/ 1256259 h 1355445"/>
                <a:gd name="connsiteX133" fmla="*/ 1438913 w 1617340"/>
                <a:gd name="connsiteY133" fmla="*/ 1268518 h 1355445"/>
                <a:gd name="connsiteX134" fmla="*/ 1419955 w 1617340"/>
                <a:gd name="connsiteY134" fmla="*/ 1284121 h 1355445"/>
                <a:gd name="connsiteX135" fmla="*/ 1417725 w 1617340"/>
                <a:gd name="connsiteY135" fmla="*/ 1296380 h 1355445"/>
                <a:gd name="connsiteX136" fmla="*/ 1415494 w 1617340"/>
                <a:gd name="connsiteY136" fmla="*/ 1310867 h 1355445"/>
                <a:gd name="connsiteX137" fmla="*/ 1419955 w 1617340"/>
                <a:gd name="connsiteY137" fmla="*/ 1327584 h 1355445"/>
                <a:gd name="connsiteX138" fmla="*/ 1411034 w 1617340"/>
                <a:gd name="connsiteY138" fmla="*/ 1335385 h 1355445"/>
                <a:gd name="connsiteX139" fmla="*/ 1394306 w 1617340"/>
                <a:gd name="connsiteY139" fmla="*/ 1348758 h 1355445"/>
                <a:gd name="connsiteX140" fmla="*/ 1380924 w 1617340"/>
                <a:gd name="connsiteY140" fmla="*/ 1354331 h 1355445"/>
                <a:gd name="connsiteX141" fmla="*/ 1357505 w 1617340"/>
                <a:gd name="connsiteY141" fmla="*/ 1355445 h 1355445"/>
                <a:gd name="connsiteX142" fmla="*/ 1334087 w 1617340"/>
                <a:gd name="connsiteY142" fmla="*/ 1352102 h 1355445"/>
                <a:gd name="connsiteX143" fmla="*/ 1312899 w 1617340"/>
                <a:gd name="connsiteY143" fmla="*/ 1350987 h 1355445"/>
                <a:gd name="connsiteX144" fmla="*/ 1314014 w 1617340"/>
                <a:gd name="connsiteY144" fmla="*/ 1337614 h 1355445"/>
                <a:gd name="connsiteX145" fmla="*/ 1305092 w 1617340"/>
                <a:gd name="connsiteY145" fmla="*/ 1326470 h 1355445"/>
                <a:gd name="connsiteX146" fmla="*/ 1290038 w 1617340"/>
                <a:gd name="connsiteY146" fmla="*/ 1306967 h 1355445"/>
                <a:gd name="connsiteX147" fmla="*/ 1282232 w 1617340"/>
                <a:gd name="connsiteY147" fmla="*/ 1290250 h 1355445"/>
                <a:gd name="connsiteX148" fmla="*/ 1280001 w 1617340"/>
                <a:gd name="connsiteY148" fmla="*/ 1276877 h 1355445"/>
                <a:gd name="connsiteX149" fmla="*/ 1275540 w 1617340"/>
                <a:gd name="connsiteY149" fmla="*/ 1262389 h 1355445"/>
                <a:gd name="connsiteX150" fmla="*/ 1257698 w 1617340"/>
                <a:gd name="connsiteY150" fmla="*/ 1262389 h 1355445"/>
                <a:gd name="connsiteX151" fmla="*/ 1251007 w 1617340"/>
                <a:gd name="connsiteY151" fmla="*/ 1255702 h 1355445"/>
                <a:gd name="connsiteX152" fmla="*/ 1254352 w 1617340"/>
                <a:gd name="connsiteY152" fmla="*/ 1243443 h 1355445"/>
                <a:gd name="connsiteX153" fmla="*/ 1259928 w 1617340"/>
                <a:gd name="connsiteY153" fmla="*/ 1227841 h 1355445"/>
                <a:gd name="connsiteX154" fmla="*/ 1262158 w 1617340"/>
                <a:gd name="connsiteY154" fmla="*/ 1214468 h 1355445"/>
                <a:gd name="connsiteX155" fmla="*/ 1256583 w 1617340"/>
                <a:gd name="connsiteY155" fmla="*/ 1197751 h 1355445"/>
                <a:gd name="connsiteX156" fmla="*/ 1236509 w 1617340"/>
                <a:gd name="connsiteY156" fmla="*/ 1189950 h 1355445"/>
                <a:gd name="connsiteX157" fmla="*/ 1222012 w 1617340"/>
                <a:gd name="connsiteY157" fmla="*/ 1178806 h 1355445"/>
                <a:gd name="connsiteX158" fmla="*/ 1196363 w 1617340"/>
                <a:gd name="connsiteY158" fmla="*/ 1181034 h 1355445"/>
                <a:gd name="connsiteX159" fmla="*/ 1188292 w 1617340"/>
                <a:gd name="connsiteY159" fmla="*/ 1165738 h 1355445"/>
                <a:gd name="connsiteX160" fmla="*/ 1187928 w 1617340"/>
                <a:gd name="connsiteY160" fmla="*/ 1165990 h 1355445"/>
                <a:gd name="connsiteX161" fmla="*/ 1176794 w 1617340"/>
                <a:gd name="connsiteY161" fmla="*/ 1159303 h 1355445"/>
                <a:gd name="connsiteX162" fmla="*/ 1165660 w 1617340"/>
                <a:gd name="connsiteY162" fmla="*/ 1151502 h 1355445"/>
                <a:gd name="connsiteX163" fmla="*/ 1151185 w 1617340"/>
                <a:gd name="connsiteY163" fmla="*/ 1145930 h 1355445"/>
                <a:gd name="connsiteX164" fmla="*/ 1141165 w 1617340"/>
                <a:gd name="connsiteY164" fmla="*/ 1142587 h 1355445"/>
                <a:gd name="connsiteX165" fmla="*/ 1128917 w 1617340"/>
                <a:gd name="connsiteY165" fmla="*/ 1135900 h 1355445"/>
                <a:gd name="connsiteX166" fmla="*/ 1118896 w 1617340"/>
                <a:gd name="connsiteY166" fmla="*/ 1126985 h 1355445"/>
                <a:gd name="connsiteX167" fmla="*/ 1112216 w 1617340"/>
                <a:gd name="connsiteY167" fmla="*/ 1113611 h 1355445"/>
                <a:gd name="connsiteX168" fmla="*/ 1099968 w 1617340"/>
                <a:gd name="connsiteY168" fmla="*/ 1109153 h 1355445"/>
                <a:gd name="connsiteX169" fmla="*/ 1089947 w 1617340"/>
                <a:gd name="connsiteY169" fmla="*/ 1113611 h 1355445"/>
                <a:gd name="connsiteX170" fmla="*/ 1084380 w 1617340"/>
                <a:gd name="connsiteY170" fmla="*/ 1122527 h 1355445"/>
                <a:gd name="connsiteX171" fmla="*/ 1072132 w 1617340"/>
                <a:gd name="connsiteY171" fmla="*/ 1132557 h 1355445"/>
                <a:gd name="connsiteX172" fmla="*/ 1060998 w 1617340"/>
                <a:gd name="connsiteY172" fmla="*/ 1137015 h 1355445"/>
                <a:gd name="connsiteX173" fmla="*/ 1052091 w 1617340"/>
                <a:gd name="connsiteY173" fmla="*/ 1124756 h 1355445"/>
                <a:gd name="connsiteX174" fmla="*/ 1040957 w 1617340"/>
                <a:gd name="connsiteY174" fmla="*/ 1112497 h 1355445"/>
                <a:gd name="connsiteX175" fmla="*/ 1030936 w 1617340"/>
                <a:gd name="connsiteY175" fmla="*/ 1102467 h 1355445"/>
                <a:gd name="connsiteX176" fmla="*/ 1012008 w 1617340"/>
                <a:gd name="connsiteY176" fmla="*/ 1103581 h 1355445"/>
                <a:gd name="connsiteX177" fmla="*/ 998647 w 1617340"/>
                <a:gd name="connsiteY177" fmla="*/ 1103581 h 1355445"/>
                <a:gd name="connsiteX178" fmla="*/ 989739 w 1617340"/>
                <a:gd name="connsiteY178" fmla="*/ 1111382 h 1355445"/>
                <a:gd name="connsiteX179" fmla="*/ 981945 w 1617340"/>
                <a:gd name="connsiteY179" fmla="*/ 1122527 h 1355445"/>
                <a:gd name="connsiteX180" fmla="*/ 965244 w 1617340"/>
                <a:gd name="connsiteY180" fmla="*/ 1119183 h 1355445"/>
                <a:gd name="connsiteX181" fmla="*/ 954110 w 1617340"/>
                <a:gd name="connsiteY181" fmla="*/ 1109153 h 1355445"/>
                <a:gd name="connsiteX182" fmla="*/ 945202 w 1617340"/>
                <a:gd name="connsiteY182" fmla="*/ 1099123 h 1355445"/>
                <a:gd name="connsiteX183" fmla="*/ 944089 w 1617340"/>
                <a:gd name="connsiteY183" fmla="*/ 1084636 h 1355445"/>
                <a:gd name="connsiteX184" fmla="*/ 939635 w 1617340"/>
                <a:gd name="connsiteY184" fmla="*/ 1075720 h 1355445"/>
                <a:gd name="connsiteX185" fmla="*/ 925161 w 1617340"/>
                <a:gd name="connsiteY185" fmla="*/ 1075720 h 1355445"/>
                <a:gd name="connsiteX186" fmla="*/ 908459 w 1617340"/>
                <a:gd name="connsiteY186" fmla="*/ 1079063 h 1355445"/>
                <a:gd name="connsiteX187" fmla="*/ 904006 w 1617340"/>
                <a:gd name="connsiteY187" fmla="*/ 1090208 h 1355445"/>
                <a:gd name="connsiteX188" fmla="*/ 901779 w 1617340"/>
                <a:gd name="connsiteY188" fmla="*/ 1101352 h 1355445"/>
                <a:gd name="connsiteX189" fmla="*/ 892872 w 1617340"/>
                <a:gd name="connsiteY189" fmla="*/ 1106924 h 1355445"/>
                <a:gd name="connsiteX190" fmla="*/ 878397 w 1617340"/>
                <a:gd name="connsiteY190" fmla="*/ 1112497 h 1355445"/>
                <a:gd name="connsiteX191" fmla="*/ 873943 w 1617340"/>
                <a:gd name="connsiteY191" fmla="*/ 1094666 h 1355445"/>
                <a:gd name="connsiteX192" fmla="*/ 866149 w 1617340"/>
                <a:gd name="connsiteY192" fmla="*/ 1102467 h 1355445"/>
                <a:gd name="connsiteX193" fmla="*/ 868376 w 1617340"/>
                <a:gd name="connsiteY193" fmla="*/ 1113611 h 1355445"/>
                <a:gd name="connsiteX194" fmla="*/ 857242 w 1617340"/>
                <a:gd name="connsiteY194" fmla="*/ 1122527 h 1355445"/>
                <a:gd name="connsiteX195" fmla="*/ 847221 w 1617340"/>
                <a:gd name="connsiteY195" fmla="*/ 1109153 h 1355445"/>
                <a:gd name="connsiteX196" fmla="*/ 846598 w 1617340"/>
                <a:gd name="connsiteY196" fmla="*/ 1109097 h 1355445"/>
                <a:gd name="connsiteX197" fmla="*/ 855343 w 1617340"/>
                <a:gd name="connsiteY197" fmla="*/ 1121133 h 1355445"/>
                <a:gd name="connsiteX198" fmla="*/ 860910 w 1617340"/>
                <a:gd name="connsiteY198" fmla="*/ 1136735 h 1355445"/>
                <a:gd name="connsiteX199" fmla="*/ 837530 w 1617340"/>
                <a:gd name="connsiteY199" fmla="*/ 1143422 h 1355445"/>
                <a:gd name="connsiteX200" fmla="*/ 837530 w 1617340"/>
                <a:gd name="connsiteY200" fmla="*/ 1169054 h 1355445"/>
                <a:gd name="connsiteX201" fmla="*/ 824169 w 1617340"/>
                <a:gd name="connsiteY201" fmla="*/ 1167940 h 1355445"/>
                <a:gd name="connsiteX202" fmla="*/ 813035 w 1617340"/>
                <a:gd name="connsiteY202" fmla="*/ 1166825 h 1355445"/>
                <a:gd name="connsiteX203" fmla="*/ 808582 w 1617340"/>
                <a:gd name="connsiteY203" fmla="*/ 1182428 h 1355445"/>
                <a:gd name="connsiteX204" fmla="*/ 787428 w 1617340"/>
                <a:gd name="connsiteY204" fmla="*/ 1185771 h 1355445"/>
                <a:gd name="connsiteX205" fmla="*/ 789655 w 1617340"/>
                <a:gd name="connsiteY205" fmla="*/ 1196915 h 1355445"/>
                <a:gd name="connsiteX206" fmla="*/ 795222 w 1617340"/>
                <a:gd name="connsiteY206" fmla="*/ 1208060 h 1355445"/>
                <a:gd name="connsiteX207" fmla="*/ 805242 w 1617340"/>
                <a:gd name="connsiteY207" fmla="*/ 1210289 h 1355445"/>
                <a:gd name="connsiteX208" fmla="*/ 795222 w 1617340"/>
                <a:gd name="connsiteY208" fmla="*/ 1223662 h 1355445"/>
                <a:gd name="connsiteX209" fmla="*/ 792995 w 1617340"/>
                <a:gd name="connsiteY209" fmla="*/ 1238150 h 1355445"/>
                <a:gd name="connsiteX210" fmla="*/ 788541 w 1617340"/>
                <a:gd name="connsiteY210" fmla="*/ 1254867 h 1355445"/>
                <a:gd name="connsiteX211" fmla="*/ 769614 w 1617340"/>
                <a:gd name="connsiteY211" fmla="*/ 1257095 h 1355445"/>
                <a:gd name="connsiteX212" fmla="*/ 756254 w 1617340"/>
                <a:gd name="connsiteY212" fmla="*/ 1257095 h 1355445"/>
                <a:gd name="connsiteX213" fmla="*/ 744007 w 1617340"/>
                <a:gd name="connsiteY213" fmla="*/ 1267125 h 1355445"/>
                <a:gd name="connsiteX214" fmla="*/ 732873 w 1617340"/>
                <a:gd name="connsiteY214" fmla="*/ 1257095 h 1355445"/>
                <a:gd name="connsiteX215" fmla="*/ 721739 w 1617340"/>
                <a:gd name="connsiteY215" fmla="*/ 1252638 h 1355445"/>
                <a:gd name="connsiteX216" fmla="*/ 705039 w 1617340"/>
                <a:gd name="connsiteY216" fmla="*/ 1255981 h 1355445"/>
                <a:gd name="connsiteX217" fmla="*/ 693905 w 1617340"/>
                <a:gd name="connsiteY217" fmla="*/ 1266011 h 1355445"/>
                <a:gd name="connsiteX218" fmla="*/ 693905 w 1617340"/>
                <a:gd name="connsiteY218" fmla="*/ 1279384 h 1355445"/>
                <a:gd name="connsiteX219" fmla="*/ 689452 w 1617340"/>
                <a:gd name="connsiteY219" fmla="*/ 1293872 h 1355445"/>
                <a:gd name="connsiteX220" fmla="*/ 679432 w 1617340"/>
                <a:gd name="connsiteY220" fmla="*/ 1302788 h 1355445"/>
                <a:gd name="connsiteX221" fmla="*/ 664958 w 1617340"/>
                <a:gd name="connsiteY221" fmla="*/ 1303902 h 1355445"/>
                <a:gd name="connsiteX222" fmla="*/ 651597 w 1617340"/>
                <a:gd name="connsiteY222" fmla="*/ 1302788 h 1355445"/>
                <a:gd name="connsiteX223" fmla="*/ 640464 w 1617340"/>
                <a:gd name="connsiteY223" fmla="*/ 1290529 h 1355445"/>
                <a:gd name="connsiteX224" fmla="*/ 630443 w 1617340"/>
                <a:gd name="connsiteY224" fmla="*/ 1278270 h 1355445"/>
                <a:gd name="connsiteX225" fmla="*/ 615970 w 1617340"/>
                <a:gd name="connsiteY225" fmla="*/ 1263782 h 1355445"/>
                <a:gd name="connsiteX226" fmla="*/ 601496 w 1617340"/>
                <a:gd name="connsiteY226" fmla="*/ 1269354 h 1355445"/>
                <a:gd name="connsiteX227" fmla="*/ 592589 w 1617340"/>
                <a:gd name="connsiteY227" fmla="*/ 1272698 h 1355445"/>
                <a:gd name="connsiteX228" fmla="*/ 578115 w 1617340"/>
                <a:gd name="connsiteY228" fmla="*/ 1271583 h 1355445"/>
                <a:gd name="connsiteX229" fmla="*/ 571435 w 1617340"/>
                <a:gd name="connsiteY229" fmla="*/ 1253752 h 1355445"/>
                <a:gd name="connsiteX230" fmla="*/ 558075 w 1617340"/>
                <a:gd name="connsiteY230" fmla="*/ 1254867 h 1355445"/>
                <a:gd name="connsiteX231" fmla="*/ 545828 w 1617340"/>
                <a:gd name="connsiteY231" fmla="*/ 1258210 h 1355445"/>
                <a:gd name="connsiteX232" fmla="*/ 542488 w 1617340"/>
                <a:gd name="connsiteY232" fmla="*/ 1240379 h 1355445"/>
                <a:gd name="connsiteX233" fmla="*/ 542488 w 1617340"/>
                <a:gd name="connsiteY233" fmla="*/ 1229234 h 1355445"/>
                <a:gd name="connsiteX234" fmla="*/ 532467 w 1617340"/>
                <a:gd name="connsiteY234" fmla="*/ 1225891 h 1355445"/>
                <a:gd name="connsiteX235" fmla="*/ 523560 w 1617340"/>
                <a:gd name="connsiteY235" fmla="*/ 1213632 h 1355445"/>
                <a:gd name="connsiteX236" fmla="*/ 538034 w 1617340"/>
                <a:gd name="connsiteY236" fmla="*/ 1202488 h 1355445"/>
                <a:gd name="connsiteX237" fmla="*/ 550281 w 1617340"/>
                <a:gd name="connsiteY237" fmla="*/ 1192458 h 1355445"/>
                <a:gd name="connsiteX238" fmla="*/ 532467 w 1617340"/>
                <a:gd name="connsiteY238" fmla="*/ 1167940 h 1355445"/>
                <a:gd name="connsiteX239" fmla="*/ 517994 w 1617340"/>
                <a:gd name="connsiteY239" fmla="*/ 1152338 h 1355445"/>
                <a:gd name="connsiteX240" fmla="*/ 504633 w 1617340"/>
                <a:gd name="connsiteY240" fmla="*/ 1135621 h 1355445"/>
                <a:gd name="connsiteX241" fmla="*/ 492386 w 1617340"/>
                <a:gd name="connsiteY241" fmla="*/ 1118904 h 1355445"/>
                <a:gd name="connsiteX242" fmla="*/ 476799 w 1617340"/>
                <a:gd name="connsiteY242" fmla="*/ 1107760 h 1355445"/>
                <a:gd name="connsiteX243" fmla="*/ 464552 w 1617340"/>
                <a:gd name="connsiteY243" fmla="*/ 1098844 h 1355445"/>
                <a:gd name="connsiteX244" fmla="*/ 453418 w 1617340"/>
                <a:gd name="connsiteY244" fmla="*/ 1091043 h 1355445"/>
                <a:gd name="connsiteX245" fmla="*/ 453140 w 1617340"/>
                <a:gd name="connsiteY245" fmla="*/ 1090486 h 1355445"/>
                <a:gd name="connsiteX246" fmla="*/ 434491 w 1617340"/>
                <a:gd name="connsiteY246" fmla="*/ 1087700 h 1355445"/>
                <a:gd name="connsiteX247" fmla="*/ 420017 w 1617340"/>
                <a:gd name="connsiteY247" fmla="*/ 1089929 h 1355445"/>
                <a:gd name="connsiteX248" fmla="*/ 407770 w 1617340"/>
                <a:gd name="connsiteY248" fmla="*/ 1088814 h 1355445"/>
                <a:gd name="connsiteX249" fmla="*/ 399977 w 1617340"/>
                <a:gd name="connsiteY249" fmla="*/ 1098844 h 1355445"/>
                <a:gd name="connsiteX250" fmla="*/ 396637 w 1617340"/>
                <a:gd name="connsiteY250" fmla="*/ 1113332 h 1355445"/>
                <a:gd name="connsiteX251" fmla="*/ 388843 w 1617340"/>
                <a:gd name="connsiteY251" fmla="*/ 1118904 h 1355445"/>
                <a:gd name="connsiteX252" fmla="*/ 377709 w 1617340"/>
                <a:gd name="connsiteY252" fmla="*/ 1124476 h 1355445"/>
                <a:gd name="connsiteX253" fmla="*/ 364349 w 1617340"/>
                <a:gd name="connsiteY253" fmla="*/ 1127820 h 1355445"/>
                <a:gd name="connsiteX254" fmla="*/ 350989 w 1617340"/>
                <a:gd name="connsiteY254" fmla="*/ 1126705 h 1355445"/>
                <a:gd name="connsiteX255" fmla="*/ 330948 w 1617340"/>
                <a:gd name="connsiteY255" fmla="*/ 1127820 h 1355445"/>
                <a:gd name="connsiteX256" fmla="*/ 314248 w 1617340"/>
                <a:gd name="connsiteY256" fmla="*/ 1131163 h 1355445"/>
                <a:gd name="connsiteX257" fmla="*/ 313134 w 1617340"/>
                <a:gd name="connsiteY257" fmla="*/ 1144536 h 1355445"/>
                <a:gd name="connsiteX258" fmla="*/ 294207 w 1617340"/>
                <a:gd name="connsiteY258" fmla="*/ 1145651 h 1355445"/>
                <a:gd name="connsiteX259" fmla="*/ 283073 w 1617340"/>
                <a:gd name="connsiteY259" fmla="*/ 1125591 h 1355445"/>
                <a:gd name="connsiteX260" fmla="*/ 271940 w 1617340"/>
                <a:gd name="connsiteY260" fmla="*/ 1132277 h 1355445"/>
                <a:gd name="connsiteX261" fmla="*/ 259693 w 1617340"/>
                <a:gd name="connsiteY261" fmla="*/ 1135621 h 1355445"/>
                <a:gd name="connsiteX262" fmla="*/ 248559 w 1617340"/>
                <a:gd name="connsiteY262" fmla="*/ 1143422 h 1355445"/>
                <a:gd name="connsiteX263" fmla="*/ 224065 w 1617340"/>
                <a:gd name="connsiteY263" fmla="*/ 1144536 h 1355445"/>
                <a:gd name="connsiteX264" fmla="*/ 202911 w 1617340"/>
                <a:gd name="connsiteY264" fmla="*/ 1143422 h 1355445"/>
                <a:gd name="connsiteX265" fmla="*/ 183984 w 1617340"/>
                <a:gd name="connsiteY265" fmla="*/ 1142308 h 1355445"/>
                <a:gd name="connsiteX266" fmla="*/ 175077 w 1617340"/>
                <a:gd name="connsiteY266" fmla="*/ 1130049 h 1355445"/>
                <a:gd name="connsiteX267" fmla="*/ 165057 w 1617340"/>
                <a:gd name="connsiteY267" fmla="*/ 1113332 h 1355445"/>
                <a:gd name="connsiteX268" fmla="*/ 152810 w 1617340"/>
                <a:gd name="connsiteY268" fmla="*/ 1095501 h 1355445"/>
                <a:gd name="connsiteX269" fmla="*/ 146129 w 1617340"/>
                <a:gd name="connsiteY269" fmla="*/ 1082127 h 1355445"/>
                <a:gd name="connsiteX270" fmla="*/ 147243 w 1617340"/>
                <a:gd name="connsiteY270" fmla="*/ 1067640 h 1355445"/>
                <a:gd name="connsiteX271" fmla="*/ 132769 w 1617340"/>
                <a:gd name="connsiteY271" fmla="*/ 1044236 h 1355445"/>
                <a:gd name="connsiteX272" fmla="*/ 120522 w 1617340"/>
                <a:gd name="connsiteY272" fmla="*/ 1028634 h 1355445"/>
                <a:gd name="connsiteX273" fmla="*/ 109388 w 1617340"/>
                <a:gd name="connsiteY273" fmla="*/ 1033092 h 1355445"/>
                <a:gd name="connsiteX274" fmla="*/ 100481 w 1617340"/>
                <a:gd name="connsiteY274" fmla="*/ 1040893 h 1355445"/>
                <a:gd name="connsiteX275" fmla="*/ 87121 w 1617340"/>
                <a:gd name="connsiteY275" fmla="*/ 1029748 h 1355445"/>
                <a:gd name="connsiteX276" fmla="*/ 73761 w 1617340"/>
                <a:gd name="connsiteY276" fmla="*/ 1018604 h 1355445"/>
                <a:gd name="connsiteX277" fmla="*/ 73761 w 1617340"/>
                <a:gd name="connsiteY277" fmla="*/ 1006345 h 1355445"/>
                <a:gd name="connsiteX278" fmla="*/ 73761 w 1617340"/>
                <a:gd name="connsiteY278" fmla="*/ 986285 h 1355445"/>
                <a:gd name="connsiteX279" fmla="*/ 74874 w 1617340"/>
                <a:gd name="connsiteY279" fmla="*/ 965111 h 1355445"/>
                <a:gd name="connsiteX280" fmla="*/ 60400 w 1617340"/>
                <a:gd name="connsiteY280" fmla="*/ 949508 h 1355445"/>
                <a:gd name="connsiteX281" fmla="*/ 45926 w 1617340"/>
                <a:gd name="connsiteY281" fmla="*/ 939478 h 1355445"/>
                <a:gd name="connsiteX282" fmla="*/ 35906 w 1617340"/>
                <a:gd name="connsiteY282" fmla="*/ 926105 h 1355445"/>
                <a:gd name="connsiteX283" fmla="*/ 24773 w 1617340"/>
                <a:gd name="connsiteY283" fmla="*/ 921647 h 1355445"/>
                <a:gd name="connsiteX284" fmla="*/ 10299 w 1617340"/>
                <a:gd name="connsiteY284" fmla="*/ 924990 h 1355445"/>
                <a:gd name="connsiteX285" fmla="*/ 0 w 1617340"/>
                <a:gd name="connsiteY285" fmla="*/ 908831 h 1355445"/>
                <a:gd name="connsiteX286" fmla="*/ 1392 w 1617340"/>
                <a:gd name="connsiteY286" fmla="*/ 894900 h 1355445"/>
                <a:gd name="connsiteX287" fmla="*/ 3619 w 1617340"/>
                <a:gd name="connsiteY287" fmla="*/ 882642 h 1355445"/>
                <a:gd name="connsiteX288" fmla="*/ 5845 w 1617340"/>
                <a:gd name="connsiteY288" fmla="*/ 865925 h 1355445"/>
                <a:gd name="connsiteX289" fmla="*/ 9185 w 1617340"/>
                <a:gd name="connsiteY289" fmla="*/ 854780 h 1355445"/>
                <a:gd name="connsiteX290" fmla="*/ 16979 w 1617340"/>
                <a:gd name="connsiteY290" fmla="*/ 842521 h 1355445"/>
                <a:gd name="connsiteX291" fmla="*/ 24773 w 1617340"/>
                <a:gd name="connsiteY291" fmla="*/ 832491 h 1355445"/>
                <a:gd name="connsiteX292" fmla="*/ 23659 w 1617340"/>
                <a:gd name="connsiteY292" fmla="*/ 820233 h 1355445"/>
                <a:gd name="connsiteX293" fmla="*/ 24773 w 1617340"/>
                <a:gd name="connsiteY293" fmla="*/ 809088 h 1355445"/>
                <a:gd name="connsiteX294" fmla="*/ 34793 w 1617340"/>
                <a:gd name="connsiteY294" fmla="*/ 811317 h 1355445"/>
                <a:gd name="connsiteX295" fmla="*/ 42586 w 1617340"/>
                <a:gd name="connsiteY295" fmla="*/ 806859 h 1355445"/>
                <a:gd name="connsiteX296" fmla="*/ 53163 w 1617340"/>
                <a:gd name="connsiteY296" fmla="*/ 791814 h 1355445"/>
                <a:gd name="connsiteX297" fmla="*/ 45926 w 1617340"/>
                <a:gd name="connsiteY297" fmla="*/ 785685 h 1355445"/>
                <a:gd name="connsiteX298" fmla="*/ 37020 w 1617340"/>
                <a:gd name="connsiteY298" fmla="*/ 785685 h 1355445"/>
                <a:gd name="connsiteX299" fmla="*/ 24773 w 1617340"/>
                <a:gd name="connsiteY299" fmla="*/ 789028 h 1355445"/>
                <a:gd name="connsiteX300" fmla="*/ 15866 w 1617340"/>
                <a:gd name="connsiteY300" fmla="*/ 775655 h 1355445"/>
                <a:gd name="connsiteX301" fmla="*/ 24773 w 1617340"/>
                <a:gd name="connsiteY301" fmla="*/ 768968 h 1355445"/>
                <a:gd name="connsiteX302" fmla="*/ 26999 w 1617340"/>
                <a:gd name="connsiteY302" fmla="*/ 754480 h 1355445"/>
                <a:gd name="connsiteX303" fmla="*/ 26999 w 1617340"/>
                <a:gd name="connsiteY303" fmla="*/ 743336 h 1355445"/>
                <a:gd name="connsiteX304" fmla="*/ 19206 w 1617340"/>
                <a:gd name="connsiteY304" fmla="*/ 734420 h 1355445"/>
                <a:gd name="connsiteX305" fmla="*/ 8072 w 1617340"/>
                <a:gd name="connsiteY305" fmla="*/ 725505 h 1355445"/>
                <a:gd name="connsiteX306" fmla="*/ 8072 w 1617340"/>
                <a:gd name="connsiteY306" fmla="*/ 713246 h 1355445"/>
                <a:gd name="connsiteX307" fmla="*/ 10299 w 1617340"/>
                <a:gd name="connsiteY307" fmla="*/ 700987 h 1355445"/>
                <a:gd name="connsiteX308" fmla="*/ 23659 w 1617340"/>
                <a:gd name="connsiteY308" fmla="*/ 694300 h 1355445"/>
                <a:gd name="connsiteX309" fmla="*/ 25886 w 1617340"/>
                <a:gd name="connsiteY309" fmla="*/ 675355 h 1355445"/>
                <a:gd name="connsiteX310" fmla="*/ 33679 w 1617340"/>
                <a:gd name="connsiteY310" fmla="*/ 659752 h 1355445"/>
                <a:gd name="connsiteX311" fmla="*/ 43700 w 1617340"/>
                <a:gd name="connsiteY311" fmla="*/ 648608 h 1355445"/>
                <a:gd name="connsiteX312" fmla="*/ 60400 w 1617340"/>
                <a:gd name="connsiteY312" fmla="*/ 644150 h 1355445"/>
                <a:gd name="connsiteX313" fmla="*/ 65967 w 1617340"/>
                <a:gd name="connsiteY313" fmla="*/ 628548 h 1355445"/>
                <a:gd name="connsiteX314" fmla="*/ 71534 w 1617340"/>
                <a:gd name="connsiteY314" fmla="*/ 612946 h 1355445"/>
                <a:gd name="connsiteX315" fmla="*/ 80441 w 1617340"/>
                <a:gd name="connsiteY315" fmla="*/ 604030 h 1355445"/>
                <a:gd name="connsiteX316" fmla="*/ 94915 w 1617340"/>
                <a:gd name="connsiteY316" fmla="*/ 596229 h 1355445"/>
                <a:gd name="connsiteX317" fmla="*/ 91574 w 1617340"/>
                <a:gd name="connsiteY317" fmla="*/ 581741 h 1355445"/>
                <a:gd name="connsiteX318" fmla="*/ 80441 w 1617340"/>
                <a:gd name="connsiteY318" fmla="*/ 582856 h 1355445"/>
                <a:gd name="connsiteX319" fmla="*/ 64854 w 1617340"/>
                <a:gd name="connsiteY319" fmla="*/ 583970 h 1355445"/>
                <a:gd name="connsiteX320" fmla="*/ 58173 w 1617340"/>
                <a:gd name="connsiteY320" fmla="*/ 572825 h 1355445"/>
                <a:gd name="connsiteX321" fmla="*/ 64854 w 1617340"/>
                <a:gd name="connsiteY321" fmla="*/ 563910 h 1355445"/>
                <a:gd name="connsiteX322" fmla="*/ 78214 w 1617340"/>
                <a:gd name="connsiteY322" fmla="*/ 560567 h 1355445"/>
                <a:gd name="connsiteX323" fmla="*/ 81554 w 1617340"/>
                <a:gd name="connsiteY323" fmla="*/ 549422 h 1355445"/>
                <a:gd name="connsiteX324" fmla="*/ 72647 w 1617340"/>
                <a:gd name="connsiteY324" fmla="*/ 546079 h 1355445"/>
                <a:gd name="connsiteX325" fmla="*/ 64854 w 1617340"/>
                <a:gd name="connsiteY325" fmla="*/ 538278 h 1355445"/>
                <a:gd name="connsiteX326" fmla="*/ 70421 w 1617340"/>
                <a:gd name="connsiteY326" fmla="*/ 526019 h 1355445"/>
                <a:gd name="connsiteX327" fmla="*/ 88234 w 1617340"/>
                <a:gd name="connsiteY327" fmla="*/ 526019 h 1355445"/>
                <a:gd name="connsiteX328" fmla="*/ 112728 w 1617340"/>
                <a:gd name="connsiteY328" fmla="*/ 524904 h 1355445"/>
                <a:gd name="connsiteX329" fmla="*/ 110502 w 1617340"/>
                <a:gd name="connsiteY329" fmla="*/ 511531 h 1355445"/>
                <a:gd name="connsiteX330" fmla="*/ 101595 w 1617340"/>
                <a:gd name="connsiteY330" fmla="*/ 499272 h 1355445"/>
                <a:gd name="connsiteX331" fmla="*/ 83781 w 1617340"/>
                <a:gd name="connsiteY331" fmla="*/ 488128 h 1355445"/>
                <a:gd name="connsiteX332" fmla="*/ 80441 w 1617340"/>
                <a:gd name="connsiteY332" fmla="*/ 472525 h 1355445"/>
                <a:gd name="connsiteX333" fmla="*/ 79327 w 1617340"/>
                <a:gd name="connsiteY333" fmla="*/ 443550 h 1355445"/>
                <a:gd name="connsiteX334" fmla="*/ 93801 w 1617340"/>
                <a:gd name="connsiteY334" fmla="*/ 432405 h 1355445"/>
                <a:gd name="connsiteX335" fmla="*/ 111615 w 1617340"/>
                <a:gd name="connsiteY335" fmla="*/ 416803 h 1355445"/>
                <a:gd name="connsiteX336" fmla="*/ 128316 w 1617340"/>
                <a:gd name="connsiteY336" fmla="*/ 419032 h 1355445"/>
                <a:gd name="connsiteX337" fmla="*/ 152810 w 1617340"/>
                <a:gd name="connsiteY337" fmla="*/ 416803 h 1355445"/>
                <a:gd name="connsiteX338" fmla="*/ 147243 w 1617340"/>
                <a:gd name="connsiteY338" fmla="*/ 400086 h 1355445"/>
                <a:gd name="connsiteX339" fmla="*/ 163943 w 1617340"/>
                <a:gd name="connsiteY339" fmla="*/ 391171 h 1355445"/>
                <a:gd name="connsiteX340" fmla="*/ 177304 w 1617340"/>
                <a:gd name="connsiteY340" fmla="*/ 398972 h 1355445"/>
                <a:gd name="connsiteX341" fmla="*/ 190664 w 1617340"/>
                <a:gd name="connsiteY341" fmla="*/ 409002 h 1355445"/>
                <a:gd name="connsiteX342" fmla="*/ 208478 w 1617340"/>
                <a:gd name="connsiteY342" fmla="*/ 410116 h 1355445"/>
                <a:gd name="connsiteX343" fmla="*/ 212653 w 1617340"/>
                <a:gd name="connsiteY343" fmla="*/ 392564 h 1355445"/>
                <a:gd name="connsiteX344" fmla="*/ 208478 w 1617340"/>
                <a:gd name="connsiteY344" fmla="*/ 378912 h 1355445"/>
                <a:gd name="connsiteX345" fmla="*/ 202911 w 1617340"/>
                <a:gd name="connsiteY345" fmla="*/ 362195 h 1355445"/>
                <a:gd name="connsiteX346" fmla="*/ 209591 w 1617340"/>
                <a:gd name="connsiteY346" fmla="*/ 339906 h 1355445"/>
                <a:gd name="connsiteX347" fmla="*/ 215158 w 1617340"/>
                <a:gd name="connsiteY347" fmla="*/ 318732 h 1355445"/>
                <a:gd name="connsiteX348" fmla="*/ 219612 w 1617340"/>
                <a:gd name="connsiteY348" fmla="*/ 307587 h 1355445"/>
                <a:gd name="connsiteX349" fmla="*/ 214045 w 1617340"/>
                <a:gd name="connsiteY349" fmla="*/ 298672 h 1355445"/>
                <a:gd name="connsiteX350" fmla="*/ 198458 w 1617340"/>
                <a:gd name="connsiteY350" fmla="*/ 291985 h 1355445"/>
                <a:gd name="connsiteX351" fmla="*/ 204024 w 1617340"/>
                <a:gd name="connsiteY351" fmla="*/ 274154 h 1355445"/>
                <a:gd name="connsiteX352" fmla="*/ 234085 w 1617340"/>
                <a:gd name="connsiteY352" fmla="*/ 270811 h 1355445"/>
                <a:gd name="connsiteX353" fmla="*/ 232972 w 1617340"/>
                <a:gd name="connsiteY353" fmla="*/ 247407 h 1355445"/>
                <a:gd name="connsiteX354" fmla="*/ 246332 w 1617340"/>
                <a:gd name="connsiteY354" fmla="*/ 237377 h 1355445"/>
                <a:gd name="connsiteX355" fmla="*/ 260806 w 1617340"/>
                <a:gd name="connsiteY355" fmla="*/ 230690 h 1355445"/>
                <a:gd name="connsiteX356" fmla="*/ 268600 w 1617340"/>
                <a:gd name="connsiteY356" fmla="*/ 215088 h 1355445"/>
                <a:gd name="connsiteX357" fmla="*/ 261919 w 1617340"/>
                <a:gd name="connsiteY357" fmla="*/ 203944 h 1355445"/>
                <a:gd name="connsiteX358" fmla="*/ 260806 w 1617340"/>
                <a:gd name="connsiteY358" fmla="*/ 170510 h 1355445"/>
                <a:gd name="connsiteX359" fmla="*/ 276393 w 1617340"/>
                <a:gd name="connsiteY359" fmla="*/ 160480 h 1355445"/>
                <a:gd name="connsiteX360" fmla="*/ 273053 w 1617340"/>
                <a:gd name="connsiteY360" fmla="*/ 143764 h 1355445"/>
                <a:gd name="connsiteX361" fmla="*/ 264146 w 1617340"/>
                <a:gd name="connsiteY361" fmla="*/ 131505 h 1355445"/>
                <a:gd name="connsiteX362" fmla="*/ 263033 w 1617340"/>
                <a:gd name="connsiteY362" fmla="*/ 115902 h 1355445"/>
                <a:gd name="connsiteX363" fmla="*/ 271940 w 1617340"/>
                <a:gd name="connsiteY363" fmla="*/ 94728 h 1355445"/>
                <a:gd name="connsiteX364" fmla="*/ 288640 w 1617340"/>
                <a:gd name="connsiteY364" fmla="*/ 93614 h 1355445"/>
                <a:gd name="connsiteX365" fmla="*/ 305341 w 1617340"/>
                <a:gd name="connsiteY365" fmla="*/ 96957 h 1355445"/>
                <a:gd name="connsiteX366" fmla="*/ 316474 w 1617340"/>
                <a:gd name="connsiteY366" fmla="*/ 109216 h 1355445"/>
                <a:gd name="connsiteX367" fmla="*/ 326495 w 1617340"/>
                <a:gd name="connsiteY367" fmla="*/ 115902 h 1355445"/>
                <a:gd name="connsiteX368" fmla="*/ 347649 w 1617340"/>
                <a:gd name="connsiteY368" fmla="*/ 105872 h 1355445"/>
                <a:gd name="connsiteX369" fmla="*/ 373256 w 1617340"/>
                <a:gd name="connsiteY369" fmla="*/ 98071 h 1355445"/>
                <a:gd name="connsiteX370" fmla="*/ 403317 w 1617340"/>
                <a:gd name="connsiteY370" fmla="*/ 85812 h 1355445"/>
                <a:gd name="connsiteX371" fmla="*/ 404430 w 1617340"/>
                <a:gd name="connsiteY371" fmla="*/ 47921 h 1355445"/>
                <a:gd name="connsiteX372" fmla="*/ 421131 w 1617340"/>
                <a:gd name="connsiteY372" fmla="*/ 26747 h 1355445"/>
                <a:gd name="connsiteX373" fmla="*/ 436718 w 1617340"/>
                <a:gd name="connsiteY373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2331 w 1617340"/>
                <a:gd name="connsiteY27" fmla="*/ 291150 h 1355445"/>
                <a:gd name="connsiteX28" fmla="*/ 639290 w 1617340"/>
                <a:gd name="connsiteY28" fmla="*/ 280005 h 1355445"/>
                <a:gd name="connsiteX29" fmla="*/ 676868 w 1617340"/>
                <a:gd name="connsiteY29" fmla="*/ 325697 h 1355445"/>
                <a:gd name="connsiteX30" fmla="*/ 692455 w 1617340"/>
                <a:gd name="connsiteY30" fmla="*/ 317896 h 1355445"/>
                <a:gd name="connsiteX31" fmla="*/ 718064 w 1617340"/>
                <a:gd name="connsiteY31" fmla="*/ 316782 h 1355445"/>
                <a:gd name="connsiteX32" fmla="*/ 732539 w 1617340"/>
                <a:gd name="connsiteY32" fmla="*/ 305637 h 1355445"/>
                <a:gd name="connsiteX33" fmla="*/ 745900 w 1617340"/>
                <a:gd name="connsiteY33" fmla="*/ 295607 h 1355445"/>
                <a:gd name="connsiteX34" fmla="*/ 762601 w 1617340"/>
                <a:gd name="connsiteY34" fmla="*/ 292264 h 1355445"/>
                <a:gd name="connsiteX35" fmla="*/ 787096 w 1617340"/>
                <a:gd name="connsiteY35" fmla="*/ 292264 h 1355445"/>
                <a:gd name="connsiteX36" fmla="*/ 803798 w 1617340"/>
                <a:gd name="connsiteY36" fmla="*/ 310095 h 1355445"/>
                <a:gd name="connsiteX37" fmla="*/ 812705 w 1617340"/>
                <a:gd name="connsiteY37" fmla="*/ 327926 h 1355445"/>
                <a:gd name="connsiteX38" fmla="*/ 847221 w 1617340"/>
                <a:gd name="connsiteY38" fmla="*/ 331270 h 1355445"/>
                <a:gd name="connsiteX39" fmla="*/ 865036 w 1617340"/>
                <a:gd name="connsiteY39" fmla="*/ 343529 h 1355445"/>
                <a:gd name="connsiteX40" fmla="*/ 881737 w 1617340"/>
                <a:gd name="connsiteY40" fmla="*/ 344643 h 1355445"/>
                <a:gd name="connsiteX41" fmla="*/ 889531 w 1617340"/>
                <a:gd name="connsiteY41" fmla="*/ 333499 h 1355445"/>
                <a:gd name="connsiteX42" fmla="*/ 898439 w 1617340"/>
                <a:gd name="connsiteY42" fmla="*/ 323469 h 1355445"/>
                <a:gd name="connsiteX43" fmla="*/ 908459 w 1617340"/>
                <a:gd name="connsiteY43" fmla="*/ 313439 h 1355445"/>
                <a:gd name="connsiteX44" fmla="*/ 922934 w 1617340"/>
                <a:gd name="connsiteY44" fmla="*/ 308981 h 1355445"/>
                <a:gd name="connsiteX45" fmla="*/ 936295 w 1617340"/>
                <a:gd name="connsiteY45" fmla="*/ 310095 h 1355445"/>
                <a:gd name="connsiteX46" fmla="*/ 947429 w 1617340"/>
                <a:gd name="connsiteY46" fmla="*/ 321240 h 1355445"/>
                <a:gd name="connsiteX47" fmla="*/ 955223 w 1617340"/>
                <a:gd name="connsiteY47" fmla="*/ 335727 h 1355445"/>
                <a:gd name="connsiteX48" fmla="*/ 969698 w 1617340"/>
                <a:gd name="connsiteY48" fmla="*/ 340185 h 1355445"/>
                <a:gd name="connsiteX49" fmla="*/ 976378 w 1617340"/>
                <a:gd name="connsiteY49" fmla="*/ 326812 h 1355445"/>
                <a:gd name="connsiteX50" fmla="*/ 977492 w 1617340"/>
                <a:gd name="connsiteY50" fmla="*/ 325697 h 1355445"/>
                <a:gd name="connsiteX51" fmla="*/ 1005327 w 1617340"/>
                <a:gd name="connsiteY51" fmla="*/ 330155 h 1355445"/>
                <a:gd name="connsiteX52" fmla="*/ 1028709 w 1617340"/>
                <a:gd name="connsiteY52" fmla="*/ 340185 h 1355445"/>
                <a:gd name="connsiteX53" fmla="*/ 1052091 w 1617340"/>
                <a:gd name="connsiteY53" fmla="*/ 351330 h 1355445"/>
                <a:gd name="connsiteX54" fmla="*/ 1060998 w 1617340"/>
                <a:gd name="connsiteY54" fmla="*/ 369161 h 1355445"/>
                <a:gd name="connsiteX55" fmla="*/ 1055431 w 1617340"/>
                <a:gd name="connsiteY55" fmla="*/ 391450 h 1355445"/>
                <a:gd name="connsiteX56" fmla="*/ 1055431 w 1617340"/>
                <a:gd name="connsiteY56" fmla="*/ 409281 h 1355445"/>
                <a:gd name="connsiteX57" fmla="*/ 1076586 w 1617340"/>
                <a:gd name="connsiteY57" fmla="*/ 412624 h 1355445"/>
                <a:gd name="connsiteX58" fmla="*/ 1081040 w 1617340"/>
                <a:gd name="connsiteY58" fmla="*/ 429341 h 1355445"/>
                <a:gd name="connsiteX59" fmla="*/ 1087720 w 1617340"/>
                <a:gd name="connsiteY59" fmla="*/ 442714 h 1355445"/>
                <a:gd name="connsiteX60" fmla="*/ 1099968 w 1617340"/>
                <a:gd name="connsiteY60" fmla="*/ 457202 h 1355445"/>
                <a:gd name="connsiteX61" fmla="*/ 1112216 w 1617340"/>
                <a:gd name="connsiteY61" fmla="*/ 476148 h 1355445"/>
                <a:gd name="connsiteX62" fmla="*/ 1135597 w 1617340"/>
                <a:gd name="connsiteY62" fmla="*/ 477262 h 1355445"/>
                <a:gd name="connsiteX63" fmla="*/ 1140051 w 1617340"/>
                <a:gd name="connsiteY63" fmla="*/ 458317 h 1355445"/>
                <a:gd name="connsiteX64" fmla="*/ 1146732 w 1617340"/>
                <a:gd name="connsiteY64" fmla="*/ 447172 h 1355445"/>
                <a:gd name="connsiteX65" fmla="*/ 1165660 w 1617340"/>
                <a:gd name="connsiteY65" fmla="*/ 442714 h 1355445"/>
                <a:gd name="connsiteX66" fmla="*/ 1182361 w 1617340"/>
                <a:gd name="connsiteY66" fmla="*/ 448287 h 1355445"/>
                <a:gd name="connsiteX67" fmla="*/ 1199063 w 1617340"/>
                <a:gd name="connsiteY67" fmla="*/ 456088 h 1355445"/>
                <a:gd name="connsiteX68" fmla="*/ 1210197 w 1617340"/>
                <a:gd name="connsiteY68" fmla="*/ 476148 h 1355445"/>
                <a:gd name="connsiteX69" fmla="*/ 1226898 w 1617340"/>
                <a:gd name="connsiteY69" fmla="*/ 489521 h 1355445"/>
                <a:gd name="connsiteX70" fmla="*/ 1250280 w 1617340"/>
                <a:gd name="connsiteY70" fmla="*/ 488407 h 1355445"/>
                <a:gd name="connsiteX71" fmla="*/ 1281456 w 1617340"/>
                <a:gd name="connsiteY71" fmla="*/ 486178 h 1355445"/>
                <a:gd name="connsiteX72" fmla="*/ 1300384 w 1617340"/>
                <a:gd name="connsiteY72" fmla="*/ 477262 h 1355445"/>
                <a:gd name="connsiteX73" fmla="*/ 1312632 w 1617340"/>
                <a:gd name="connsiteY73" fmla="*/ 462774 h 1355445"/>
                <a:gd name="connsiteX74" fmla="*/ 1353828 w 1617340"/>
                <a:gd name="connsiteY74" fmla="*/ 457202 h 1355445"/>
                <a:gd name="connsiteX75" fmla="*/ 1363849 w 1617340"/>
                <a:gd name="connsiteY75" fmla="*/ 477262 h 1355445"/>
                <a:gd name="connsiteX76" fmla="*/ 1385004 w 1617340"/>
                <a:gd name="connsiteY76" fmla="*/ 491750 h 1355445"/>
                <a:gd name="connsiteX77" fmla="*/ 1406159 w 1617340"/>
                <a:gd name="connsiteY77" fmla="*/ 500666 h 1355445"/>
                <a:gd name="connsiteX78" fmla="*/ 1412561 w 1617340"/>
                <a:gd name="connsiteY78" fmla="*/ 518497 h 1355445"/>
                <a:gd name="connsiteX79" fmla="*/ 1413264 w 1617340"/>
                <a:gd name="connsiteY79" fmla="*/ 519054 h 1355445"/>
                <a:gd name="connsiteX80" fmla="*/ 1434452 w 1617340"/>
                <a:gd name="connsiteY80" fmla="*/ 514039 h 1355445"/>
                <a:gd name="connsiteX81" fmla="*/ 1454525 w 1617340"/>
                <a:gd name="connsiteY81" fmla="*/ 506237 h 1355445"/>
                <a:gd name="connsiteX82" fmla="*/ 1473483 w 1617340"/>
                <a:gd name="connsiteY82" fmla="*/ 506237 h 1355445"/>
                <a:gd name="connsiteX83" fmla="*/ 1483032 w 1617340"/>
                <a:gd name="connsiteY83" fmla="*/ 524262 h 1355445"/>
                <a:gd name="connsiteX84" fmla="*/ 1484748 w 1617340"/>
                <a:gd name="connsiteY84" fmla="*/ 524395 h 1355445"/>
                <a:gd name="connsiteX85" fmla="*/ 1499132 w 1617340"/>
                <a:gd name="connsiteY85" fmla="*/ 515153 h 1355445"/>
                <a:gd name="connsiteX86" fmla="*/ 1514744 w 1617340"/>
                <a:gd name="connsiteY86" fmla="*/ 502894 h 1355445"/>
                <a:gd name="connsiteX87" fmla="*/ 1527011 w 1617340"/>
                <a:gd name="connsiteY87" fmla="*/ 516267 h 1355445"/>
                <a:gd name="connsiteX88" fmla="*/ 1547084 w 1617340"/>
                <a:gd name="connsiteY88" fmla="*/ 528526 h 1355445"/>
                <a:gd name="connsiteX89" fmla="*/ 1569388 w 1617340"/>
                <a:gd name="connsiteY89" fmla="*/ 528526 h 1355445"/>
                <a:gd name="connsiteX90" fmla="*/ 1589461 w 1617340"/>
                <a:gd name="connsiteY90" fmla="*/ 530755 h 1355445"/>
                <a:gd name="connsiteX91" fmla="*/ 1617340 w 1617340"/>
                <a:gd name="connsiteY91" fmla="*/ 549701 h 1355445"/>
                <a:gd name="connsiteX92" fmla="*/ 1597267 w 1617340"/>
                <a:gd name="connsiteY92" fmla="*/ 555273 h 1355445"/>
                <a:gd name="connsiteX93" fmla="*/ 1587231 w 1617340"/>
                <a:gd name="connsiteY93" fmla="*/ 578676 h 1355445"/>
                <a:gd name="connsiteX94" fmla="*/ 1578309 w 1617340"/>
                <a:gd name="connsiteY94" fmla="*/ 597622 h 1355445"/>
                <a:gd name="connsiteX95" fmla="*/ 1583885 w 1617340"/>
                <a:gd name="connsiteY95" fmla="*/ 625483 h 1355445"/>
                <a:gd name="connsiteX96" fmla="*/ 1574964 w 1617340"/>
                <a:gd name="connsiteY96" fmla="*/ 638857 h 1355445"/>
                <a:gd name="connsiteX97" fmla="*/ 1551545 w 1617340"/>
                <a:gd name="connsiteY97" fmla="*/ 641085 h 1355445"/>
                <a:gd name="connsiteX98" fmla="*/ 1534818 w 1617340"/>
                <a:gd name="connsiteY98" fmla="*/ 663374 h 1355445"/>
                <a:gd name="connsiteX99" fmla="*/ 1537048 w 1617340"/>
                <a:gd name="connsiteY99" fmla="*/ 689007 h 1355445"/>
                <a:gd name="connsiteX100" fmla="*/ 1518090 w 1617340"/>
                <a:gd name="connsiteY100" fmla="*/ 702380 h 1355445"/>
                <a:gd name="connsiteX101" fmla="*/ 1495787 w 1617340"/>
                <a:gd name="connsiteY101" fmla="*/ 714639 h 1355445"/>
                <a:gd name="connsiteX102" fmla="*/ 1490211 w 1617340"/>
                <a:gd name="connsiteY102" fmla="*/ 725783 h 1355445"/>
                <a:gd name="connsiteX103" fmla="*/ 1487980 w 1617340"/>
                <a:gd name="connsiteY103" fmla="*/ 750301 h 1355445"/>
                <a:gd name="connsiteX104" fmla="*/ 1486865 w 1617340"/>
                <a:gd name="connsiteY104" fmla="*/ 779277 h 1355445"/>
                <a:gd name="connsiteX105" fmla="*/ 1476829 w 1617340"/>
                <a:gd name="connsiteY105" fmla="*/ 801566 h 1355445"/>
                <a:gd name="connsiteX106" fmla="*/ 1467907 w 1617340"/>
                <a:gd name="connsiteY106" fmla="*/ 828312 h 1355445"/>
                <a:gd name="connsiteX107" fmla="*/ 1461216 w 1617340"/>
                <a:gd name="connsiteY107" fmla="*/ 843915 h 1355445"/>
                <a:gd name="connsiteX108" fmla="*/ 1461216 w 1617340"/>
                <a:gd name="connsiteY108" fmla="*/ 862860 h 1355445"/>
                <a:gd name="connsiteX109" fmla="*/ 1464562 w 1617340"/>
                <a:gd name="connsiteY109" fmla="*/ 887378 h 1355445"/>
                <a:gd name="connsiteX110" fmla="*/ 1469022 w 1617340"/>
                <a:gd name="connsiteY110" fmla="*/ 904095 h 1355445"/>
                <a:gd name="connsiteX111" fmla="*/ 1456756 w 1617340"/>
                <a:gd name="connsiteY111" fmla="*/ 919697 h 1355445"/>
                <a:gd name="connsiteX112" fmla="*/ 1445604 w 1617340"/>
                <a:gd name="connsiteY112" fmla="*/ 939757 h 1355445"/>
                <a:gd name="connsiteX113" fmla="*/ 1435567 w 1617340"/>
                <a:gd name="connsiteY113" fmla="*/ 960931 h 1355445"/>
                <a:gd name="connsiteX114" fmla="*/ 1423300 w 1617340"/>
                <a:gd name="connsiteY114" fmla="*/ 985449 h 1355445"/>
                <a:gd name="connsiteX115" fmla="*/ 1422989 w 1617340"/>
                <a:gd name="connsiteY115" fmla="*/ 985507 h 1355445"/>
                <a:gd name="connsiteX116" fmla="*/ 1421070 w 1617340"/>
                <a:gd name="connsiteY116" fmla="*/ 1005509 h 1355445"/>
                <a:gd name="connsiteX117" fmla="*/ 1423300 w 1617340"/>
                <a:gd name="connsiteY117" fmla="*/ 1024455 h 1355445"/>
                <a:gd name="connsiteX118" fmla="*/ 1423300 w 1617340"/>
                <a:gd name="connsiteY118" fmla="*/ 1045629 h 1355445"/>
                <a:gd name="connsiteX119" fmla="*/ 1432222 w 1617340"/>
                <a:gd name="connsiteY119" fmla="*/ 1054545 h 1355445"/>
                <a:gd name="connsiteX120" fmla="*/ 1441143 w 1617340"/>
                <a:gd name="connsiteY120" fmla="*/ 1063460 h 1355445"/>
                <a:gd name="connsiteX121" fmla="*/ 1436683 w 1617340"/>
                <a:gd name="connsiteY121" fmla="*/ 1077948 h 1355445"/>
                <a:gd name="connsiteX122" fmla="*/ 1423300 w 1617340"/>
                <a:gd name="connsiteY122" fmla="*/ 1087978 h 1355445"/>
                <a:gd name="connsiteX123" fmla="*/ 1424416 w 1617340"/>
                <a:gd name="connsiteY123" fmla="*/ 1114725 h 1355445"/>
                <a:gd name="connsiteX124" fmla="*/ 1426646 w 1617340"/>
                <a:gd name="connsiteY124" fmla="*/ 1133670 h 1355445"/>
                <a:gd name="connsiteX125" fmla="*/ 1414379 w 1617340"/>
                <a:gd name="connsiteY125" fmla="*/ 1151502 h 1355445"/>
                <a:gd name="connsiteX126" fmla="*/ 1415494 w 1617340"/>
                <a:gd name="connsiteY126" fmla="*/ 1176019 h 1355445"/>
                <a:gd name="connsiteX127" fmla="*/ 1417725 w 1617340"/>
                <a:gd name="connsiteY127" fmla="*/ 1194965 h 1355445"/>
                <a:gd name="connsiteX128" fmla="*/ 1402112 w 1617340"/>
                <a:gd name="connsiteY128" fmla="*/ 1211682 h 1355445"/>
                <a:gd name="connsiteX129" fmla="*/ 1406573 w 1617340"/>
                <a:gd name="connsiteY129" fmla="*/ 1228398 h 1355445"/>
                <a:gd name="connsiteX130" fmla="*/ 1418840 w 1617340"/>
                <a:gd name="connsiteY130" fmla="*/ 1238428 h 1355445"/>
                <a:gd name="connsiteX131" fmla="*/ 1428876 w 1617340"/>
                <a:gd name="connsiteY131" fmla="*/ 1256259 h 1355445"/>
                <a:gd name="connsiteX132" fmla="*/ 1438913 w 1617340"/>
                <a:gd name="connsiteY132" fmla="*/ 1268518 h 1355445"/>
                <a:gd name="connsiteX133" fmla="*/ 1419955 w 1617340"/>
                <a:gd name="connsiteY133" fmla="*/ 1284121 h 1355445"/>
                <a:gd name="connsiteX134" fmla="*/ 1417725 w 1617340"/>
                <a:gd name="connsiteY134" fmla="*/ 1296380 h 1355445"/>
                <a:gd name="connsiteX135" fmla="*/ 1415494 w 1617340"/>
                <a:gd name="connsiteY135" fmla="*/ 1310867 h 1355445"/>
                <a:gd name="connsiteX136" fmla="*/ 1419955 w 1617340"/>
                <a:gd name="connsiteY136" fmla="*/ 1327584 h 1355445"/>
                <a:gd name="connsiteX137" fmla="*/ 1411034 w 1617340"/>
                <a:gd name="connsiteY137" fmla="*/ 1335385 h 1355445"/>
                <a:gd name="connsiteX138" fmla="*/ 1394306 w 1617340"/>
                <a:gd name="connsiteY138" fmla="*/ 1348758 h 1355445"/>
                <a:gd name="connsiteX139" fmla="*/ 1380924 w 1617340"/>
                <a:gd name="connsiteY139" fmla="*/ 1354331 h 1355445"/>
                <a:gd name="connsiteX140" fmla="*/ 1357505 w 1617340"/>
                <a:gd name="connsiteY140" fmla="*/ 1355445 h 1355445"/>
                <a:gd name="connsiteX141" fmla="*/ 1334087 w 1617340"/>
                <a:gd name="connsiteY141" fmla="*/ 1352102 h 1355445"/>
                <a:gd name="connsiteX142" fmla="*/ 1312899 w 1617340"/>
                <a:gd name="connsiteY142" fmla="*/ 1350987 h 1355445"/>
                <a:gd name="connsiteX143" fmla="*/ 1314014 w 1617340"/>
                <a:gd name="connsiteY143" fmla="*/ 1337614 h 1355445"/>
                <a:gd name="connsiteX144" fmla="*/ 1305092 w 1617340"/>
                <a:gd name="connsiteY144" fmla="*/ 1326470 h 1355445"/>
                <a:gd name="connsiteX145" fmla="*/ 1290038 w 1617340"/>
                <a:gd name="connsiteY145" fmla="*/ 1306967 h 1355445"/>
                <a:gd name="connsiteX146" fmla="*/ 1282232 w 1617340"/>
                <a:gd name="connsiteY146" fmla="*/ 1290250 h 1355445"/>
                <a:gd name="connsiteX147" fmla="*/ 1280001 w 1617340"/>
                <a:gd name="connsiteY147" fmla="*/ 1276877 h 1355445"/>
                <a:gd name="connsiteX148" fmla="*/ 1275540 w 1617340"/>
                <a:gd name="connsiteY148" fmla="*/ 1262389 h 1355445"/>
                <a:gd name="connsiteX149" fmla="*/ 1257698 w 1617340"/>
                <a:gd name="connsiteY149" fmla="*/ 1262389 h 1355445"/>
                <a:gd name="connsiteX150" fmla="*/ 1251007 w 1617340"/>
                <a:gd name="connsiteY150" fmla="*/ 1255702 h 1355445"/>
                <a:gd name="connsiteX151" fmla="*/ 1254352 w 1617340"/>
                <a:gd name="connsiteY151" fmla="*/ 1243443 h 1355445"/>
                <a:gd name="connsiteX152" fmla="*/ 1259928 w 1617340"/>
                <a:gd name="connsiteY152" fmla="*/ 1227841 h 1355445"/>
                <a:gd name="connsiteX153" fmla="*/ 1262158 w 1617340"/>
                <a:gd name="connsiteY153" fmla="*/ 1214468 h 1355445"/>
                <a:gd name="connsiteX154" fmla="*/ 1256583 w 1617340"/>
                <a:gd name="connsiteY154" fmla="*/ 1197751 h 1355445"/>
                <a:gd name="connsiteX155" fmla="*/ 1236509 w 1617340"/>
                <a:gd name="connsiteY155" fmla="*/ 1189950 h 1355445"/>
                <a:gd name="connsiteX156" fmla="*/ 1222012 w 1617340"/>
                <a:gd name="connsiteY156" fmla="*/ 1178806 h 1355445"/>
                <a:gd name="connsiteX157" fmla="*/ 1196363 w 1617340"/>
                <a:gd name="connsiteY157" fmla="*/ 1181034 h 1355445"/>
                <a:gd name="connsiteX158" fmla="*/ 1188292 w 1617340"/>
                <a:gd name="connsiteY158" fmla="*/ 1165738 h 1355445"/>
                <a:gd name="connsiteX159" fmla="*/ 1187928 w 1617340"/>
                <a:gd name="connsiteY159" fmla="*/ 1165990 h 1355445"/>
                <a:gd name="connsiteX160" fmla="*/ 1176794 w 1617340"/>
                <a:gd name="connsiteY160" fmla="*/ 1159303 h 1355445"/>
                <a:gd name="connsiteX161" fmla="*/ 1165660 w 1617340"/>
                <a:gd name="connsiteY161" fmla="*/ 1151502 h 1355445"/>
                <a:gd name="connsiteX162" fmla="*/ 1151185 w 1617340"/>
                <a:gd name="connsiteY162" fmla="*/ 1145930 h 1355445"/>
                <a:gd name="connsiteX163" fmla="*/ 1141165 w 1617340"/>
                <a:gd name="connsiteY163" fmla="*/ 1142587 h 1355445"/>
                <a:gd name="connsiteX164" fmla="*/ 1128917 w 1617340"/>
                <a:gd name="connsiteY164" fmla="*/ 1135900 h 1355445"/>
                <a:gd name="connsiteX165" fmla="*/ 1118896 w 1617340"/>
                <a:gd name="connsiteY165" fmla="*/ 1126985 h 1355445"/>
                <a:gd name="connsiteX166" fmla="*/ 1112216 w 1617340"/>
                <a:gd name="connsiteY166" fmla="*/ 1113611 h 1355445"/>
                <a:gd name="connsiteX167" fmla="*/ 1099968 w 1617340"/>
                <a:gd name="connsiteY167" fmla="*/ 1109153 h 1355445"/>
                <a:gd name="connsiteX168" fmla="*/ 1089947 w 1617340"/>
                <a:gd name="connsiteY168" fmla="*/ 1113611 h 1355445"/>
                <a:gd name="connsiteX169" fmla="*/ 1084380 w 1617340"/>
                <a:gd name="connsiteY169" fmla="*/ 1122527 h 1355445"/>
                <a:gd name="connsiteX170" fmla="*/ 1072132 w 1617340"/>
                <a:gd name="connsiteY170" fmla="*/ 1132557 h 1355445"/>
                <a:gd name="connsiteX171" fmla="*/ 1060998 w 1617340"/>
                <a:gd name="connsiteY171" fmla="*/ 1137015 h 1355445"/>
                <a:gd name="connsiteX172" fmla="*/ 1052091 w 1617340"/>
                <a:gd name="connsiteY172" fmla="*/ 1124756 h 1355445"/>
                <a:gd name="connsiteX173" fmla="*/ 1040957 w 1617340"/>
                <a:gd name="connsiteY173" fmla="*/ 1112497 h 1355445"/>
                <a:gd name="connsiteX174" fmla="*/ 1030936 w 1617340"/>
                <a:gd name="connsiteY174" fmla="*/ 1102467 h 1355445"/>
                <a:gd name="connsiteX175" fmla="*/ 1012008 w 1617340"/>
                <a:gd name="connsiteY175" fmla="*/ 1103581 h 1355445"/>
                <a:gd name="connsiteX176" fmla="*/ 998647 w 1617340"/>
                <a:gd name="connsiteY176" fmla="*/ 1103581 h 1355445"/>
                <a:gd name="connsiteX177" fmla="*/ 989739 w 1617340"/>
                <a:gd name="connsiteY177" fmla="*/ 1111382 h 1355445"/>
                <a:gd name="connsiteX178" fmla="*/ 981945 w 1617340"/>
                <a:gd name="connsiteY178" fmla="*/ 1122527 h 1355445"/>
                <a:gd name="connsiteX179" fmla="*/ 965244 w 1617340"/>
                <a:gd name="connsiteY179" fmla="*/ 1119183 h 1355445"/>
                <a:gd name="connsiteX180" fmla="*/ 954110 w 1617340"/>
                <a:gd name="connsiteY180" fmla="*/ 1109153 h 1355445"/>
                <a:gd name="connsiteX181" fmla="*/ 945202 w 1617340"/>
                <a:gd name="connsiteY181" fmla="*/ 1099123 h 1355445"/>
                <a:gd name="connsiteX182" fmla="*/ 944089 w 1617340"/>
                <a:gd name="connsiteY182" fmla="*/ 1084636 h 1355445"/>
                <a:gd name="connsiteX183" fmla="*/ 939635 w 1617340"/>
                <a:gd name="connsiteY183" fmla="*/ 1075720 h 1355445"/>
                <a:gd name="connsiteX184" fmla="*/ 925161 w 1617340"/>
                <a:gd name="connsiteY184" fmla="*/ 1075720 h 1355445"/>
                <a:gd name="connsiteX185" fmla="*/ 908459 w 1617340"/>
                <a:gd name="connsiteY185" fmla="*/ 1079063 h 1355445"/>
                <a:gd name="connsiteX186" fmla="*/ 904006 w 1617340"/>
                <a:gd name="connsiteY186" fmla="*/ 1090208 h 1355445"/>
                <a:gd name="connsiteX187" fmla="*/ 901779 w 1617340"/>
                <a:gd name="connsiteY187" fmla="*/ 1101352 h 1355445"/>
                <a:gd name="connsiteX188" fmla="*/ 892872 w 1617340"/>
                <a:gd name="connsiteY188" fmla="*/ 1106924 h 1355445"/>
                <a:gd name="connsiteX189" fmla="*/ 878397 w 1617340"/>
                <a:gd name="connsiteY189" fmla="*/ 1112497 h 1355445"/>
                <a:gd name="connsiteX190" fmla="*/ 873943 w 1617340"/>
                <a:gd name="connsiteY190" fmla="*/ 1094666 h 1355445"/>
                <a:gd name="connsiteX191" fmla="*/ 866149 w 1617340"/>
                <a:gd name="connsiteY191" fmla="*/ 1102467 h 1355445"/>
                <a:gd name="connsiteX192" fmla="*/ 868376 w 1617340"/>
                <a:gd name="connsiteY192" fmla="*/ 1113611 h 1355445"/>
                <a:gd name="connsiteX193" fmla="*/ 857242 w 1617340"/>
                <a:gd name="connsiteY193" fmla="*/ 1122527 h 1355445"/>
                <a:gd name="connsiteX194" fmla="*/ 847221 w 1617340"/>
                <a:gd name="connsiteY194" fmla="*/ 1109153 h 1355445"/>
                <a:gd name="connsiteX195" fmla="*/ 846598 w 1617340"/>
                <a:gd name="connsiteY195" fmla="*/ 1109097 h 1355445"/>
                <a:gd name="connsiteX196" fmla="*/ 855343 w 1617340"/>
                <a:gd name="connsiteY196" fmla="*/ 1121133 h 1355445"/>
                <a:gd name="connsiteX197" fmla="*/ 860910 w 1617340"/>
                <a:gd name="connsiteY197" fmla="*/ 1136735 h 1355445"/>
                <a:gd name="connsiteX198" fmla="*/ 837530 w 1617340"/>
                <a:gd name="connsiteY198" fmla="*/ 1143422 h 1355445"/>
                <a:gd name="connsiteX199" fmla="*/ 837530 w 1617340"/>
                <a:gd name="connsiteY199" fmla="*/ 1169054 h 1355445"/>
                <a:gd name="connsiteX200" fmla="*/ 824169 w 1617340"/>
                <a:gd name="connsiteY200" fmla="*/ 1167940 h 1355445"/>
                <a:gd name="connsiteX201" fmla="*/ 813035 w 1617340"/>
                <a:gd name="connsiteY201" fmla="*/ 1166825 h 1355445"/>
                <a:gd name="connsiteX202" fmla="*/ 808582 w 1617340"/>
                <a:gd name="connsiteY202" fmla="*/ 1182428 h 1355445"/>
                <a:gd name="connsiteX203" fmla="*/ 787428 w 1617340"/>
                <a:gd name="connsiteY203" fmla="*/ 1185771 h 1355445"/>
                <a:gd name="connsiteX204" fmla="*/ 789655 w 1617340"/>
                <a:gd name="connsiteY204" fmla="*/ 1196915 h 1355445"/>
                <a:gd name="connsiteX205" fmla="*/ 795222 w 1617340"/>
                <a:gd name="connsiteY205" fmla="*/ 1208060 h 1355445"/>
                <a:gd name="connsiteX206" fmla="*/ 805242 w 1617340"/>
                <a:gd name="connsiteY206" fmla="*/ 1210289 h 1355445"/>
                <a:gd name="connsiteX207" fmla="*/ 795222 w 1617340"/>
                <a:gd name="connsiteY207" fmla="*/ 1223662 h 1355445"/>
                <a:gd name="connsiteX208" fmla="*/ 792995 w 1617340"/>
                <a:gd name="connsiteY208" fmla="*/ 1238150 h 1355445"/>
                <a:gd name="connsiteX209" fmla="*/ 788541 w 1617340"/>
                <a:gd name="connsiteY209" fmla="*/ 1254867 h 1355445"/>
                <a:gd name="connsiteX210" fmla="*/ 769614 w 1617340"/>
                <a:gd name="connsiteY210" fmla="*/ 1257095 h 1355445"/>
                <a:gd name="connsiteX211" fmla="*/ 756254 w 1617340"/>
                <a:gd name="connsiteY211" fmla="*/ 1257095 h 1355445"/>
                <a:gd name="connsiteX212" fmla="*/ 744007 w 1617340"/>
                <a:gd name="connsiteY212" fmla="*/ 1267125 h 1355445"/>
                <a:gd name="connsiteX213" fmla="*/ 732873 w 1617340"/>
                <a:gd name="connsiteY213" fmla="*/ 1257095 h 1355445"/>
                <a:gd name="connsiteX214" fmla="*/ 721739 w 1617340"/>
                <a:gd name="connsiteY214" fmla="*/ 1252638 h 1355445"/>
                <a:gd name="connsiteX215" fmla="*/ 705039 w 1617340"/>
                <a:gd name="connsiteY215" fmla="*/ 1255981 h 1355445"/>
                <a:gd name="connsiteX216" fmla="*/ 693905 w 1617340"/>
                <a:gd name="connsiteY216" fmla="*/ 1266011 h 1355445"/>
                <a:gd name="connsiteX217" fmla="*/ 693905 w 1617340"/>
                <a:gd name="connsiteY217" fmla="*/ 1279384 h 1355445"/>
                <a:gd name="connsiteX218" fmla="*/ 689452 w 1617340"/>
                <a:gd name="connsiteY218" fmla="*/ 1293872 h 1355445"/>
                <a:gd name="connsiteX219" fmla="*/ 679432 w 1617340"/>
                <a:gd name="connsiteY219" fmla="*/ 1302788 h 1355445"/>
                <a:gd name="connsiteX220" fmla="*/ 664958 w 1617340"/>
                <a:gd name="connsiteY220" fmla="*/ 1303902 h 1355445"/>
                <a:gd name="connsiteX221" fmla="*/ 651597 w 1617340"/>
                <a:gd name="connsiteY221" fmla="*/ 1302788 h 1355445"/>
                <a:gd name="connsiteX222" fmla="*/ 640464 w 1617340"/>
                <a:gd name="connsiteY222" fmla="*/ 1290529 h 1355445"/>
                <a:gd name="connsiteX223" fmla="*/ 630443 w 1617340"/>
                <a:gd name="connsiteY223" fmla="*/ 1278270 h 1355445"/>
                <a:gd name="connsiteX224" fmla="*/ 615970 w 1617340"/>
                <a:gd name="connsiteY224" fmla="*/ 1263782 h 1355445"/>
                <a:gd name="connsiteX225" fmla="*/ 601496 w 1617340"/>
                <a:gd name="connsiteY225" fmla="*/ 1269354 h 1355445"/>
                <a:gd name="connsiteX226" fmla="*/ 592589 w 1617340"/>
                <a:gd name="connsiteY226" fmla="*/ 1272698 h 1355445"/>
                <a:gd name="connsiteX227" fmla="*/ 578115 w 1617340"/>
                <a:gd name="connsiteY227" fmla="*/ 1271583 h 1355445"/>
                <a:gd name="connsiteX228" fmla="*/ 571435 w 1617340"/>
                <a:gd name="connsiteY228" fmla="*/ 1253752 h 1355445"/>
                <a:gd name="connsiteX229" fmla="*/ 558075 w 1617340"/>
                <a:gd name="connsiteY229" fmla="*/ 1254867 h 1355445"/>
                <a:gd name="connsiteX230" fmla="*/ 545828 w 1617340"/>
                <a:gd name="connsiteY230" fmla="*/ 1258210 h 1355445"/>
                <a:gd name="connsiteX231" fmla="*/ 542488 w 1617340"/>
                <a:gd name="connsiteY231" fmla="*/ 1240379 h 1355445"/>
                <a:gd name="connsiteX232" fmla="*/ 542488 w 1617340"/>
                <a:gd name="connsiteY232" fmla="*/ 1229234 h 1355445"/>
                <a:gd name="connsiteX233" fmla="*/ 532467 w 1617340"/>
                <a:gd name="connsiteY233" fmla="*/ 1225891 h 1355445"/>
                <a:gd name="connsiteX234" fmla="*/ 523560 w 1617340"/>
                <a:gd name="connsiteY234" fmla="*/ 1213632 h 1355445"/>
                <a:gd name="connsiteX235" fmla="*/ 538034 w 1617340"/>
                <a:gd name="connsiteY235" fmla="*/ 1202488 h 1355445"/>
                <a:gd name="connsiteX236" fmla="*/ 550281 w 1617340"/>
                <a:gd name="connsiteY236" fmla="*/ 1192458 h 1355445"/>
                <a:gd name="connsiteX237" fmla="*/ 532467 w 1617340"/>
                <a:gd name="connsiteY237" fmla="*/ 1167940 h 1355445"/>
                <a:gd name="connsiteX238" fmla="*/ 517994 w 1617340"/>
                <a:gd name="connsiteY238" fmla="*/ 1152338 h 1355445"/>
                <a:gd name="connsiteX239" fmla="*/ 504633 w 1617340"/>
                <a:gd name="connsiteY239" fmla="*/ 1135621 h 1355445"/>
                <a:gd name="connsiteX240" fmla="*/ 492386 w 1617340"/>
                <a:gd name="connsiteY240" fmla="*/ 1118904 h 1355445"/>
                <a:gd name="connsiteX241" fmla="*/ 476799 w 1617340"/>
                <a:gd name="connsiteY241" fmla="*/ 1107760 h 1355445"/>
                <a:gd name="connsiteX242" fmla="*/ 464552 w 1617340"/>
                <a:gd name="connsiteY242" fmla="*/ 1098844 h 1355445"/>
                <a:gd name="connsiteX243" fmla="*/ 453418 w 1617340"/>
                <a:gd name="connsiteY243" fmla="*/ 1091043 h 1355445"/>
                <a:gd name="connsiteX244" fmla="*/ 453140 w 1617340"/>
                <a:gd name="connsiteY244" fmla="*/ 1090486 h 1355445"/>
                <a:gd name="connsiteX245" fmla="*/ 434491 w 1617340"/>
                <a:gd name="connsiteY245" fmla="*/ 1087700 h 1355445"/>
                <a:gd name="connsiteX246" fmla="*/ 420017 w 1617340"/>
                <a:gd name="connsiteY246" fmla="*/ 1089929 h 1355445"/>
                <a:gd name="connsiteX247" fmla="*/ 407770 w 1617340"/>
                <a:gd name="connsiteY247" fmla="*/ 1088814 h 1355445"/>
                <a:gd name="connsiteX248" fmla="*/ 399977 w 1617340"/>
                <a:gd name="connsiteY248" fmla="*/ 1098844 h 1355445"/>
                <a:gd name="connsiteX249" fmla="*/ 396637 w 1617340"/>
                <a:gd name="connsiteY249" fmla="*/ 1113332 h 1355445"/>
                <a:gd name="connsiteX250" fmla="*/ 388843 w 1617340"/>
                <a:gd name="connsiteY250" fmla="*/ 1118904 h 1355445"/>
                <a:gd name="connsiteX251" fmla="*/ 377709 w 1617340"/>
                <a:gd name="connsiteY251" fmla="*/ 1124476 h 1355445"/>
                <a:gd name="connsiteX252" fmla="*/ 364349 w 1617340"/>
                <a:gd name="connsiteY252" fmla="*/ 1127820 h 1355445"/>
                <a:gd name="connsiteX253" fmla="*/ 350989 w 1617340"/>
                <a:gd name="connsiteY253" fmla="*/ 1126705 h 1355445"/>
                <a:gd name="connsiteX254" fmla="*/ 330948 w 1617340"/>
                <a:gd name="connsiteY254" fmla="*/ 1127820 h 1355445"/>
                <a:gd name="connsiteX255" fmla="*/ 314248 w 1617340"/>
                <a:gd name="connsiteY255" fmla="*/ 1131163 h 1355445"/>
                <a:gd name="connsiteX256" fmla="*/ 313134 w 1617340"/>
                <a:gd name="connsiteY256" fmla="*/ 1144536 h 1355445"/>
                <a:gd name="connsiteX257" fmla="*/ 294207 w 1617340"/>
                <a:gd name="connsiteY257" fmla="*/ 1145651 h 1355445"/>
                <a:gd name="connsiteX258" fmla="*/ 283073 w 1617340"/>
                <a:gd name="connsiteY258" fmla="*/ 1125591 h 1355445"/>
                <a:gd name="connsiteX259" fmla="*/ 271940 w 1617340"/>
                <a:gd name="connsiteY259" fmla="*/ 1132277 h 1355445"/>
                <a:gd name="connsiteX260" fmla="*/ 259693 w 1617340"/>
                <a:gd name="connsiteY260" fmla="*/ 1135621 h 1355445"/>
                <a:gd name="connsiteX261" fmla="*/ 248559 w 1617340"/>
                <a:gd name="connsiteY261" fmla="*/ 1143422 h 1355445"/>
                <a:gd name="connsiteX262" fmla="*/ 224065 w 1617340"/>
                <a:gd name="connsiteY262" fmla="*/ 1144536 h 1355445"/>
                <a:gd name="connsiteX263" fmla="*/ 202911 w 1617340"/>
                <a:gd name="connsiteY263" fmla="*/ 1143422 h 1355445"/>
                <a:gd name="connsiteX264" fmla="*/ 183984 w 1617340"/>
                <a:gd name="connsiteY264" fmla="*/ 1142308 h 1355445"/>
                <a:gd name="connsiteX265" fmla="*/ 175077 w 1617340"/>
                <a:gd name="connsiteY265" fmla="*/ 1130049 h 1355445"/>
                <a:gd name="connsiteX266" fmla="*/ 165057 w 1617340"/>
                <a:gd name="connsiteY266" fmla="*/ 1113332 h 1355445"/>
                <a:gd name="connsiteX267" fmla="*/ 152810 w 1617340"/>
                <a:gd name="connsiteY267" fmla="*/ 1095501 h 1355445"/>
                <a:gd name="connsiteX268" fmla="*/ 146129 w 1617340"/>
                <a:gd name="connsiteY268" fmla="*/ 1082127 h 1355445"/>
                <a:gd name="connsiteX269" fmla="*/ 147243 w 1617340"/>
                <a:gd name="connsiteY269" fmla="*/ 1067640 h 1355445"/>
                <a:gd name="connsiteX270" fmla="*/ 132769 w 1617340"/>
                <a:gd name="connsiteY270" fmla="*/ 1044236 h 1355445"/>
                <a:gd name="connsiteX271" fmla="*/ 120522 w 1617340"/>
                <a:gd name="connsiteY271" fmla="*/ 1028634 h 1355445"/>
                <a:gd name="connsiteX272" fmla="*/ 109388 w 1617340"/>
                <a:gd name="connsiteY272" fmla="*/ 1033092 h 1355445"/>
                <a:gd name="connsiteX273" fmla="*/ 100481 w 1617340"/>
                <a:gd name="connsiteY273" fmla="*/ 1040893 h 1355445"/>
                <a:gd name="connsiteX274" fmla="*/ 87121 w 1617340"/>
                <a:gd name="connsiteY274" fmla="*/ 1029748 h 1355445"/>
                <a:gd name="connsiteX275" fmla="*/ 73761 w 1617340"/>
                <a:gd name="connsiteY275" fmla="*/ 1018604 h 1355445"/>
                <a:gd name="connsiteX276" fmla="*/ 73761 w 1617340"/>
                <a:gd name="connsiteY276" fmla="*/ 1006345 h 1355445"/>
                <a:gd name="connsiteX277" fmla="*/ 73761 w 1617340"/>
                <a:gd name="connsiteY277" fmla="*/ 986285 h 1355445"/>
                <a:gd name="connsiteX278" fmla="*/ 74874 w 1617340"/>
                <a:gd name="connsiteY278" fmla="*/ 965111 h 1355445"/>
                <a:gd name="connsiteX279" fmla="*/ 60400 w 1617340"/>
                <a:gd name="connsiteY279" fmla="*/ 949508 h 1355445"/>
                <a:gd name="connsiteX280" fmla="*/ 45926 w 1617340"/>
                <a:gd name="connsiteY280" fmla="*/ 939478 h 1355445"/>
                <a:gd name="connsiteX281" fmla="*/ 35906 w 1617340"/>
                <a:gd name="connsiteY281" fmla="*/ 926105 h 1355445"/>
                <a:gd name="connsiteX282" fmla="*/ 24773 w 1617340"/>
                <a:gd name="connsiteY282" fmla="*/ 921647 h 1355445"/>
                <a:gd name="connsiteX283" fmla="*/ 10299 w 1617340"/>
                <a:gd name="connsiteY283" fmla="*/ 924990 h 1355445"/>
                <a:gd name="connsiteX284" fmla="*/ 0 w 1617340"/>
                <a:gd name="connsiteY284" fmla="*/ 908831 h 1355445"/>
                <a:gd name="connsiteX285" fmla="*/ 1392 w 1617340"/>
                <a:gd name="connsiteY285" fmla="*/ 894900 h 1355445"/>
                <a:gd name="connsiteX286" fmla="*/ 3619 w 1617340"/>
                <a:gd name="connsiteY286" fmla="*/ 882642 h 1355445"/>
                <a:gd name="connsiteX287" fmla="*/ 5845 w 1617340"/>
                <a:gd name="connsiteY287" fmla="*/ 865925 h 1355445"/>
                <a:gd name="connsiteX288" fmla="*/ 9185 w 1617340"/>
                <a:gd name="connsiteY288" fmla="*/ 854780 h 1355445"/>
                <a:gd name="connsiteX289" fmla="*/ 16979 w 1617340"/>
                <a:gd name="connsiteY289" fmla="*/ 842521 h 1355445"/>
                <a:gd name="connsiteX290" fmla="*/ 24773 w 1617340"/>
                <a:gd name="connsiteY290" fmla="*/ 832491 h 1355445"/>
                <a:gd name="connsiteX291" fmla="*/ 23659 w 1617340"/>
                <a:gd name="connsiteY291" fmla="*/ 820233 h 1355445"/>
                <a:gd name="connsiteX292" fmla="*/ 24773 w 1617340"/>
                <a:gd name="connsiteY292" fmla="*/ 809088 h 1355445"/>
                <a:gd name="connsiteX293" fmla="*/ 34793 w 1617340"/>
                <a:gd name="connsiteY293" fmla="*/ 811317 h 1355445"/>
                <a:gd name="connsiteX294" fmla="*/ 42586 w 1617340"/>
                <a:gd name="connsiteY294" fmla="*/ 806859 h 1355445"/>
                <a:gd name="connsiteX295" fmla="*/ 53163 w 1617340"/>
                <a:gd name="connsiteY295" fmla="*/ 791814 h 1355445"/>
                <a:gd name="connsiteX296" fmla="*/ 45926 w 1617340"/>
                <a:gd name="connsiteY296" fmla="*/ 785685 h 1355445"/>
                <a:gd name="connsiteX297" fmla="*/ 37020 w 1617340"/>
                <a:gd name="connsiteY297" fmla="*/ 785685 h 1355445"/>
                <a:gd name="connsiteX298" fmla="*/ 24773 w 1617340"/>
                <a:gd name="connsiteY298" fmla="*/ 789028 h 1355445"/>
                <a:gd name="connsiteX299" fmla="*/ 15866 w 1617340"/>
                <a:gd name="connsiteY299" fmla="*/ 775655 h 1355445"/>
                <a:gd name="connsiteX300" fmla="*/ 24773 w 1617340"/>
                <a:gd name="connsiteY300" fmla="*/ 768968 h 1355445"/>
                <a:gd name="connsiteX301" fmla="*/ 26999 w 1617340"/>
                <a:gd name="connsiteY301" fmla="*/ 754480 h 1355445"/>
                <a:gd name="connsiteX302" fmla="*/ 26999 w 1617340"/>
                <a:gd name="connsiteY302" fmla="*/ 743336 h 1355445"/>
                <a:gd name="connsiteX303" fmla="*/ 19206 w 1617340"/>
                <a:gd name="connsiteY303" fmla="*/ 734420 h 1355445"/>
                <a:gd name="connsiteX304" fmla="*/ 8072 w 1617340"/>
                <a:gd name="connsiteY304" fmla="*/ 725505 h 1355445"/>
                <a:gd name="connsiteX305" fmla="*/ 8072 w 1617340"/>
                <a:gd name="connsiteY305" fmla="*/ 713246 h 1355445"/>
                <a:gd name="connsiteX306" fmla="*/ 10299 w 1617340"/>
                <a:gd name="connsiteY306" fmla="*/ 700987 h 1355445"/>
                <a:gd name="connsiteX307" fmla="*/ 23659 w 1617340"/>
                <a:gd name="connsiteY307" fmla="*/ 694300 h 1355445"/>
                <a:gd name="connsiteX308" fmla="*/ 25886 w 1617340"/>
                <a:gd name="connsiteY308" fmla="*/ 675355 h 1355445"/>
                <a:gd name="connsiteX309" fmla="*/ 33679 w 1617340"/>
                <a:gd name="connsiteY309" fmla="*/ 659752 h 1355445"/>
                <a:gd name="connsiteX310" fmla="*/ 43700 w 1617340"/>
                <a:gd name="connsiteY310" fmla="*/ 648608 h 1355445"/>
                <a:gd name="connsiteX311" fmla="*/ 60400 w 1617340"/>
                <a:gd name="connsiteY311" fmla="*/ 644150 h 1355445"/>
                <a:gd name="connsiteX312" fmla="*/ 65967 w 1617340"/>
                <a:gd name="connsiteY312" fmla="*/ 628548 h 1355445"/>
                <a:gd name="connsiteX313" fmla="*/ 71534 w 1617340"/>
                <a:gd name="connsiteY313" fmla="*/ 612946 h 1355445"/>
                <a:gd name="connsiteX314" fmla="*/ 80441 w 1617340"/>
                <a:gd name="connsiteY314" fmla="*/ 604030 h 1355445"/>
                <a:gd name="connsiteX315" fmla="*/ 94915 w 1617340"/>
                <a:gd name="connsiteY315" fmla="*/ 596229 h 1355445"/>
                <a:gd name="connsiteX316" fmla="*/ 91574 w 1617340"/>
                <a:gd name="connsiteY316" fmla="*/ 581741 h 1355445"/>
                <a:gd name="connsiteX317" fmla="*/ 80441 w 1617340"/>
                <a:gd name="connsiteY317" fmla="*/ 582856 h 1355445"/>
                <a:gd name="connsiteX318" fmla="*/ 64854 w 1617340"/>
                <a:gd name="connsiteY318" fmla="*/ 583970 h 1355445"/>
                <a:gd name="connsiteX319" fmla="*/ 58173 w 1617340"/>
                <a:gd name="connsiteY319" fmla="*/ 572825 h 1355445"/>
                <a:gd name="connsiteX320" fmla="*/ 64854 w 1617340"/>
                <a:gd name="connsiteY320" fmla="*/ 563910 h 1355445"/>
                <a:gd name="connsiteX321" fmla="*/ 78214 w 1617340"/>
                <a:gd name="connsiteY321" fmla="*/ 560567 h 1355445"/>
                <a:gd name="connsiteX322" fmla="*/ 81554 w 1617340"/>
                <a:gd name="connsiteY322" fmla="*/ 549422 h 1355445"/>
                <a:gd name="connsiteX323" fmla="*/ 72647 w 1617340"/>
                <a:gd name="connsiteY323" fmla="*/ 546079 h 1355445"/>
                <a:gd name="connsiteX324" fmla="*/ 64854 w 1617340"/>
                <a:gd name="connsiteY324" fmla="*/ 538278 h 1355445"/>
                <a:gd name="connsiteX325" fmla="*/ 70421 w 1617340"/>
                <a:gd name="connsiteY325" fmla="*/ 526019 h 1355445"/>
                <a:gd name="connsiteX326" fmla="*/ 88234 w 1617340"/>
                <a:gd name="connsiteY326" fmla="*/ 526019 h 1355445"/>
                <a:gd name="connsiteX327" fmla="*/ 112728 w 1617340"/>
                <a:gd name="connsiteY327" fmla="*/ 524904 h 1355445"/>
                <a:gd name="connsiteX328" fmla="*/ 110502 w 1617340"/>
                <a:gd name="connsiteY328" fmla="*/ 511531 h 1355445"/>
                <a:gd name="connsiteX329" fmla="*/ 101595 w 1617340"/>
                <a:gd name="connsiteY329" fmla="*/ 499272 h 1355445"/>
                <a:gd name="connsiteX330" fmla="*/ 83781 w 1617340"/>
                <a:gd name="connsiteY330" fmla="*/ 488128 h 1355445"/>
                <a:gd name="connsiteX331" fmla="*/ 80441 w 1617340"/>
                <a:gd name="connsiteY331" fmla="*/ 472525 h 1355445"/>
                <a:gd name="connsiteX332" fmla="*/ 79327 w 1617340"/>
                <a:gd name="connsiteY332" fmla="*/ 443550 h 1355445"/>
                <a:gd name="connsiteX333" fmla="*/ 93801 w 1617340"/>
                <a:gd name="connsiteY333" fmla="*/ 432405 h 1355445"/>
                <a:gd name="connsiteX334" fmla="*/ 111615 w 1617340"/>
                <a:gd name="connsiteY334" fmla="*/ 416803 h 1355445"/>
                <a:gd name="connsiteX335" fmla="*/ 128316 w 1617340"/>
                <a:gd name="connsiteY335" fmla="*/ 419032 h 1355445"/>
                <a:gd name="connsiteX336" fmla="*/ 152810 w 1617340"/>
                <a:gd name="connsiteY336" fmla="*/ 416803 h 1355445"/>
                <a:gd name="connsiteX337" fmla="*/ 147243 w 1617340"/>
                <a:gd name="connsiteY337" fmla="*/ 400086 h 1355445"/>
                <a:gd name="connsiteX338" fmla="*/ 163943 w 1617340"/>
                <a:gd name="connsiteY338" fmla="*/ 391171 h 1355445"/>
                <a:gd name="connsiteX339" fmla="*/ 177304 w 1617340"/>
                <a:gd name="connsiteY339" fmla="*/ 398972 h 1355445"/>
                <a:gd name="connsiteX340" fmla="*/ 190664 w 1617340"/>
                <a:gd name="connsiteY340" fmla="*/ 409002 h 1355445"/>
                <a:gd name="connsiteX341" fmla="*/ 208478 w 1617340"/>
                <a:gd name="connsiteY341" fmla="*/ 410116 h 1355445"/>
                <a:gd name="connsiteX342" fmla="*/ 212653 w 1617340"/>
                <a:gd name="connsiteY342" fmla="*/ 392564 h 1355445"/>
                <a:gd name="connsiteX343" fmla="*/ 208478 w 1617340"/>
                <a:gd name="connsiteY343" fmla="*/ 378912 h 1355445"/>
                <a:gd name="connsiteX344" fmla="*/ 202911 w 1617340"/>
                <a:gd name="connsiteY344" fmla="*/ 362195 h 1355445"/>
                <a:gd name="connsiteX345" fmla="*/ 209591 w 1617340"/>
                <a:gd name="connsiteY345" fmla="*/ 339906 h 1355445"/>
                <a:gd name="connsiteX346" fmla="*/ 215158 w 1617340"/>
                <a:gd name="connsiteY346" fmla="*/ 318732 h 1355445"/>
                <a:gd name="connsiteX347" fmla="*/ 219612 w 1617340"/>
                <a:gd name="connsiteY347" fmla="*/ 307587 h 1355445"/>
                <a:gd name="connsiteX348" fmla="*/ 214045 w 1617340"/>
                <a:gd name="connsiteY348" fmla="*/ 298672 h 1355445"/>
                <a:gd name="connsiteX349" fmla="*/ 198458 w 1617340"/>
                <a:gd name="connsiteY349" fmla="*/ 291985 h 1355445"/>
                <a:gd name="connsiteX350" fmla="*/ 204024 w 1617340"/>
                <a:gd name="connsiteY350" fmla="*/ 274154 h 1355445"/>
                <a:gd name="connsiteX351" fmla="*/ 234085 w 1617340"/>
                <a:gd name="connsiteY351" fmla="*/ 270811 h 1355445"/>
                <a:gd name="connsiteX352" fmla="*/ 232972 w 1617340"/>
                <a:gd name="connsiteY352" fmla="*/ 247407 h 1355445"/>
                <a:gd name="connsiteX353" fmla="*/ 246332 w 1617340"/>
                <a:gd name="connsiteY353" fmla="*/ 237377 h 1355445"/>
                <a:gd name="connsiteX354" fmla="*/ 260806 w 1617340"/>
                <a:gd name="connsiteY354" fmla="*/ 230690 h 1355445"/>
                <a:gd name="connsiteX355" fmla="*/ 268600 w 1617340"/>
                <a:gd name="connsiteY355" fmla="*/ 215088 h 1355445"/>
                <a:gd name="connsiteX356" fmla="*/ 261919 w 1617340"/>
                <a:gd name="connsiteY356" fmla="*/ 203944 h 1355445"/>
                <a:gd name="connsiteX357" fmla="*/ 260806 w 1617340"/>
                <a:gd name="connsiteY357" fmla="*/ 170510 h 1355445"/>
                <a:gd name="connsiteX358" fmla="*/ 276393 w 1617340"/>
                <a:gd name="connsiteY358" fmla="*/ 160480 h 1355445"/>
                <a:gd name="connsiteX359" fmla="*/ 273053 w 1617340"/>
                <a:gd name="connsiteY359" fmla="*/ 143764 h 1355445"/>
                <a:gd name="connsiteX360" fmla="*/ 264146 w 1617340"/>
                <a:gd name="connsiteY360" fmla="*/ 131505 h 1355445"/>
                <a:gd name="connsiteX361" fmla="*/ 263033 w 1617340"/>
                <a:gd name="connsiteY361" fmla="*/ 115902 h 1355445"/>
                <a:gd name="connsiteX362" fmla="*/ 271940 w 1617340"/>
                <a:gd name="connsiteY362" fmla="*/ 94728 h 1355445"/>
                <a:gd name="connsiteX363" fmla="*/ 288640 w 1617340"/>
                <a:gd name="connsiteY363" fmla="*/ 93614 h 1355445"/>
                <a:gd name="connsiteX364" fmla="*/ 305341 w 1617340"/>
                <a:gd name="connsiteY364" fmla="*/ 96957 h 1355445"/>
                <a:gd name="connsiteX365" fmla="*/ 316474 w 1617340"/>
                <a:gd name="connsiteY365" fmla="*/ 109216 h 1355445"/>
                <a:gd name="connsiteX366" fmla="*/ 326495 w 1617340"/>
                <a:gd name="connsiteY366" fmla="*/ 115902 h 1355445"/>
                <a:gd name="connsiteX367" fmla="*/ 347649 w 1617340"/>
                <a:gd name="connsiteY367" fmla="*/ 105872 h 1355445"/>
                <a:gd name="connsiteX368" fmla="*/ 373256 w 1617340"/>
                <a:gd name="connsiteY368" fmla="*/ 98071 h 1355445"/>
                <a:gd name="connsiteX369" fmla="*/ 403317 w 1617340"/>
                <a:gd name="connsiteY369" fmla="*/ 85812 h 1355445"/>
                <a:gd name="connsiteX370" fmla="*/ 404430 w 1617340"/>
                <a:gd name="connsiteY370" fmla="*/ 47921 h 1355445"/>
                <a:gd name="connsiteX371" fmla="*/ 421131 w 1617340"/>
                <a:gd name="connsiteY371" fmla="*/ 26747 h 1355445"/>
                <a:gd name="connsiteX372" fmla="*/ 436718 w 1617340"/>
                <a:gd name="connsiteY372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25659 w 1617340"/>
                <a:gd name="connsiteY26" fmla="*/ 297513 h 1355445"/>
                <a:gd name="connsiteX27" fmla="*/ 639290 w 1617340"/>
                <a:gd name="connsiteY27" fmla="*/ 280005 h 1355445"/>
                <a:gd name="connsiteX28" fmla="*/ 676868 w 1617340"/>
                <a:gd name="connsiteY28" fmla="*/ 325697 h 1355445"/>
                <a:gd name="connsiteX29" fmla="*/ 692455 w 1617340"/>
                <a:gd name="connsiteY29" fmla="*/ 317896 h 1355445"/>
                <a:gd name="connsiteX30" fmla="*/ 718064 w 1617340"/>
                <a:gd name="connsiteY30" fmla="*/ 316782 h 1355445"/>
                <a:gd name="connsiteX31" fmla="*/ 732539 w 1617340"/>
                <a:gd name="connsiteY31" fmla="*/ 305637 h 1355445"/>
                <a:gd name="connsiteX32" fmla="*/ 745900 w 1617340"/>
                <a:gd name="connsiteY32" fmla="*/ 295607 h 1355445"/>
                <a:gd name="connsiteX33" fmla="*/ 762601 w 1617340"/>
                <a:gd name="connsiteY33" fmla="*/ 292264 h 1355445"/>
                <a:gd name="connsiteX34" fmla="*/ 787096 w 1617340"/>
                <a:gd name="connsiteY34" fmla="*/ 292264 h 1355445"/>
                <a:gd name="connsiteX35" fmla="*/ 803798 w 1617340"/>
                <a:gd name="connsiteY35" fmla="*/ 310095 h 1355445"/>
                <a:gd name="connsiteX36" fmla="*/ 812705 w 1617340"/>
                <a:gd name="connsiteY36" fmla="*/ 327926 h 1355445"/>
                <a:gd name="connsiteX37" fmla="*/ 847221 w 1617340"/>
                <a:gd name="connsiteY37" fmla="*/ 331270 h 1355445"/>
                <a:gd name="connsiteX38" fmla="*/ 865036 w 1617340"/>
                <a:gd name="connsiteY38" fmla="*/ 343529 h 1355445"/>
                <a:gd name="connsiteX39" fmla="*/ 881737 w 1617340"/>
                <a:gd name="connsiteY39" fmla="*/ 344643 h 1355445"/>
                <a:gd name="connsiteX40" fmla="*/ 889531 w 1617340"/>
                <a:gd name="connsiteY40" fmla="*/ 333499 h 1355445"/>
                <a:gd name="connsiteX41" fmla="*/ 898439 w 1617340"/>
                <a:gd name="connsiteY41" fmla="*/ 323469 h 1355445"/>
                <a:gd name="connsiteX42" fmla="*/ 908459 w 1617340"/>
                <a:gd name="connsiteY42" fmla="*/ 313439 h 1355445"/>
                <a:gd name="connsiteX43" fmla="*/ 922934 w 1617340"/>
                <a:gd name="connsiteY43" fmla="*/ 308981 h 1355445"/>
                <a:gd name="connsiteX44" fmla="*/ 936295 w 1617340"/>
                <a:gd name="connsiteY44" fmla="*/ 310095 h 1355445"/>
                <a:gd name="connsiteX45" fmla="*/ 947429 w 1617340"/>
                <a:gd name="connsiteY45" fmla="*/ 321240 h 1355445"/>
                <a:gd name="connsiteX46" fmla="*/ 955223 w 1617340"/>
                <a:gd name="connsiteY46" fmla="*/ 335727 h 1355445"/>
                <a:gd name="connsiteX47" fmla="*/ 969698 w 1617340"/>
                <a:gd name="connsiteY47" fmla="*/ 340185 h 1355445"/>
                <a:gd name="connsiteX48" fmla="*/ 976378 w 1617340"/>
                <a:gd name="connsiteY48" fmla="*/ 326812 h 1355445"/>
                <a:gd name="connsiteX49" fmla="*/ 977492 w 1617340"/>
                <a:gd name="connsiteY49" fmla="*/ 325697 h 1355445"/>
                <a:gd name="connsiteX50" fmla="*/ 1005327 w 1617340"/>
                <a:gd name="connsiteY50" fmla="*/ 330155 h 1355445"/>
                <a:gd name="connsiteX51" fmla="*/ 1028709 w 1617340"/>
                <a:gd name="connsiteY51" fmla="*/ 340185 h 1355445"/>
                <a:gd name="connsiteX52" fmla="*/ 1052091 w 1617340"/>
                <a:gd name="connsiteY52" fmla="*/ 351330 h 1355445"/>
                <a:gd name="connsiteX53" fmla="*/ 1060998 w 1617340"/>
                <a:gd name="connsiteY53" fmla="*/ 369161 h 1355445"/>
                <a:gd name="connsiteX54" fmla="*/ 1055431 w 1617340"/>
                <a:gd name="connsiteY54" fmla="*/ 391450 h 1355445"/>
                <a:gd name="connsiteX55" fmla="*/ 1055431 w 1617340"/>
                <a:gd name="connsiteY55" fmla="*/ 409281 h 1355445"/>
                <a:gd name="connsiteX56" fmla="*/ 1076586 w 1617340"/>
                <a:gd name="connsiteY56" fmla="*/ 412624 h 1355445"/>
                <a:gd name="connsiteX57" fmla="*/ 1081040 w 1617340"/>
                <a:gd name="connsiteY57" fmla="*/ 429341 h 1355445"/>
                <a:gd name="connsiteX58" fmla="*/ 1087720 w 1617340"/>
                <a:gd name="connsiteY58" fmla="*/ 442714 h 1355445"/>
                <a:gd name="connsiteX59" fmla="*/ 1099968 w 1617340"/>
                <a:gd name="connsiteY59" fmla="*/ 457202 h 1355445"/>
                <a:gd name="connsiteX60" fmla="*/ 1112216 w 1617340"/>
                <a:gd name="connsiteY60" fmla="*/ 476148 h 1355445"/>
                <a:gd name="connsiteX61" fmla="*/ 1135597 w 1617340"/>
                <a:gd name="connsiteY61" fmla="*/ 477262 h 1355445"/>
                <a:gd name="connsiteX62" fmla="*/ 1140051 w 1617340"/>
                <a:gd name="connsiteY62" fmla="*/ 458317 h 1355445"/>
                <a:gd name="connsiteX63" fmla="*/ 1146732 w 1617340"/>
                <a:gd name="connsiteY63" fmla="*/ 447172 h 1355445"/>
                <a:gd name="connsiteX64" fmla="*/ 1165660 w 1617340"/>
                <a:gd name="connsiteY64" fmla="*/ 442714 h 1355445"/>
                <a:gd name="connsiteX65" fmla="*/ 1182361 w 1617340"/>
                <a:gd name="connsiteY65" fmla="*/ 448287 h 1355445"/>
                <a:gd name="connsiteX66" fmla="*/ 1199063 w 1617340"/>
                <a:gd name="connsiteY66" fmla="*/ 456088 h 1355445"/>
                <a:gd name="connsiteX67" fmla="*/ 1210197 w 1617340"/>
                <a:gd name="connsiteY67" fmla="*/ 476148 h 1355445"/>
                <a:gd name="connsiteX68" fmla="*/ 1226898 w 1617340"/>
                <a:gd name="connsiteY68" fmla="*/ 489521 h 1355445"/>
                <a:gd name="connsiteX69" fmla="*/ 1250280 w 1617340"/>
                <a:gd name="connsiteY69" fmla="*/ 488407 h 1355445"/>
                <a:gd name="connsiteX70" fmla="*/ 1281456 w 1617340"/>
                <a:gd name="connsiteY70" fmla="*/ 486178 h 1355445"/>
                <a:gd name="connsiteX71" fmla="*/ 1300384 w 1617340"/>
                <a:gd name="connsiteY71" fmla="*/ 477262 h 1355445"/>
                <a:gd name="connsiteX72" fmla="*/ 1312632 w 1617340"/>
                <a:gd name="connsiteY72" fmla="*/ 462774 h 1355445"/>
                <a:gd name="connsiteX73" fmla="*/ 1353828 w 1617340"/>
                <a:gd name="connsiteY73" fmla="*/ 457202 h 1355445"/>
                <a:gd name="connsiteX74" fmla="*/ 1363849 w 1617340"/>
                <a:gd name="connsiteY74" fmla="*/ 477262 h 1355445"/>
                <a:gd name="connsiteX75" fmla="*/ 1385004 w 1617340"/>
                <a:gd name="connsiteY75" fmla="*/ 491750 h 1355445"/>
                <a:gd name="connsiteX76" fmla="*/ 1406159 w 1617340"/>
                <a:gd name="connsiteY76" fmla="*/ 500666 h 1355445"/>
                <a:gd name="connsiteX77" fmla="*/ 1412561 w 1617340"/>
                <a:gd name="connsiteY77" fmla="*/ 518497 h 1355445"/>
                <a:gd name="connsiteX78" fmla="*/ 1413264 w 1617340"/>
                <a:gd name="connsiteY78" fmla="*/ 519054 h 1355445"/>
                <a:gd name="connsiteX79" fmla="*/ 1434452 w 1617340"/>
                <a:gd name="connsiteY79" fmla="*/ 514039 h 1355445"/>
                <a:gd name="connsiteX80" fmla="*/ 1454525 w 1617340"/>
                <a:gd name="connsiteY80" fmla="*/ 506237 h 1355445"/>
                <a:gd name="connsiteX81" fmla="*/ 1473483 w 1617340"/>
                <a:gd name="connsiteY81" fmla="*/ 506237 h 1355445"/>
                <a:gd name="connsiteX82" fmla="*/ 1483032 w 1617340"/>
                <a:gd name="connsiteY82" fmla="*/ 524262 h 1355445"/>
                <a:gd name="connsiteX83" fmla="*/ 1484748 w 1617340"/>
                <a:gd name="connsiteY83" fmla="*/ 524395 h 1355445"/>
                <a:gd name="connsiteX84" fmla="*/ 1499132 w 1617340"/>
                <a:gd name="connsiteY84" fmla="*/ 515153 h 1355445"/>
                <a:gd name="connsiteX85" fmla="*/ 1514744 w 1617340"/>
                <a:gd name="connsiteY85" fmla="*/ 502894 h 1355445"/>
                <a:gd name="connsiteX86" fmla="*/ 1527011 w 1617340"/>
                <a:gd name="connsiteY86" fmla="*/ 516267 h 1355445"/>
                <a:gd name="connsiteX87" fmla="*/ 1547084 w 1617340"/>
                <a:gd name="connsiteY87" fmla="*/ 528526 h 1355445"/>
                <a:gd name="connsiteX88" fmla="*/ 1569388 w 1617340"/>
                <a:gd name="connsiteY88" fmla="*/ 528526 h 1355445"/>
                <a:gd name="connsiteX89" fmla="*/ 1589461 w 1617340"/>
                <a:gd name="connsiteY89" fmla="*/ 530755 h 1355445"/>
                <a:gd name="connsiteX90" fmla="*/ 1617340 w 1617340"/>
                <a:gd name="connsiteY90" fmla="*/ 549701 h 1355445"/>
                <a:gd name="connsiteX91" fmla="*/ 1597267 w 1617340"/>
                <a:gd name="connsiteY91" fmla="*/ 555273 h 1355445"/>
                <a:gd name="connsiteX92" fmla="*/ 1587231 w 1617340"/>
                <a:gd name="connsiteY92" fmla="*/ 578676 h 1355445"/>
                <a:gd name="connsiteX93" fmla="*/ 1578309 w 1617340"/>
                <a:gd name="connsiteY93" fmla="*/ 597622 h 1355445"/>
                <a:gd name="connsiteX94" fmla="*/ 1583885 w 1617340"/>
                <a:gd name="connsiteY94" fmla="*/ 625483 h 1355445"/>
                <a:gd name="connsiteX95" fmla="*/ 1574964 w 1617340"/>
                <a:gd name="connsiteY95" fmla="*/ 638857 h 1355445"/>
                <a:gd name="connsiteX96" fmla="*/ 1551545 w 1617340"/>
                <a:gd name="connsiteY96" fmla="*/ 641085 h 1355445"/>
                <a:gd name="connsiteX97" fmla="*/ 1534818 w 1617340"/>
                <a:gd name="connsiteY97" fmla="*/ 663374 h 1355445"/>
                <a:gd name="connsiteX98" fmla="*/ 1537048 w 1617340"/>
                <a:gd name="connsiteY98" fmla="*/ 689007 h 1355445"/>
                <a:gd name="connsiteX99" fmla="*/ 1518090 w 1617340"/>
                <a:gd name="connsiteY99" fmla="*/ 702380 h 1355445"/>
                <a:gd name="connsiteX100" fmla="*/ 1495787 w 1617340"/>
                <a:gd name="connsiteY100" fmla="*/ 714639 h 1355445"/>
                <a:gd name="connsiteX101" fmla="*/ 1490211 w 1617340"/>
                <a:gd name="connsiteY101" fmla="*/ 725783 h 1355445"/>
                <a:gd name="connsiteX102" fmla="*/ 1487980 w 1617340"/>
                <a:gd name="connsiteY102" fmla="*/ 750301 h 1355445"/>
                <a:gd name="connsiteX103" fmla="*/ 1486865 w 1617340"/>
                <a:gd name="connsiteY103" fmla="*/ 779277 h 1355445"/>
                <a:gd name="connsiteX104" fmla="*/ 1476829 w 1617340"/>
                <a:gd name="connsiteY104" fmla="*/ 801566 h 1355445"/>
                <a:gd name="connsiteX105" fmla="*/ 1467907 w 1617340"/>
                <a:gd name="connsiteY105" fmla="*/ 828312 h 1355445"/>
                <a:gd name="connsiteX106" fmla="*/ 1461216 w 1617340"/>
                <a:gd name="connsiteY106" fmla="*/ 843915 h 1355445"/>
                <a:gd name="connsiteX107" fmla="*/ 1461216 w 1617340"/>
                <a:gd name="connsiteY107" fmla="*/ 862860 h 1355445"/>
                <a:gd name="connsiteX108" fmla="*/ 1464562 w 1617340"/>
                <a:gd name="connsiteY108" fmla="*/ 887378 h 1355445"/>
                <a:gd name="connsiteX109" fmla="*/ 1469022 w 1617340"/>
                <a:gd name="connsiteY109" fmla="*/ 904095 h 1355445"/>
                <a:gd name="connsiteX110" fmla="*/ 1456756 w 1617340"/>
                <a:gd name="connsiteY110" fmla="*/ 919697 h 1355445"/>
                <a:gd name="connsiteX111" fmla="*/ 1445604 w 1617340"/>
                <a:gd name="connsiteY111" fmla="*/ 939757 h 1355445"/>
                <a:gd name="connsiteX112" fmla="*/ 1435567 w 1617340"/>
                <a:gd name="connsiteY112" fmla="*/ 960931 h 1355445"/>
                <a:gd name="connsiteX113" fmla="*/ 1423300 w 1617340"/>
                <a:gd name="connsiteY113" fmla="*/ 985449 h 1355445"/>
                <a:gd name="connsiteX114" fmla="*/ 1422989 w 1617340"/>
                <a:gd name="connsiteY114" fmla="*/ 985507 h 1355445"/>
                <a:gd name="connsiteX115" fmla="*/ 1421070 w 1617340"/>
                <a:gd name="connsiteY115" fmla="*/ 1005509 h 1355445"/>
                <a:gd name="connsiteX116" fmla="*/ 1423300 w 1617340"/>
                <a:gd name="connsiteY116" fmla="*/ 1024455 h 1355445"/>
                <a:gd name="connsiteX117" fmla="*/ 1423300 w 1617340"/>
                <a:gd name="connsiteY117" fmla="*/ 1045629 h 1355445"/>
                <a:gd name="connsiteX118" fmla="*/ 1432222 w 1617340"/>
                <a:gd name="connsiteY118" fmla="*/ 1054545 h 1355445"/>
                <a:gd name="connsiteX119" fmla="*/ 1441143 w 1617340"/>
                <a:gd name="connsiteY119" fmla="*/ 1063460 h 1355445"/>
                <a:gd name="connsiteX120" fmla="*/ 1436683 w 1617340"/>
                <a:gd name="connsiteY120" fmla="*/ 1077948 h 1355445"/>
                <a:gd name="connsiteX121" fmla="*/ 1423300 w 1617340"/>
                <a:gd name="connsiteY121" fmla="*/ 1087978 h 1355445"/>
                <a:gd name="connsiteX122" fmla="*/ 1424416 w 1617340"/>
                <a:gd name="connsiteY122" fmla="*/ 1114725 h 1355445"/>
                <a:gd name="connsiteX123" fmla="*/ 1426646 w 1617340"/>
                <a:gd name="connsiteY123" fmla="*/ 1133670 h 1355445"/>
                <a:gd name="connsiteX124" fmla="*/ 1414379 w 1617340"/>
                <a:gd name="connsiteY124" fmla="*/ 1151502 h 1355445"/>
                <a:gd name="connsiteX125" fmla="*/ 1415494 w 1617340"/>
                <a:gd name="connsiteY125" fmla="*/ 1176019 h 1355445"/>
                <a:gd name="connsiteX126" fmla="*/ 1417725 w 1617340"/>
                <a:gd name="connsiteY126" fmla="*/ 1194965 h 1355445"/>
                <a:gd name="connsiteX127" fmla="*/ 1402112 w 1617340"/>
                <a:gd name="connsiteY127" fmla="*/ 1211682 h 1355445"/>
                <a:gd name="connsiteX128" fmla="*/ 1406573 w 1617340"/>
                <a:gd name="connsiteY128" fmla="*/ 1228398 h 1355445"/>
                <a:gd name="connsiteX129" fmla="*/ 1418840 w 1617340"/>
                <a:gd name="connsiteY129" fmla="*/ 1238428 h 1355445"/>
                <a:gd name="connsiteX130" fmla="*/ 1428876 w 1617340"/>
                <a:gd name="connsiteY130" fmla="*/ 1256259 h 1355445"/>
                <a:gd name="connsiteX131" fmla="*/ 1438913 w 1617340"/>
                <a:gd name="connsiteY131" fmla="*/ 1268518 h 1355445"/>
                <a:gd name="connsiteX132" fmla="*/ 1419955 w 1617340"/>
                <a:gd name="connsiteY132" fmla="*/ 1284121 h 1355445"/>
                <a:gd name="connsiteX133" fmla="*/ 1417725 w 1617340"/>
                <a:gd name="connsiteY133" fmla="*/ 1296380 h 1355445"/>
                <a:gd name="connsiteX134" fmla="*/ 1415494 w 1617340"/>
                <a:gd name="connsiteY134" fmla="*/ 1310867 h 1355445"/>
                <a:gd name="connsiteX135" fmla="*/ 1419955 w 1617340"/>
                <a:gd name="connsiteY135" fmla="*/ 1327584 h 1355445"/>
                <a:gd name="connsiteX136" fmla="*/ 1411034 w 1617340"/>
                <a:gd name="connsiteY136" fmla="*/ 1335385 h 1355445"/>
                <a:gd name="connsiteX137" fmla="*/ 1394306 w 1617340"/>
                <a:gd name="connsiteY137" fmla="*/ 1348758 h 1355445"/>
                <a:gd name="connsiteX138" fmla="*/ 1380924 w 1617340"/>
                <a:gd name="connsiteY138" fmla="*/ 1354331 h 1355445"/>
                <a:gd name="connsiteX139" fmla="*/ 1357505 w 1617340"/>
                <a:gd name="connsiteY139" fmla="*/ 1355445 h 1355445"/>
                <a:gd name="connsiteX140" fmla="*/ 1334087 w 1617340"/>
                <a:gd name="connsiteY140" fmla="*/ 1352102 h 1355445"/>
                <a:gd name="connsiteX141" fmla="*/ 1312899 w 1617340"/>
                <a:gd name="connsiteY141" fmla="*/ 1350987 h 1355445"/>
                <a:gd name="connsiteX142" fmla="*/ 1314014 w 1617340"/>
                <a:gd name="connsiteY142" fmla="*/ 1337614 h 1355445"/>
                <a:gd name="connsiteX143" fmla="*/ 1305092 w 1617340"/>
                <a:gd name="connsiteY143" fmla="*/ 1326470 h 1355445"/>
                <a:gd name="connsiteX144" fmla="*/ 1290038 w 1617340"/>
                <a:gd name="connsiteY144" fmla="*/ 1306967 h 1355445"/>
                <a:gd name="connsiteX145" fmla="*/ 1282232 w 1617340"/>
                <a:gd name="connsiteY145" fmla="*/ 1290250 h 1355445"/>
                <a:gd name="connsiteX146" fmla="*/ 1280001 w 1617340"/>
                <a:gd name="connsiteY146" fmla="*/ 1276877 h 1355445"/>
                <a:gd name="connsiteX147" fmla="*/ 1275540 w 1617340"/>
                <a:gd name="connsiteY147" fmla="*/ 1262389 h 1355445"/>
                <a:gd name="connsiteX148" fmla="*/ 1257698 w 1617340"/>
                <a:gd name="connsiteY148" fmla="*/ 1262389 h 1355445"/>
                <a:gd name="connsiteX149" fmla="*/ 1251007 w 1617340"/>
                <a:gd name="connsiteY149" fmla="*/ 1255702 h 1355445"/>
                <a:gd name="connsiteX150" fmla="*/ 1254352 w 1617340"/>
                <a:gd name="connsiteY150" fmla="*/ 1243443 h 1355445"/>
                <a:gd name="connsiteX151" fmla="*/ 1259928 w 1617340"/>
                <a:gd name="connsiteY151" fmla="*/ 1227841 h 1355445"/>
                <a:gd name="connsiteX152" fmla="*/ 1262158 w 1617340"/>
                <a:gd name="connsiteY152" fmla="*/ 1214468 h 1355445"/>
                <a:gd name="connsiteX153" fmla="*/ 1256583 w 1617340"/>
                <a:gd name="connsiteY153" fmla="*/ 1197751 h 1355445"/>
                <a:gd name="connsiteX154" fmla="*/ 1236509 w 1617340"/>
                <a:gd name="connsiteY154" fmla="*/ 1189950 h 1355445"/>
                <a:gd name="connsiteX155" fmla="*/ 1222012 w 1617340"/>
                <a:gd name="connsiteY155" fmla="*/ 1178806 h 1355445"/>
                <a:gd name="connsiteX156" fmla="*/ 1196363 w 1617340"/>
                <a:gd name="connsiteY156" fmla="*/ 1181034 h 1355445"/>
                <a:gd name="connsiteX157" fmla="*/ 1188292 w 1617340"/>
                <a:gd name="connsiteY157" fmla="*/ 1165738 h 1355445"/>
                <a:gd name="connsiteX158" fmla="*/ 1187928 w 1617340"/>
                <a:gd name="connsiteY158" fmla="*/ 1165990 h 1355445"/>
                <a:gd name="connsiteX159" fmla="*/ 1176794 w 1617340"/>
                <a:gd name="connsiteY159" fmla="*/ 1159303 h 1355445"/>
                <a:gd name="connsiteX160" fmla="*/ 1165660 w 1617340"/>
                <a:gd name="connsiteY160" fmla="*/ 1151502 h 1355445"/>
                <a:gd name="connsiteX161" fmla="*/ 1151185 w 1617340"/>
                <a:gd name="connsiteY161" fmla="*/ 1145930 h 1355445"/>
                <a:gd name="connsiteX162" fmla="*/ 1141165 w 1617340"/>
                <a:gd name="connsiteY162" fmla="*/ 1142587 h 1355445"/>
                <a:gd name="connsiteX163" fmla="*/ 1128917 w 1617340"/>
                <a:gd name="connsiteY163" fmla="*/ 1135900 h 1355445"/>
                <a:gd name="connsiteX164" fmla="*/ 1118896 w 1617340"/>
                <a:gd name="connsiteY164" fmla="*/ 1126985 h 1355445"/>
                <a:gd name="connsiteX165" fmla="*/ 1112216 w 1617340"/>
                <a:gd name="connsiteY165" fmla="*/ 1113611 h 1355445"/>
                <a:gd name="connsiteX166" fmla="*/ 1099968 w 1617340"/>
                <a:gd name="connsiteY166" fmla="*/ 1109153 h 1355445"/>
                <a:gd name="connsiteX167" fmla="*/ 1089947 w 1617340"/>
                <a:gd name="connsiteY167" fmla="*/ 1113611 h 1355445"/>
                <a:gd name="connsiteX168" fmla="*/ 1084380 w 1617340"/>
                <a:gd name="connsiteY168" fmla="*/ 1122527 h 1355445"/>
                <a:gd name="connsiteX169" fmla="*/ 1072132 w 1617340"/>
                <a:gd name="connsiteY169" fmla="*/ 1132557 h 1355445"/>
                <a:gd name="connsiteX170" fmla="*/ 1060998 w 1617340"/>
                <a:gd name="connsiteY170" fmla="*/ 1137015 h 1355445"/>
                <a:gd name="connsiteX171" fmla="*/ 1052091 w 1617340"/>
                <a:gd name="connsiteY171" fmla="*/ 1124756 h 1355445"/>
                <a:gd name="connsiteX172" fmla="*/ 1040957 w 1617340"/>
                <a:gd name="connsiteY172" fmla="*/ 1112497 h 1355445"/>
                <a:gd name="connsiteX173" fmla="*/ 1030936 w 1617340"/>
                <a:gd name="connsiteY173" fmla="*/ 1102467 h 1355445"/>
                <a:gd name="connsiteX174" fmla="*/ 1012008 w 1617340"/>
                <a:gd name="connsiteY174" fmla="*/ 1103581 h 1355445"/>
                <a:gd name="connsiteX175" fmla="*/ 998647 w 1617340"/>
                <a:gd name="connsiteY175" fmla="*/ 1103581 h 1355445"/>
                <a:gd name="connsiteX176" fmla="*/ 989739 w 1617340"/>
                <a:gd name="connsiteY176" fmla="*/ 1111382 h 1355445"/>
                <a:gd name="connsiteX177" fmla="*/ 981945 w 1617340"/>
                <a:gd name="connsiteY177" fmla="*/ 1122527 h 1355445"/>
                <a:gd name="connsiteX178" fmla="*/ 965244 w 1617340"/>
                <a:gd name="connsiteY178" fmla="*/ 1119183 h 1355445"/>
                <a:gd name="connsiteX179" fmla="*/ 954110 w 1617340"/>
                <a:gd name="connsiteY179" fmla="*/ 1109153 h 1355445"/>
                <a:gd name="connsiteX180" fmla="*/ 945202 w 1617340"/>
                <a:gd name="connsiteY180" fmla="*/ 1099123 h 1355445"/>
                <a:gd name="connsiteX181" fmla="*/ 944089 w 1617340"/>
                <a:gd name="connsiteY181" fmla="*/ 1084636 h 1355445"/>
                <a:gd name="connsiteX182" fmla="*/ 939635 w 1617340"/>
                <a:gd name="connsiteY182" fmla="*/ 1075720 h 1355445"/>
                <a:gd name="connsiteX183" fmla="*/ 925161 w 1617340"/>
                <a:gd name="connsiteY183" fmla="*/ 1075720 h 1355445"/>
                <a:gd name="connsiteX184" fmla="*/ 908459 w 1617340"/>
                <a:gd name="connsiteY184" fmla="*/ 1079063 h 1355445"/>
                <a:gd name="connsiteX185" fmla="*/ 904006 w 1617340"/>
                <a:gd name="connsiteY185" fmla="*/ 1090208 h 1355445"/>
                <a:gd name="connsiteX186" fmla="*/ 901779 w 1617340"/>
                <a:gd name="connsiteY186" fmla="*/ 1101352 h 1355445"/>
                <a:gd name="connsiteX187" fmla="*/ 892872 w 1617340"/>
                <a:gd name="connsiteY187" fmla="*/ 1106924 h 1355445"/>
                <a:gd name="connsiteX188" fmla="*/ 878397 w 1617340"/>
                <a:gd name="connsiteY188" fmla="*/ 1112497 h 1355445"/>
                <a:gd name="connsiteX189" fmla="*/ 873943 w 1617340"/>
                <a:gd name="connsiteY189" fmla="*/ 1094666 h 1355445"/>
                <a:gd name="connsiteX190" fmla="*/ 866149 w 1617340"/>
                <a:gd name="connsiteY190" fmla="*/ 1102467 h 1355445"/>
                <a:gd name="connsiteX191" fmla="*/ 868376 w 1617340"/>
                <a:gd name="connsiteY191" fmla="*/ 1113611 h 1355445"/>
                <a:gd name="connsiteX192" fmla="*/ 857242 w 1617340"/>
                <a:gd name="connsiteY192" fmla="*/ 1122527 h 1355445"/>
                <a:gd name="connsiteX193" fmla="*/ 847221 w 1617340"/>
                <a:gd name="connsiteY193" fmla="*/ 1109153 h 1355445"/>
                <a:gd name="connsiteX194" fmla="*/ 846598 w 1617340"/>
                <a:gd name="connsiteY194" fmla="*/ 1109097 h 1355445"/>
                <a:gd name="connsiteX195" fmla="*/ 855343 w 1617340"/>
                <a:gd name="connsiteY195" fmla="*/ 1121133 h 1355445"/>
                <a:gd name="connsiteX196" fmla="*/ 860910 w 1617340"/>
                <a:gd name="connsiteY196" fmla="*/ 1136735 h 1355445"/>
                <a:gd name="connsiteX197" fmla="*/ 837530 w 1617340"/>
                <a:gd name="connsiteY197" fmla="*/ 1143422 h 1355445"/>
                <a:gd name="connsiteX198" fmla="*/ 837530 w 1617340"/>
                <a:gd name="connsiteY198" fmla="*/ 1169054 h 1355445"/>
                <a:gd name="connsiteX199" fmla="*/ 824169 w 1617340"/>
                <a:gd name="connsiteY199" fmla="*/ 1167940 h 1355445"/>
                <a:gd name="connsiteX200" fmla="*/ 813035 w 1617340"/>
                <a:gd name="connsiteY200" fmla="*/ 1166825 h 1355445"/>
                <a:gd name="connsiteX201" fmla="*/ 808582 w 1617340"/>
                <a:gd name="connsiteY201" fmla="*/ 1182428 h 1355445"/>
                <a:gd name="connsiteX202" fmla="*/ 787428 w 1617340"/>
                <a:gd name="connsiteY202" fmla="*/ 1185771 h 1355445"/>
                <a:gd name="connsiteX203" fmla="*/ 789655 w 1617340"/>
                <a:gd name="connsiteY203" fmla="*/ 1196915 h 1355445"/>
                <a:gd name="connsiteX204" fmla="*/ 795222 w 1617340"/>
                <a:gd name="connsiteY204" fmla="*/ 1208060 h 1355445"/>
                <a:gd name="connsiteX205" fmla="*/ 805242 w 1617340"/>
                <a:gd name="connsiteY205" fmla="*/ 1210289 h 1355445"/>
                <a:gd name="connsiteX206" fmla="*/ 795222 w 1617340"/>
                <a:gd name="connsiteY206" fmla="*/ 1223662 h 1355445"/>
                <a:gd name="connsiteX207" fmla="*/ 792995 w 1617340"/>
                <a:gd name="connsiteY207" fmla="*/ 1238150 h 1355445"/>
                <a:gd name="connsiteX208" fmla="*/ 788541 w 1617340"/>
                <a:gd name="connsiteY208" fmla="*/ 1254867 h 1355445"/>
                <a:gd name="connsiteX209" fmla="*/ 769614 w 1617340"/>
                <a:gd name="connsiteY209" fmla="*/ 1257095 h 1355445"/>
                <a:gd name="connsiteX210" fmla="*/ 756254 w 1617340"/>
                <a:gd name="connsiteY210" fmla="*/ 1257095 h 1355445"/>
                <a:gd name="connsiteX211" fmla="*/ 744007 w 1617340"/>
                <a:gd name="connsiteY211" fmla="*/ 1267125 h 1355445"/>
                <a:gd name="connsiteX212" fmla="*/ 732873 w 1617340"/>
                <a:gd name="connsiteY212" fmla="*/ 1257095 h 1355445"/>
                <a:gd name="connsiteX213" fmla="*/ 721739 w 1617340"/>
                <a:gd name="connsiteY213" fmla="*/ 1252638 h 1355445"/>
                <a:gd name="connsiteX214" fmla="*/ 705039 w 1617340"/>
                <a:gd name="connsiteY214" fmla="*/ 1255981 h 1355445"/>
                <a:gd name="connsiteX215" fmla="*/ 693905 w 1617340"/>
                <a:gd name="connsiteY215" fmla="*/ 1266011 h 1355445"/>
                <a:gd name="connsiteX216" fmla="*/ 693905 w 1617340"/>
                <a:gd name="connsiteY216" fmla="*/ 1279384 h 1355445"/>
                <a:gd name="connsiteX217" fmla="*/ 689452 w 1617340"/>
                <a:gd name="connsiteY217" fmla="*/ 1293872 h 1355445"/>
                <a:gd name="connsiteX218" fmla="*/ 679432 w 1617340"/>
                <a:gd name="connsiteY218" fmla="*/ 1302788 h 1355445"/>
                <a:gd name="connsiteX219" fmla="*/ 664958 w 1617340"/>
                <a:gd name="connsiteY219" fmla="*/ 1303902 h 1355445"/>
                <a:gd name="connsiteX220" fmla="*/ 651597 w 1617340"/>
                <a:gd name="connsiteY220" fmla="*/ 1302788 h 1355445"/>
                <a:gd name="connsiteX221" fmla="*/ 640464 w 1617340"/>
                <a:gd name="connsiteY221" fmla="*/ 1290529 h 1355445"/>
                <a:gd name="connsiteX222" fmla="*/ 630443 w 1617340"/>
                <a:gd name="connsiteY222" fmla="*/ 1278270 h 1355445"/>
                <a:gd name="connsiteX223" fmla="*/ 615970 w 1617340"/>
                <a:gd name="connsiteY223" fmla="*/ 1263782 h 1355445"/>
                <a:gd name="connsiteX224" fmla="*/ 601496 w 1617340"/>
                <a:gd name="connsiteY224" fmla="*/ 1269354 h 1355445"/>
                <a:gd name="connsiteX225" fmla="*/ 592589 w 1617340"/>
                <a:gd name="connsiteY225" fmla="*/ 1272698 h 1355445"/>
                <a:gd name="connsiteX226" fmla="*/ 578115 w 1617340"/>
                <a:gd name="connsiteY226" fmla="*/ 1271583 h 1355445"/>
                <a:gd name="connsiteX227" fmla="*/ 571435 w 1617340"/>
                <a:gd name="connsiteY227" fmla="*/ 1253752 h 1355445"/>
                <a:gd name="connsiteX228" fmla="*/ 558075 w 1617340"/>
                <a:gd name="connsiteY228" fmla="*/ 1254867 h 1355445"/>
                <a:gd name="connsiteX229" fmla="*/ 545828 w 1617340"/>
                <a:gd name="connsiteY229" fmla="*/ 1258210 h 1355445"/>
                <a:gd name="connsiteX230" fmla="*/ 542488 w 1617340"/>
                <a:gd name="connsiteY230" fmla="*/ 1240379 h 1355445"/>
                <a:gd name="connsiteX231" fmla="*/ 542488 w 1617340"/>
                <a:gd name="connsiteY231" fmla="*/ 1229234 h 1355445"/>
                <a:gd name="connsiteX232" fmla="*/ 532467 w 1617340"/>
                <a:gd name="connsiteY232" fmla="*/ 1225891 h 1355445"/>
                <a:gd name="connsiteX233" fmla="*/ 523560 w 1617340"/>
                <a:gd name="connsiteY233" fmla="*/ 1213632 h 1355445"/>
                <a:gd name="connsiteX234" fmla="*/ 538034 w 1617340"/>
                <a:gd name="connsiteY234" fmla="*/ 1202488 h 1355445"/>
                <a:gd name="connsiteX235" fmla="*/ 550281 w 1617340"/>
                <a:gd name="connsiteY235" fmla="*/ 1192458 h 1355445"/>
                <a:gd name="connsiteX236" fmla="*/ 532467 w 1617340"/>
                <a:gd name="connsiteY236" fmla="*/ 1167940 h 1355445"/>
                <a:gd name="connsiteX237" fmla="*/ 517994 w 1617340"/>
                <a:gd name="connsiteY237" fmla="*/ 1152338 h 1355445"/>
                <a:gd name="connsiteX238" fmla="*/ 504633 w 1617340"/>
                <a:gd name="connsiteY238" fmla="*/ 1135621 h 1355445"/>
                <a:gd name="connsiteX239" fmla="*/ 492386 w 1617340"/>
                <a:gd name="connsiteY239" fmla="*/ 1118904 h 1355445"/>
                <a:gd name="connsiteX240" fmla="*/ 476799 w 1617340"/>
                <a:gd name="connsiteY240" fmla="*/ 1107760 h 1355445"/>
                <a:gd name="connsiteX241" fmla="*/ 464552 w 1617340"/>
                <a:gd name="connsiteY241" fmla="*/ 1098844 h 1355445"/>
                <a:gd name="connsiteX242" fmla="*/ 453418 w 1617340"/>
                <a:gd name="connsiteY242" fmla="*/ 1091043 h 1355445"/>
                <a:gd name="connsiteX243" fmla="*/ 453140 w 1617340"/>
                <a:gd name="connsiteY243" fmla="*/ 1090486 h 1355445"/>
                <a:gd name="connsiteX244" fmla="*/ 434491 w 1617340"/>
                <a:gd name="connsiteY244" fmla="*/ 1087700 h 1355445"/>
                <a:gd name="connsiteX245" fmla="*/ 420017 w 1617340"/>
                <a:gd name="connsiteY245" fmla="*/ 1089929 h 1355445"/>
                <a:gd name="connsiteX246" fmla="*/ 407770 w 1617340"/>
                <a:gd name="connsiteY246" fmla="*/ 1088814 h 1355445"/>
                <a:gd name="connsiteX247" fmla="*/ 399977 w 1617340"/>
                <a:gd name="connsiteY247" fmla="*/ 1098844 h 1355445"/>
                <a:gd name="connsiteX248" fmla="*/ 396637 w 1617340"/>
                <a:gd name="connsiteY248" fmla="*/ 1113332 h 1355445"/>
                <a:gd name="connsiteX249" fmla="*/ 388843 w 1617340"/>
                <a:gd name="connsiteY249" fmla="*/ 1118904 h 1355445"/>
                <a:gd name="connsiteX250" fmla="*/ 377709 w 1617340"/>
                <a:gd name="connsiteY250" fmla="*/ 1124476 h 1355445"/>
                <a:gd name="connsiteX251" fmla="*/ 364349 w 1617340"/>
                <a:gd name="connsiteY251" fmla="*/ 1127820 h 1355445"/>
                <a:gd name="connsiteX252" fmla="*/ 350989 w 1617340"/>
                <a:gd name="connsiteY252" fmla="*/ 1126705 h 1355445"/>
                <a:gd name="connsiteX253" fmla="*/ 330948 w 1617340"/>
                <a:gd name="connsiteY253" fmla="*/ 1127820 h 1355445"/>
                <a:gd name="connsiteX254" fmla="*/ 314248 w 1617340"/>
                <a:gd name="connsiteY254" fmla="*/ 1131163 h 1355445"/>
                <a:gd name="connsiteX255" fmla="*/ 313134 w 1617340"/>
                <a:gd name="connsiteY255" fmla="*/ 1144536 h 1355445"/>
                <a:gd name="connsiteX256" fmla="*/ 294207 w 1617340"/>
                <a:gd name="connsiteY256" fmla="*/ 1145651 h 1355445"/>
                <a:gd name="connsiteX257" fmla="*/ 283073 w 1617340"/>
                <a:gd name="connsiteY257" fmla="*/ 1125591 h 1355445"/>
                <a:gd name="connsiteX258" fmla="*/ 271940 w 1617340"/>
                <a:gd name="connsiteY258" fmla="*/ 1132277 h 1355445"/>
                <a:gd name="connsiteX259" fmla="*/ 259693 w 1617340"/>
                <a:gd name="connsiteY259" fmla="*/ 1135621 h 1355445"/>
                <a:gd name="connsiteX260" fmla="*/ 248559 w 1617340"/>
                <a:gd name="connsiteY260" fmla="*/ 1143422 h 1355445"/>
                <a:gd name="connsiteX261" fmla="*/ 224065 w 1617340"/>
                <a:gd name="connsiteY261" fmla="*/ 1144536 h 1355445"/>
                <a:gd name="connsiteX262" fmla="*/ 202911 w 1617340"/>
                <a:gd name="connsiteY262" fmla="*/ 1143422 h 1355445"/>
                <a:gd name="connsiteX263" fmla="*/ 183984 w 1617340"/>
                <a:gd name="connsiteY263" fmla="*/ 1142308 h 1355445"/>
                <a:gd name="connsiteX264" fmla="*/ 175077 w 1617340"/>
                <a:gd name="connsiteY264" fmla="*/ 1130049 h 1355445"/>
                <a:gd name="connsiteX265" fmla="*/ 165057 w 1617340"/>
                <a:gd name="connsiteY265" fmla="*/ 1113332 h 1355445"/>
                <a:gd name="connsiteX266" fmla="*/ 152810 w 1617340"/>
                <a:gd name="connsiteY266" fmla="*/ 1095501 h 1355445"/>
                <a:gd name="connsiteX267" fmla="*/ 146129 w 1617340"/>
                <a:gd name="connsiteY267" fmla="*/ 1082127 h 1355445"/>
                <a:gd name="connsiteX268" fmla="*/ 147243 w 1617340"/>
                <a:gd name="connsiteY268" fmla="*/ 1067640 h 1355445"/>
                <a:gd name="connsiteX269" fmla="*/ 132769 w 1617340"/>
                <a:gd name="connsiteY269" fmla="*/ 1044236 h 1355445"/>
                <a:gd name="connsiteX270" fmla="*/ 120522 w 1617340"/>
                <a:gd name="connsiteY270" fmla="*/ 1028634 h 1355445"/>
                <a:gd name="connsiteX271" fmla="*/ 109388 w 1617340"/>
                <a:gd name="connsiteY271" fmla="*/ 1033092 h 1355445"/>
                <a:gd name="connsiteX272" fmla="*/ 100481 w 1617340"/>
                <a:gd name="connsiteY272" fmla="*/ 1040893 h 1355445"/>
                <a:gd name="connsiteX273" fmla="*/ 87121 w 1617340"/>
                <a:gd name="connsiteY273" fmla="*/ 1029748 h 1355445"/>
                <a:gd name="connsiteX274" fmla="*/ 73761 w 1617340"/>
                <a:gd name="connsiteY274" fmla="*/ 1018604 h 1355445"/>
                <a:gd name="connsiteX275" fmla="*/ 73761 w 1617340"/>
                <a:gd name="connsiteY275" fmla="*/ 1006345 h 1355445"/>
                <a:gd name="connsiteX276" fmla="*/ 73761 w 1617340"/>
                <a:gd name="connsiteY276" fmla="*/ 986285 h 1355445"/>
                <a:gd name="connsiteX277" fmla="*/ 74874 w 1617340"/>
                <a:gd name="connsiteY277" fmla="*/ 965111 h 1355445"/>
                <a:gd name="connsiteX278" fmla="*/ 60400 w 1617340"/>
                <a:gd name="connsiteY278" fmla="*/ 949508 h 1355445"/>
                <a:gd name="connsiteX279" fmla="*/ 45926 w 1617340"/>
                <a:gd name="connsiteY279" fmla="*/ 939478 h 1355445"/>
                <a:gd name="connsiteX280" fmla="*/ 35906 w 1617340"/>
                <a:gd name="connsiteY280" fmla="*/ 926105 h 1355445"/>
                <a:gd name="connsiteX281" fmla="*/ 24773 w 1617340"/>
                <a:gd name="connsiteY281" fmla="*/ 921647 h 1355445"/>
                <a:gd name="connsiteX282" fmla="*/ 10299 w 1617340"/>
                <a:gd name="connsiteY282" fmla="*/ 924990 h 1355445"/>
                <a:gd name="connsiteX283" fmla="*/ 0 w 1617340"/>
                <a:gd name="connsiteY283" fmla="*/ 908831 h 1355445"/>
                <a:gd name="connsiteX284" fmla="*/ 1392 w 1617340"/>
                <a:gd name="connsiteY284" fmla="*/ 894900 h 1355445"/>
                <a:gd name="connsiteX285" fmla="*/ 3619 w 1617340"/>
                <a:gd name="connsiteY285" fmla="*/ 882642 h 1355445"/>
                <a:gd name="connsiteX286" fmla="*/ 5845 w 1617340"/>
                <a:gd name="connsiteY286" fmla="*/ 865925 h 1355445"/>
                <a:gd name="connsiteX287" fmla="*/ 9185 w 1617340"/>
                <a:gd name="connsiteY287" fmla="*/ 854780 h 1355445"/>
                <a:gd name="connsiteX288" fmla="*/ 16979 w 1617340"/>
                <a:gd name="connsiteY288" fmla="*/ 842521 h 1355445"/>
                <a:gd name="connsiteX289" fmla="*/ 24773 w 1617340"/>
                <a:gd name="connsiteY289" fmla="*/ 832491 h 1355445"/>
                <a:gd name="connsiteX290" fmla="*/ 23659 w 1617340"/>
                <a:gd name="connsiteY290" fmla="*/ 820233 h 1355445"/>
                <a:gd name="connsiteX291" fmla="*/ 24773 w 1617340"/>
                <a:gd name="connsiteY291" fmla="*/ 809088 h 1355445"/>
                <a:gd name="connsiteX292" fmla="*/ 34793 w 1617340"/>
                <a:gd name="connsiteY292" fmla="*/ 811317 h 1355445"/>
                <a:gd name="connsiteX293" fmla="*/ 42586 w 1617340"/>
                <a:gd name="connsiteY293" fmla="*/ 806859 h 1355445"/>
                <a:gd name="connsiteX294" fmla="*/ 53163 w 1617340"/>
                <a:gd name="connsiteY294" fmla="*/ 791814 h 1355445"/>
                <a:gd name="connsiteX295" fmla="*/ 45926 w 1617340"/>
                <a:gd name="connsiteY295" fmla="*/ 785685 h 1355445"/>
                <a:gd name="connsiteX296" fmla="*/ 37020 w 1617340"/>
                <a:gd name="connsiteY296" fmla="*/ 785685 h 1355445"/>
                <a:gd name="connsiteX297" fmla="*/ 24773 w 1617340"/>
                <a:gd name="connsiteY297" fmla="*/ 789028 h 1355445"/>
                <a:gd name="connsiteX298" fmla="*/ 15866 w 1617340"/>
                <a:gd name="connsiteY298" fmla="*/ 775655 h 1355445"/>
                <a:gd name="connsiteX299" fmla="*/ 24773 w 1617340"/>
                <a:gd name="connsiteY299" fmla="*/ 768968 h 1355445"/>
                <a:gd name="connsiteX300" fmla="*/ 26999 w 1617340"/>
                <a:gd name="connsiteY300" fmla="*/ 754480 h 1355445"/>
                <a:gd name="connsiteX301" fmla="*/ 26999 w 1617340"/>
                <a:gd name="connsiteY301" fmla="*/ 743336 h 1355445"/>
                <a:gd name="connsiteX302" fmla="*/ 19206 w 1617340"/>
                <a:gd name="connsiteY302" fmla="*/ 734420 h 1355445"/>
                <a:gd name="connsiteX303" fmla="*/ 8072 w 1617340"/>
                <a:gd name="connsiteY303" fmla="*/ 725505 h 1355445"/>
                <a:gd name="connsiteX304" fmla="*/ 8072 w 1617340"/>
                <a:gd name="connsiteY304" fmla="*/ 713246 h 1355445"/>
                <a:gd name="connsiteX305" fmla="*/ 10299 w 1617340"/>
                <a:gd name="connsiteY305" fmla="*/ 700987 h 1355445"/>
                <a:gd name="connsiteX306" fmla="*/ 23659 w 1617340"/>
                <a:gd name="connsiteY306" fmla="*/ 694300 h 1355445"/>
                <a:gd name="connsiteX307" fmla="*/ 25886 w 1617340"/>
                <a:gd name="connsiteY307" fmla="*/ 675355 h 1355445"/>
                <a:gd name="connsiteX308" fmla="*/ 33679 w 1617340"/>
                <a:gd name="connsiteY308" fmla="*/ 659752 h 1355445"/>
                <a:gd name="connsiteX309" fmla="*/ 43700 w 1617340"/>
                <a:gd name="connsiteY309" fmla="*/ 648608 h 1355445"/>
                <a:gd name="connsiteX310" fmla="*/ 60400 w 1617340"/>
                <a:gd name="connsiteY310" fmla="*/ 644150 h 1355445"/>
                <a:gd name="connsiteX311" fmla="*/ 65967 w 1617340"/>
                <a:gd name="connsiteY311" fmla="*/ 628548 h 1355445"/>
                <a:gd name="connsiteX312" fmla="*/ 71534 w 1617340"/>
                <a:gd name="connsiteY312" fmla="*/ 612946 h 1355445"/>
                <a:gd name="connsiteX313" fmla="*/ 80441 w 1617340"/>
                <a:gd name="connsiteY313" fmla="*/ 604030 h 1355445"/>
                <a:gd name="connsiteX314" fmla="*/ 94915 w 1617340"/>
                <a:gd name="connsiteY314" fmla="*/ 596229 h 1355445"/>
                <a:gd name="connsiteX315" fmla="*/ 91574 w 1617340"/>
                <a:gd name="connsiteY315" fmla="*/ 581741 h 1355445"/>
                <a:gd name="connsiteX316" fmla="*/ 80441 w 1617340"/>
                <a:gd name="connsiteY316" fmla="*/ 582856 h 1355445"/>
                <a:gd name="connsiteX317" fmla="*/ 64854 w 1617340"/>
                <a:gd name="connsiteY317" fmla="*/ 583970 h 1355445"/>
                <a:gd name="connsiteX318" fmla="*/ 58173 w 1617340"/>
                <a:gd name="connsiteY318" fmla="*/ 572825 h 1355445"/>
                <a:gd name="connsiteX319" fmla="*/ 64854 w 1617340"/>
                <a:gd name="connsiteY319" fmla="*/ 563910 h 1355445"/>
                <a:gd name="connsiteX320" fmla="*/ 78214 w 1617340"/>
                <a:gd name="connsiteY320" fmla="*/ 560567 h 1355445"/>
                <a:gd name="connsiteX321" fmla="*/ 81554 w 1617340"/>
                <a:gd name="connsiteY321" fmla="*/ 549422 h 1355445"/>
                <a:gd name="connsiteX322" fmla="*/ 72647 w 1617340"/>
                <a:gd name="connsiteY322" fmla="*/ 546079 h 1355445"/>
                <a:gd name="connsiteX323" fmla="*/ 64854 w 1617340"/>
                <a:gd name="connsiteY323" fmla="*/ 538278 h 1355445"/>
                <a:gd name="connsiteX324" fmla="*/ 70421 w 1617340"/>
                <a:gd name="connsiteY324" fmla="*/ 526019 h 1355445"/>
                <a:gd name="connsiteX325" fmla="*/ 88234 w 1617340"/>
                <a:gd name="connsiteY325" fmla="*/ 526019 h 1355445"/>
                <a:gd name="connsiteX326" fmla="*/ 112728 w 1617340"/>
                <a:gd name="connsiteY326" fmla="*/ 524904 h 1355445"/>
                <a:gd name="connsiteX327" fmla="*/ 110502 w 1617340"/>
                <a:gd name="connsiteY327" fmla="*/ 511531 h 1355445"/>
                <a:gd name="connsiteX328" fmla="*/ 101595 w 1617340"/>
                <a:gd name="connsiteY328" fmla="*/ 499272 h 1355445"/>
                <a:gd name="connsiteX329" fmla="*/ 83781 w 1617340"/>
                <a:gd name="connsiteY329" fmla="*/ 488128 h 1355445"/>
                <a:gd name="connsiteX330" fmla="*/ 80441 w 1617340"/>
                <a:gd name="connsiteY330" fmla="*/ 472525 h 1355445"/>
                <a:gd name="connsiteX331" fmla="*/ 79327 w 1617340"/>
                <a:gd name="connsiteY331" fmla="*/ 443550 h 1355445"/>
                <a:gd name="connsiteX332" fmla="*/ 93801 w 1617340"/>
                <a:gd name="connsiteY332" fmla="*/ 432405 h 1355445"/>
                <a:gd name="connsiteX333" fmla="*/ 111615 w 1617340"/>
                <a:gd name="connsiteY333" fmla="*/ 416803 h 1355445"/>
                <a:gd name="connsiteX334" fmla="*/ 128316 w 1617340"/>
                <a:gd name="connsiteY334" fmla="*/ 419032 h 1355445"/>
                <a:gd name="connsiteX335" fmla="*/ 152810 w 1617340"/>
                <a:gd name="connsiteY335" fmla="*/ 416803 h 1355445"/>
                <a:gd name="connsiteX336" fmla="*/ 147243 w 1617340"/>
                <a:gd name="connsiteY336" fmla="*/ 400086 h 1355445"/>
                <a:gd name="connsiteX337" fmla="*/ 163943 w 1617340"/>
                <a:gd name="connsiteY337" fmla="*/ 391171 h 1355445"/>
                <a:gd name="connsiteX338" fmla="*/ 177304 w 1617340"/>
                <a:gd name="connsiteY338" fmla="*/ 398972 h 1355445"/>
                <a:gd name="connsiteX339" fmla="*/ 190664 w 1617340"/>
                <a:gd name="connsiteY339" fmla="*/ 409002 h 1355445"/>
                <a:gd name="connsiteX340" fmla="*/ 208478 w 1617340"/>
                <a:gd name="connsiteY340" fmla="*/ 410116 h 1355445"/>
                <a:gd name="connsiteX341" fmla="*/ 212653 w 1617340"/>
                <a:gd name="connsiteY341" fmla="*/ 392564 h 1355445"/>
                <a:gd name="connsiteX342" fmla="*/ 208478 w 1617340"/>
                <a:gd name="connsiteY342" fmla="*/ 378912 h 1355445"/>
                <a:gd name="connsiteX343" fmla="*/ 202911 w 1617340"/>
                <a:gd name="connsiteY343" fmla="*/ 362195 h 1355445"/>
                <a:gd name="connsiteX344" fmla="*/ 209591 w 1617340"/>
                <a:gd name="connsiteY344" fmla="*/ 339906 h 1355445"/>
                <a:gd name="connsiteX345" fmla="*/ 215158 w 1617340"/>
                <a:gd name="connsiteY345" fmla="*/ 318732 h 1355445"/>
                <a:gd name="connsiteX346" fmla="*/ 219612 w 1617340"/>
                <a:gd name="connsiteY346" fmla="*/ 307587 h 1355445"/>
                <a:gd name="connsiteX347" fmla="*/ 214045 w 1617340"/>
                <a:gd name="connsiteY347" fmla="*/ 298672 h 1355445"/>
                <a:gd name="connsiteX348" fmla="*/ 198458 w 1617340"/>
                <a:gd name="connsiteY348" fmla="*/ 291985 h 1355445"/>
                <a:gd name="connsiteX349" fmla="*/ 204024 w 1617340"/>
                <a:gd name="connsiteY349" fmla="*/ 274154 h 1355445"/>
                <a:gd name="connsiteX350" fmla="*/ 234085 w 1617340"/>
                <a:gd name="connsiteY350" fmla="*/ 270811 h 1355445"/>
                <a:gd name="connsiteX351" fmla="*/ 232972 w 1617340"/>
                <a:gd name="connsiteY351" fmla="*/ 247407 h 1355445"/>
                <a:gd name="connsiteX352" fmla="*/ 246332 w 1617340"/>
                <a:gd name="connsiteY352" fmla="*/ 237377 h 1355445"/>
                <a:gd name="connsiteX353" fmla="*/ 260806 w 1617340"/>
                <a:gd name="connsiteY353" fmla="*/ 230690 h 1355445"/>
                <a:gd name="connsiteX354" fmla="*/ 268600 w 1617340"/>
                <a:gd name="connsiteY354" fmla="*/ 215088 h 1355445"/>
                <a:gd name="connsiteX355" fmla="*/ 261919 w 1617340"/>
                <a:gd name="connsiteY355" fmla="*/ 203944 h 1355445"/>
                <a:gd name="connsiteX356" fmla="*/ 260806 w 1617340"/>
                <a:gd name="connsiteY356" fmla="*/ 170510 h 1355445"/>
                <a:gd name="connsiteX357" fmla="*/ 276393 w 1617340"/>
                <a:gd name="connsiteY357" fmla="*/ 160480 h 1355445"/>
                <a:gd name="connsiteX358" fmla="*/ 273053 w 1617340"/>
                <a:gd name="connsiteY358" fmla="*/ 143764 h 1355445"/>
                <a:gd name="connsiteX359" fmla="*/ 264146 w 1617340"/>
                <a:gd name="connsiteY359" fmla="*/ 131505 h 1355445"/>
                <a:gd name="connsiteX360" fmla="*/ 263033 w 1617340"/>
                <a:gd name="connsiteY360" fmla="*/ 115902 h 1355445"/>
                <a:gd name="connsiteX361" fmla="*/ 271940 w 1617340"/>
                <a:gd name="connsiteY361" fmla="*/ 94728 h 1355445"/>
                <a:gd name="connsiteX362" fmla="*/ 288640 w 1617340"/>
                <a:gd name="connsiteY362" fmla="*/ 93614 h 1355445"/>
                <a:gd name="connsiteX363" fmla="*/ 305341 w 1617340"/>
                <a:gd name="connsiteY363" fmla="*/ 96957 h 1355445"/>
                <a:gd name="connsiteX364" fmla="*/ 316474 w 1617340"/>
                <a:gd name="connsiteY364" fmla="*/ 109216 h 1355445"/>
                <a:gd name="connsiteX365" fmla="*/ 326495 w 1617340"/>
                <a:gd name="connsiteY365" fmla="*/ 115902 h 1355445"/>
                <a:gd name="connsiteX366" fmla="*/ 347649 w 1617340"/>
                <a:gd name="connsiteY366" fmla="*/ 105872 h 1355445"/>
                <a:gd name="connsiteX367" fmla="*/ 373256 w 1617340"/>
                <a:gd name="connsiteY367" fmla="*/ 98071 h 1355445"/>
                <a:gd name="connsiteX368" fmla="*/ 403317 w 1617340"/>
                <a:gd name="connsiteY368" fmla="*/ 85812 h 1355445"/>
                <a:gd name="connsiteX369" fmla="*/ 404430 w 1617340"/>
                <a:gd name="connsiteY369" fmla="*/ 47921 h 1355445"/>
                <a:gd name="connsiteX370" fmla="*/ 421131 w 1617340"/>
                <a:gd name="connsiteY370" fmla="*/ 26747 h 1355445"/>
                <a:gd name="connsiteX371" fmla="*/ 436718 w 1617340"/>
                <a:gd name="connsiteY371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1557 w 1617340"/>
                <a:gd name="connsiteY25" fmla="*/ 290871 h 1355445"/>
                <a:gd name="connsiteX26" fmla="*/ 639290 w 1617340"/>
                <a:gd name="connsiteY26" fmla="*/ 280005 h 1355445"/>
                <a:gd name="connsiteX27" fmla="*/ 676868 w 1617340"/>
                <a:gd name="connsiteY27" fmla="*/ 325697 h 1355445"/>
                <a:gd name="connsiteX28" fmla="*/ 692455 w 1617340"/>
                <a:gd name="connsiteY28" fmla="*/ 317896 h 1355445"/>
                <a:gd name="connsiteX29" fmla="*/ 718064 w 1617340"/>
                <a:gd name="connsiteY29" fmla="*/ 316782 h 1355445"/>
                <a:gd name="connsiteX30" fmla="*/ 732539 w 1617340"/>
                <a:gd name="connsiteY30" fmla="*/ 305637 h 1355445"/>
                <a:gd name="connsiteX31" fmla="*/ 745900 w 1617340"/>
                <a:gd name="connsiteY31" fmla="*/ 295607 h 1355445"/>
                <a:gd name="connsiteX32" fmla="*/ 762601 w 1617340"/>
                <a:gd name="connsiteY32" fmla="*/ 292264 h 1355445"/>
                <a:gd name="connsiteX33" fmla="*/ 787096 w 1617340"/>
                <a:gd name="connsiteY33" fmla="*/ 292264 h 1355445"/>
                <a:gd name="connsiteX34" fmla="*/ 803798 w 1617340"/>
                <a:gd name="connsiteY34" fmla="*/ 310095 h 1355445"/>
                <a:gd name="connsiteX35" fmla="*/ 812705 w 1617340"/>
                <a:gd name="connsiteY35" fmla="*/ 327926 h 1355445"/>
                <a:gd name="connsiteX36" fmla="*/ 847221 w 1617340"/>
                <a:gd name="connsiteY36" fmla="*/ 331270 h 1355445"/>
                <a:gd name="connsiteX37" fmla="*/ 865036 w 1617340"/>
                <a:gd name="connsiteY37" fmla="*/ 343529 h 1355445"/>
                <a:gd name="connsiteX38" fmla="*/ 881737 w 1617340"/>
                <a:gd name="connsiteY38" fmla="*/ 344643 h 1355445"/>
                <a:gd name="connsiteX39" fmla="*/ 889531 w 1617340"/>
                <a:gd name="connsiteY39" fmla="*/ 333499 h 1355445"/>
                <a:gd name="connsiteX40" fmla="*/ 898439 w 1617340"/>
                <a:gd name="connsiteY40" fmla="*/ 323469 h 1355445"/>
                <a:gd name="connsiteX41" fmla="*/ 908459 w 1617340"/>
                <a:gd name="connsiteY41" fmla="*/ 313439 h 1355445"/>
                <a:gd name="connsiteX42" fmla="*/ 922934 w 1617340"/>
                <a:gd name="connsiteY42" fmla="*/ 308981 h 1355445"/>
                <a:gd name="connsiteX43" fmla="*/ 936295 w 1617340"/>
                <a:gd name="connsiteY43" fmla="*/ 310095 h 1355445"/>
                <a:gd name="connsiteX44" fmla="*/ 947429 w 1617340"/>
                <a:gd name="connsiteY44" fmla="*/ 321240 h 1355445"/>
                <a:gd name="connsiteX45" fmla="*/ 955223 w 1617340"/>
                <a:gd name="connsiteY45" fmla="*/ 335727 h 1355445"/>
                <a:gd name="connsiteX46" fmla="*/ 969698 w 1617340"/>
                <a:gd name="connsiteY46" fmla="*/ 340185 h 1355445"/>
                <a:gd name="connsiteX47" fmla="*/ 976378 w 1617340"/>
                <a:gd name="connsiteY47" fmla="*/ 326812 h 1355445"/>
                <a:gd name="connsiteX48" fmla="*/ 977492 w 1617340"/>
                <a:gd name="connsiteY48" fmla="*/ 325697 h 1355445"/>
                <a:gd name="connsiteX49" fmla="*/ 1005327 w 1617340"/>
                <a:gd name="connsiteY49" fmla="*/ 330155 h 1355445"/>
                <a:gd name="connsiteX50" fmla="*/ 1028709 w 1617340"/>
                <a:gd name="connsiteY50" fmla="*/ 340185 h 1355445"/>
                <a:gd name="connsiteX51" fmla="*/ 1052091 w 1617340"/>
                <a:gd name="connsiteY51" fmla="*/ 351330 h 1355445"/>
                <a:gd name="connsiteX52" fmla="*/ 1060998 w 1617340"/>
                <a:gd name="connsiteY52" fmla="*/ 369161 h 1355445"/>
                <a:gd name="connsiteX53" fmla="*/ 1055431 w 1617340"/>
                <a:gd name="connsiteY53" fmla="*/ 391450 h 1355445"/>
                <a:gd name="connsiteX54" fmla="*/ 1055431 w 1617340"/>
                <a:gd name="connsiteY54" fmla="*/ 409281 h 1355445"/>
                <a:gd name="connsiteX55" fmla="*/ 1076586 w 1617340"/>
                <a:gd name="connsiteY55" fmla="*/ 412624 h 1355445"/>
                <a:gd name="connsiteX56" fmla="*/ 1081040 w 1617340"/>
                <a:gd name="connsiteY56" fmla="*/ 429341 h 1355445"/>
                <a:gd name="connsiteX57" fmla="*/ 1087720 w 1617340"/>
                <a:gd name="connsiteY57" fmla="*/ 442714 h 1355445"/>
                <a:gd name="connsiteX58" fmla="*/ 1099968 w 1617340"/>
                <a:gd name="connsiteY58" fmla="*/ 457202 h 1355445"/>
                <a:gd name="connsiteX59" fmla="*/ 1112216 w 1617340"/>
                <a:gd name="connsiteY59" fmla="*/ 476148 h 1355445"/>
                <a:gd name="connsiteX60" fmla="*/ 1135597 w 1617340"/>
                <a:gd name="connsiteY60" fmla="*/ 477262 h 1355445"/>
                <a:gd name="connsiteX61" fmla="*/ 1140051 w 1617340"/>
                <a:gd name="connsiteY61" fmla="*/ 458317 h 1355445"/>
                <a:gd name="connsiteX62" fmla="*/ 1146732 w 1617340"/>
                <a:gd name="connsiteY62" fmla="*/ 447172 h 1355445"/>
                <a:gd name="connsiteX63" fmla="*/ 1165660 w 1617340"/>
                <a:gd name="connsiteY63" fmla="*/ 442714 h 1355445"/>
                <a:gd name="connsiteX64" fmla="*/ 1182361 w 1617340"/>
                <a:gd name="connsiteY64" fmla="*/ 448287 h 1355445"/>
                <a:gd name="connsiteX65" fmla="*/ 1199063 w 1617340"/>
                <a:gd name="connsiteY65" fmla="*/ 456088 h 1355445"/>
                <a:gd name="connsiteX66" fmla="*/ 1210197 w 1617340"/>
                <a:gd name="connsiteY66" fmla="*/ 476148 h 1355445"/>
                <a:gd name="connsiteX67" fmla="*/ 1226898 w 1617340"/>
                <a:gd name="connsiteY67" fmla="*/ 489521 h 1355445"/>
                <a:gd name="connsiteX68" fmla="*/ 1250280 w 1617340"/>
                <a:gd name="connsiteY68" fmla="*/ 488407 h 1355445"/>
                <a:gd name="connsiteX69" fmla="*/ 1281456 w 1617340"/>
                <a:gd name="connsiteY69" fmla="*/ 486178 h 1355445"/>
                <a:gd name="connsiteX70" fmla="*/ 1300384 w 1617340"/>
                <a:gd name="connsiteY70" fmla="*/ 477262 h 1355445"/>
                <a:gd name="connsiteX71" fmla="*/ 1312632 w 1617340"/>
                <a:gd name="connsiteY71" fmla="*/ 462774 h 1355445"/>
                <a:gd name="connsiteX72" fmla="*/ 1353828 w 1617340"/>
                <a:gd name="connsiteY72" fmla="*/ 457202 h 1355445"/>
                <a:gd name="connsiteX73" fmla="*/ 1363849 w 1617340"/>
                <a:gd name="connsiteY73" fmla="*/ 477262 h 1355445"/>
                <a:gd name="connsiteX74" fmla="*/ 1385004 w 1617340"/>
                <a:gd name="connsiteY74" fmla="*/ 491750 h 1355445"/>
                <a:gd name="connsiteX75" fmla="*/ 1406159 w 1617340"/>
                <a:gd name="connsiteY75" fmla="*/ 500666 h 1355445"/>
                <a:gd name="connsiteX76" fmla="*/ 1412561 w 1617340"/>
                <a:gd name="connsiteY76" fmla="*/ 518497 h 1355445"/>
                <a:gd name="connsiteX77" fmla="*/ 1413264 w 1617340"/>
                <a:gd name="connsiteY77" fmla="*/ 519054 h 1355445"/>
                <a:gd name="connsiteX78" fmla="*/ 1434452 w 1617340"/>
                <a:gd name="connsiteY78" fmla="*/ 514039 h 1355445"/>
                <a:gd name="connsiteX79" fmla="*/ 1454525 w 1617340"/>
                <a:gd name="connsiteY79" fmla="*/ 506237 h 1355445"/>
                <a:gd name="connsiteX80" fmla="*/ 1473483 w 1617340"/>
                <a:gd name="connsiteY80" fmla="*/ 506237 h 1355445"/>
                <a:gd name="connsiteX81" fmla="*/ 1483032 w 1617340"/>
                <a:gd name="connsiteY81" fmla="*/ 524262 h 1355445"/>
                <a:gd name="connsiteX82" fmla="*/ 1484748 w 1617340"/>
                <a:gd name="connsiteY82" fmla="*/ 524395 h 1355445"/>
                <a:gd name="connsiteX83" fmla="*/ 1499132 w 1617340"/>
                <a:gd name="connsiteY83" fmla="*/ 515153 h 1355445"/>
                <a:gd name="connsiteX84" fmla="*/ 1514744 w 1617340"/>
                <a:gd name="connsiteY84" fmla="*/ 502894 h 1355445"/>
                <a:gd name="connsiteX85" fmla="*/ 1527011 w 1617340"/>
                <a:gd name="connsiteY85" fmla="*/ 516267 h 1355445"/>
                <a:gd name="connsiteX86" fmla="*/ 1547084 w 1617340"/>
                <a:gd name="connsiteY86" fmla="*/ 528526 h 1355445"/>
                <a:gd name="connsiteX87" fmla="*/ 1569388 w 1617340"/>
                <a:gd name="connsiteY87" fmla="*/ 528526 h 1355445"/>
                <a:gd name="connsiteX88" fmla="*/ 1589461 w 1617340"/>
                <a:gd name="connsiteY88" fmla="*/ 530755 h 1355445"/>
                <a:gd name="connsiteX89" fmla="*/ 1617340 w 1617340"/>
                <a:gd name="connsiteY89" fmla="*/ 549701 h 1355445"/>
                <a:gd name="connsiteX90" fmla="*/ 1597267 w 1617340"/>
                <a:gd name="connsiteY90" fmla="*/ 555273 h 1355445"/>
                <a:gd name="connsiteX91" fmla="*/ 1587231 w 1617340"/>
                <a:gd name="connsiteY91" fmla="*/ 578676 h 1355445"/>
                <a:gd name="connsiteX92" fmla="*/ 1578309 w 1617340"/>
                <a:gd name="connsiteY92" fmla="*/ 597622 h 1355445"/>
                <a:gd name="connsiteX93" fmla="*/ 1583885 w 1617340"/>
                <a:gd name="connsiteY93" fmla="*/ 625483 h 1355445"/>
                <a:gd name="connsiteX94" fmla="*/ 1574964 w 1617340"/>
                <a:gd name="connsiteY94" fmla="*/ 638857 h 1355445"/>
                <a:gd name="connsiteX95" fmla="*/ 1551545 w 1617340"/>
                <a:gd name="connsiteY95" fmla="*/ 641085 h 1355445"/>
                <a:gd name="connsiteX96" fmla="*/ 1534818 w 1617340"/>
                <a:gd name="connsiteY96" fmla="*/ 663374 h 1355445"/>
                <a:gd name="connsiteX97" fmla="*/ 1537048 w 1617340"/>
                <a:gd name="connsiteY97" fmla="*/ 689007 h 1355445"/>
                <a:gd name="connsiteX98" fmla="*/ 1518090 w 1617340"/>
                <a:gd name="connsiteY98" fmla="*/ 702380 h 1355445"/>
                <a:gd name="connsiteX99" fmla="*/ 1495787 w 1617340"/>
                <a:gd name="connsiteY99" fmla="*/ 714639 h 1355445"/>
                <a:gd name="connsiteX100" fmla="*/ 1490211 w 1617340"/>
                <a:gd name="connsiteY100" fmla="*/ 725783 h 1355445"/>
                <a:gd name="connsiteX101" fmla="*/ 1487980 w 1617340"/>
                <a:gd name="connsiteY101" fmla="*/ 750301 h 1355445"/>
                <a:gd name="connsiteX102" fmla="*/ 1486865 w 1617340"/>
                <a:gd name="connsiteY102" fmla="*/ 779277 h 1355445"/>
                <a:gd name="connsiteX103" fmla="*/ 1476829 w 1617340"/>
                <a:gd name="connsiteY103" fmla="*/ 801566 h 1355445"/>
                <a:gd name="connsiteX104" fmla="*/ 1467907 w 1617340"/>
                <a:gd name="connsiteY104" fmla="*/ 828312 h 1355445"/>
                <a:gd name="connsiteX105" fmla="*/ 1461216 w 1617340"/>
                <a:gd name="connsiteY105" fmla="*/ 843915 h 1355445"/>
                <a:gd name="connsiteX106" fmla="*/ 1461216 w 1617340"/>
                <a:gd name="connsiteY106" fmla="*/ 862860 h 1355445"/>
                <a:gd name="connsiteX107" fmla="*/ 1464562 w 1617340"/>
                <a:gd name="connsiteY107" fmla="*/ 887378 h 1355445"/>
                <a:gd name="connsiteX108" fmla="*/ 1469022 w 1617340"/>
                <a:gd name="connsiteY108" fmla="*/ 904095 h 1355445"/>
                <a:gd name="connsiteX109" fmla="*/ 1456756 w 1617340"/>
                <a:gd name="connsiteY109" fmla="*/ 919697 h 1355445"/>
                <a:gd name="connsiteX110" fmla="*/ 1445604 w 1617340"/>
                <a:gd name="connsiteY110" fmla="*/ 939757 h 1355445"/>
                <a:gd name="connsiteX111" fmla="*/ 1435567 w 1617340"/>
                <a:gd name="connsiteY111" fmla="*/ 960931 h 1355445"/>
                <a:gd name="connsiteX112" fmla="*/ 1423300 w 1617340"/>
                <a:gd name="connsiteY112" fmla="*/ 985449 h 1355445"/>
                <a:gd name="connsiteX113" fmla="*/ 1422989 w 1617340"/>
                <a:gd name="connsiteY113" fmla="*/ 985507 h 1355445"/>
                <a:gd name="connsiteX114" fmla="*/ 1421070 w 1617340"/>
                <a:gd name="connsiteY114" fmla="*/ 1005509 h 1355445"/>
                <a:gd name="connsiteX115" fmla="*/ 1423300 w 1617340"/>
                <a:gd name="connsiteY115" fmla="*/ 1024455 h 1355445"/>
                <a:gd name="connsiteX116" fmla="*/ 1423300 w 1617340"/>
                <a:gd name="connsiteY116" fmla="*/ 1045629 h 1355445"/>
                <a:gd name="connsiteX117" fmla="*/ 1432222 w 1617340"/>
                <a:gd name="connsiteY117" fmla="*/ 1054545 h 1355445"/>
                <a:gd name="connsiteX118" fmla="*/ 1441143 w 1617340"/>
                <a:gd name="connsiteY118" fmla="*/ 1063460 h 1355445"/>
                <a:gd name="connsiteX119" fmla="*/ 1436683 w 1617340"/>
                <a:gd name="connsiteY119" fmla="*/ 1077948 h 1355445"/>
                <a:gd name="connsiteX120" fmla="*/ 1423300 w 1617340"/>
                <a:gd name="connsiteY120" fmla="*/ 1087978 h 1355445"/>
                <a:gd name="connsiteX121" fmla="*/ 1424416 w 1617340"/>
                <a:gd name="connsiteY121" fmla="*/ 1114725 h 1355445"/>
                <a:gd name="connsiteX122" fmla="*/ 1426646 w 1617340"/>
                <a:gd name="connsiteY122" fmla="*/ 1133670 h 1355445"/>
                <a:gd name="connsiteX123" fmla="*/ 1414379 w 1617340"/>
                <a:gd name="connsiteY123" fmla="*/ 1151502 h 1355445"/>
                <a:gd name="connsiteX124" fmla="*/ 1415494 w 1617340"/>
                <a:gd name="connsiteY124" fmla="*/ 1176019 h 1355445"/>
                <a:gd name="connsiteX125" fmla="*/ 1417725 w 1617340"/>
                <a:gd name="connsiteY125" fmla="*/ 1194965 h 1355445"/>
                <a:gd name="connsiteX126" fmla="*/ 1402112 w 1617340"/>
                <a:gd name="connsiteY126" fmla="*/ 1211682 h 1355445"/>
                <a:gd name="connsiteX127" fmla="*/ 1406573 w 1617340"/>
                <a:gd name="connsiteY127" fmla="*/ 1228398 h 1355445"/>
                <a:gd name="connsiteX128" fmla="*/ 1418840 w 1617340"/>
                <a:gd name="connsiteY128" fmla="*/ 1238428 h 1355445"/>
                <a:gd name="connsiteX129" fmla="*/ 1428876 w 1617340"/>
                <a:gd name="connsiteY129" fmla="*/ 1256259 h 1355445"/>
                <a:gd name="connsiteX130" fmla="*/ 1438913 w 1617340"/>
                <a:gd name="connsiteY130" fmla="*/ 1268518 h 1355445"/>
                <a:gd name="connsiteX131" fmla="*/ 1419955 w 1617340"/>
                <a:gd name="connsiteY131" fmla="*/ 1284121 h 1355445"/>
                <a:gd name="connsiteX132" fmla="*/ 1417725 w 1617340"/>
                <a:gd name="connsiteY132" fmla="*/ 1296380 h 1355445"/>
                <a:gd name="connsiteX133" fmla="*/ 1415494 w 1617340"/>
                <a:gd name="connsiteY133" fmla="*/ 1310867 h 1355445"/>
                <a:gd name="connsiteX134" fmla="*/ 1419955 w 1617340"/>
                <a:gd name="connsiteY134" fmla="*/ 1327584 h 1355445"/>
                <a:gd name="connsiteX135" fmla="*/ 1411034 w 1617340"/>
                <a:gd name="connsiteY135" fmla="*/ 1335385 h 1355445"/>
                <a:gd name="connsiteX136" fmla="*/ 1394306 w 1617340"/>
                <a:gd name="connsiteY136" fmla="*/ 1348758 h 1355445"/>
                <a:gd name="connsiteX137" fmla="*/ 1380924 w 1617340"/>
                <a:gd name="connsiteY137" fmla="*/ 1354331 h 1355445"/>
                <a:gd name="connsiteX138" fmla="*/ 1357505 w 1617340"/>
                <a:gd name="connsiteY138" fmla="*/ 1355445 h 1355445"/>
                <a:gd name="connsiteX139" fmla="*/ 1334087 w 1617340"/>
                <a:gd name="connsiteY139" fmla="*/ 1352102 h 1355445"/>
                <a:gd name="connsiteX140" fmla="*/ 1312899 w 1617340"/>
                <a:gd name="connsiteY140" fmla="*/ 1350987 h 1355445"/>
                <a:gd name="connsiteX141" fmla="*/ 1314014 w 1617340"/>
                <a:gd name="connsiteY141" fmla="*/ 1337614 h 1355445"/>
                <a:gd name="connsiteX142" fmla="*/ 1305092 w 1617340"/>
                <a:gd name="connsiteY142" fmla="*/ 1326470 h 1355445"/>
                <a:gd name="connsiteX143" fmla="*/ 1290038 w 1617340"/>
                <a:gd name="connsiteY143" fmla="*/ 1306967 h 1355445"/>
                <a:gd name="connsiteX144" fmla="*/ 1282232 w 1617340"/>
                <a:gd name="connsiteY144" fmla="*/ 1290250 h 1355445"/>
                <a:gd name="connsiteX145" fmla="*/ 1280001 w 1617340"/>
                <a:gd name="connsiteY145" fmla="*/ 1276877 h 1355445"/>
                <a:gd name="connsiteX146" fmla="*/ 1275540 w 1617340"/>
                <a:gd name="connsiteY146" fmla="*/ 1262389 h 1355445"/>
                <a:gd name="connsiteX147" fmla="*/ 1257698 w 1617340"/>
                <a:gd name="connsiteY147" fmla="*/ 1262389 h 1355445"/>
                <a:gd name="connsiteX148" fmla="*/ 1251007 w 1617340"/>
                <a:gd name="connsiteY148" fmla="*/ 1255702 h 1355445"/>
                <a:gd name="connsiteX149" fmla="*/ 1254352 w 1617340"/>
                <a:gd name="connsiteY149" fmla="*/ 1243443 h 1355445"/>
                <a:gd name="connsiteX150" fmla="*/ 1259928 w 1617340"/>
                <a:gd name="connsiteY150" fmla="*/ 1227841 h 1355445"/>
                <a:gd name="connsiteX151" fmla="*/ 1262158 w 1617340"/>
                <a:gd name="connsiteY151" fmla="*/ 1214468 h 1355445"/>
                <a:gd name="connsiteX152" fmla="*/ 1256583 w 1617340"/>
                <a:gd name="connsiteY152" fmla="*/ 1197751 h 1355445"/>
                <a:gd name="connsiteX153" fmla="*/ 1236509 w 1617340"/>
                <a:gd name="connsiteY153" fmla="*/ 1189950 h 1355445"/>
                <a:gd name="connsiteX154" fmla="*/ 1222012 w 1617340"/>
                <a:gd name="connsiteY154" fmla="*/ 1178806 h 1355445"/>
                <a:gd name="connsiteX155" fmla="*/ 1196363 w 1617340"/>
                <a:gd name="connsiteY155" fmla="*/ 1181034 h 1355445"/>
                <a:gd name="connsiteX156" fmla="*/ 1188292 w 1617340"/>
                <a:gd name="connsiteY156" fmla="*/ 1165738 h 1355445"/>
                <a:gd name="connsiteX157" fmla="*/ 1187928 w 1617340"/>
                <a:gd name="connsiteY157" fmla="*/ 1165990 h 1355445"/>
                <a:gd name="connsiteX158" fmla="*/ 1176794 w 1617340"/>
                <a:gd name="connsiteY158" fmla="*/ 1159303 h 1355445"/>
                <a:gd name="connsiteX159" fmla="*/ 1165660 w 1617340"/>
                <a:gd name="connsiteY159" fmla="*/ 1151502 h 1355445"/>
                <a:gd name="connsiteX160" fmla="*/ 1151185 w 1617340"/>
                <a:gd name="connsiteY160" fmla="*/ 1145930 h 1355445"/>
                <a:gd name="connsiteX161" fmla="*/ 1141165 w 1617340"/>
                <a:gd name="connsiteY161" fmla="*/ 1142587 h 1355445"/>
                <a:gd name="connsiteX162" fmla="*/ 1128917 w 1617340"/>
                <a:gd name="connsiteY162" fmla="*/ 1135900 h 1355445"/>
                <a:gd name="connsiteX163" fmla="*/ 1118896 w 1617340"/>
                <a:gd name="connsiteY163" fmla="*/ 1126985 h 1355445"/>
                <a:gd name="connsiteX164" fmla="*/ 1112216 w 1617340"/>
                <a:gd name="connsiteY164" fmla="*/ 1113611 h 1355445"/>
                <a:gd name="connsiteX165" fmla="*/ 1099968 w 1617340"/>
                <a:gd name="connsiteY165" fmla="*/ 1109153 h 1355445"/>
                <a:gd name="connsiteX166" fmla="*/ 1089947 w 1617340"/>
                <a:gd name="connsiteY166" fmla="*/ 1113611 h 1355445"/>
                <a:gd name="connsiteX167" fmla="*/ 1084380 w 1617340"/>
                <a:gd name="connsiteY167" fmla="*/ 1122527 h 1355445"/>
                <a:gd name="connsiteX168" fmla="*/ 1072132 w 1617340"/>
                <a:gd name="connsiteY168" fmla="*/ 1132557 h 1355445"/>
                <a:gd name="connsiteX169" fmla="*/ 1060998 w 1617340"/>
                <a:gd name="connsiteY169" fmla="*/ 1137015 h 1355445"/>
                <a:gd name="connsiteX170" fmla="*/ 1052091 w 1617340"/>
                <a:gd name="connsiteY170" fmla="*/ 1124756 h 1355445"/>
                <a:gd name="connsiteX171" fmla="*/ 1040957 w 1617340"/>
                <a:gd name="connsiteY171" fmla="*/ 1112497 h 1355445"/>
                <a:gd name="connsiteX172" fmla="*/ 1030936 w 1617340"/>
                <a:gd name="connsiteY172" fmla="*/ 1102467 h 1355445"/>
                <a:gd name="connsiteX173" fmla="*/ 1012008 w 1617340"/>
                <a:gd name="connsiteY173" fmla="*/ 1103581 h 1355445"/>
                <a:gd name="connsiteX174" fmla="*/ 998647 w 1617340"/>
                <a:gd name="connsiteY174" fmla="*/ 1103581 h 1355445"/>
                <a:gd name="connsiteX175" fmla="*/ 989739 w 1617340"/>
                <a:gd name="connsiteY175" fmla="*/ 1111382 h 1355445"/>
                <a:gd name="connsiteX176" fmla="*/ 981945 w 1617340"/>
                <a:gd name="connsiteY176" fmla="*/ 1122527 h 1355445"/>
                <a:gd name="connsiteX177" fmla="*/ 965244 w 1617340"/>
                <a:gd name="connsiteY177" fmla="*/ 1119183 h 1355445"/>
                <a:gd name="connsiteX178" fmla="*/ 954110 w 1617340"/>
                <a:gd name="connsiteY178" fmla="*/ 1109153 h 1355445"/>
                <a:gd name="connsiteX179" fmla="*/ 945202 w 1617340"/>
                <a:gd name="connsiteY179" fmla="*/ 1099123 h 1355445"/>
                <a:gd name="connsiteX180" fmla="*/ 944089 w 1617340"/>
                <a:gd name="connsiteY180" fmla="*/ 1084636 h 1355445"/>
                <a:gd name="connsiteX181" fmla="*/ 939635 w 1617340"/>
                <a:gd name="connsiteY181" fmla="*/ 1075720 h 1355445"/>
                <a:gd name="connsiteX182" fmla="*/ 925161 w 1617340"/>
                <a:gd name="connsiteY182" fmla="*/ 1075720 h 1355445"/>
                <a:gd name="connsiteX183" fmla="*/ 908459 w 1617340"/>
                <a:gd name="connsiteY183" fmla="*/ 1079063 h 1355445"/>
                <a:gd name="connsiteX184" fmla="*/ 904006 w 1617340"/>
                <a:gd name="connsiteY184" fmla="*/ 1090208 h 1355445"/>
                <a:gd name="connsiteX185" fmla="*/ 901779 w 1617340"/>
                <a:gd name="connsiteY185" fmla="*/ 1101352 h 1355445"/>
                <a:gd name="connsiteX186" fmla="*/ 892872 w 1617340"/>
                <a:gd name="connsiteY186" fmla="*/ 1106924 h 1355445"/>
                <a:gd name="connsiteX187" fmla="*/ 878397 w 1617340"/>
                <a:gd name="connsiteY187" fmla="*/ 1112497 h 1355445"/>
                <a:gd name="connsiteX188" fmla="*/ 873943 w 1617340"/>
                <a:gd name="connsiteY188" fmla="*/ 1094666 h 1355445"/>
                <a:gd name="connsiteX189" fmla="*/ 866149 w 1617340"/>
                <a:gd name="connsiteY189" fmla="*/ 1102467 h 1355445"/>
                <a:gd name="connsiteX190" fmla="*/ 868376 w 1617340"/>
                <a:gd name="connsiteY190" fmla="*/ 1113611 h 1355445"/>
                <a:gd name="connsiteX191" fmla="*/ 857242 w 1617340"/>
                <a:gd name="connsiteY191" fmla="*/ 1122527 h 1355445"/>
                <a:gd name="connsiteX192" fmla="*/ 847221 w 1617340"/>
                <a:gd name="connsiteY192" fmla="*/ 1109153 h 1355445"/>
                <a:gd name="connsiteX193" fmla="*/ 846598 w 1617340"/>
                <a:gd name="connsiteY193" fmla="*/ 1109097 h 1355445"/>
                <a:gd name="connsiteX194" fmla="*/ 855343 w 1617340"/>
                <a:gd name="connsiteY194" fmla="*/ 1121133 h 1355445"/>
                <a:gd name="connsiteX195" fmla="*/ 860910 w 1617340"/>
                <a:gd name="connsiteY195" fmla="*/ 1136735 h 1355445"/>
                <a:gd name="connsiteX196" fmla="*/ 837530 w 1617340"/>
                <a:gd name="connsiteY196" fmla="*/ 1143422 h 1355445"/>
                <a:gd name="connsiteX197" fmla="*/ 837530 w 1617340"/>
                <a:gd name="connsiteY197" fmla="*/ 1169054 h 1355445"/>
                <a:gd name="connsiteX198" fmla="*/ 824169 w 1617340"/>
                <a:gd name="connsiteY198" fmla="*/ 1167940 h 1355445"/>
                <a:gd name="connsiteX199" fmla="*/ 813035 w 1617340"/>
                <a:gd name="connsiteY199" fmla="*/ 1166825 h 1355445"/>
                <a:gd name="connsiteX200" fmla="*/ 808582 w 1617340"/>
                <a:gd name="connsiteY200" fmla="*/ 1182428 h 1355445"/>
                <a:gd name="connsiteX201" fmla="*/ 787428 w 1617340"/>
                <a:gd name="connsiteY201" fmla="*/ 1185771 h 1355445"/>
                <a:gd name="connsiteX202" fmla="*/ 789655 w 1617340"/>
                <a:gd name="connsiteY202" fmla="*/ 1196915 h 1355445"/>
                <a:gd name="connsiteX203" fmla="*/ 795222 w 1617340"/>
                <a:gd name="connsiteY203" fmla="*/ 1208060 h 1355445"/>
                <a:gd name="connsiteX204" fmla="*/ 805242 w 1617340"/>
                <a:gd name="connsiteY204" fmla="*/ 1210289 h 1355445"/>
                <a:gd name="connsiteX205" fmla="*/ 795222 w 1617340"/>
                <a:gd name="connsiteY205" fmla="*/ 1223662 h 1355445"/>
                <a:gd name="connsiteX206" fmla="*/ 792995 w 1617340"/>
                <a:gd name="connsiteY206" fmla="*/ 1238150 h 1355445"/>
                <a:gd name="connsiteX207" fmla="*/ 788541 w 1617340"/>
                <a:gd name="connsiteY207" fmla="*/ 1254867 h 1355445"/>
                <a:gd name="connsiteX208" fmla="*/ 769614 w 1617340"/>
                <a:gd name="connsiteY208" fmla="*/ 1257095 h 1355445"/>
                <a:gd name="connsiteX209" fmla="*/ 756254 w 1617340"/>
                <a:gd name="connsiteY209" fmla="*/ 1257095 h 1355445"/>
                <a:gd name="connsiteX210" fmla="*/ 744007 w 1617340"/>
                <a:gd name="connsiteY210" fmla="*/ 1267125 h 1355445"/>
                <a:gd name="connsiteX211" fmla="*/ 732873 w 1617340"/>
                <a:gd name="connsiteY211" fmla="*/ 1257095 h 1355445"/>
                <a:gd name="connsiteX212" fmla="*/ 721739 w 1617340"/>
                <a:gd name="connsiteY212" fmla="*/ 1252638 h 1355445"/>
                <a:gd name="connsiteX213" fmla="*/ 705039 w 1617340"/>
                <a:gd name="connsiteY213" fmla="*/ 1255981 h 1355445"/>
                <a:gd name="connsiteX214" fmla="*/ 693905 w 1617340"/>
                <a:gd name="connsiteY214" fmla="*/ 1266011 h 1355445"/>
                <a:gd name="connsiteX215" fmla="*/ 693905 w 1617340"/>
                <a:gd name="connsiteY215" fmla="*/ 1279384 h 1355445"/>
                <a:gd name="connsiteX216" fmla="*/ 689452 w 1617340"/>
                <a:gd name="connsiteY216" fmla="*/ 1293872 h 1355445"/>
                <a:gd name="connsiteX217" fmla="*/ 679432 w 1617340"/>
                <a:gd name="connsiteY217" fmla="*/ 1302788 h 1355445"/>
                <a:gd name="connsiteX218" fmla="*/ 664958 w 1617340"/>
                <a:gd name="connsiteY218" fmla="*/ 1303902 h 1355445"/>
                <a:gd name="connsiteX219" fmla="*/ 651597 w 1617340"/>
                <a:gd name="connsiteY219" fmla="*/ 1302788 h 1355445"/>
                <a:gd name="connsiteX220" fmla="*/ 640464 w 1617340"/>
                <a:gd name="connsiteY220" fmla="*/ 1290529 h 1355445"/>
                <a:gd name="connsiteX221" fmla="*/ 630443 w 1617340"/>
                <a:gd name="connsiteY221" fmla="*/ 1278270 h 1355445"/>
                <a:gd name="connsiteX222" fmla="*/ 615970 w 1617340"/>
                <a:gd name="connsiteY222" fmla="*/ 1263782 h 1355445"/>
                <a:gd name="connsiteX223" fmla="*/ 601496 w 1617340"/>
                <a:gd name="connsiteY223" fmla="*/ 1269354 h 1355445"/>
                <a:gd name="connsiteX224" fmla="*/ 592589 w 1617340"/>
                <a:gd name="connsiteY224" fmla="*/ 1272698 h 1355445"/>
                <a:gd name="connsiteX225" fmla="*/ 578115 w 1617340"/>
                <a:gd name="connsiteY225" fmla="*/ 1271583 h 1355445"/>
                <a:gd name="connsiteX226" fmla="*/ 571435 w 1617340"/>
                <a:gd name="connsiteY226" fmla="*/ 1253752 h 1355445"/>
                <a:gd name="connsiteX227" fmla="*/ 558075 w 1617340"/>
                <a:gd name="connsiteY227" fmla="*/ 1254867 h 1355445"/>
                <a:gd name="connsiteX228" fmla="*/ 545828 w 1617340"/>
                <a:gd name="connsiteY228" fmla="*/ 1258210 h 1355445"/>
                <a:gd name="connsiteX229" fmla="*/ 542488 w 1617340"/>
                <a:gd name="connsiteY229" fmla="*/ 1240379 h 1355445"/>
                <a:gd name="connsiteX230" fmla="*/ 542488 w 1617340"/>
                <a:gd name="connsiteY230" fmla="*/ 1229234 h 1355445"/>
                <a:gd name="connsiteX231" fmla="*/ 532467 w 1617340"/>
                <a:gd name="connsiteY231" fmla="*/ 1225891 h 1355445"/>
                <a:gd name="connsiteX232" fmla="*/ 523560 w 1617340"/>
                <a:gd name="connsiteY232" fmla="*/ 1213632 h 1355445"/>
                <a:gd name="connsiteX233" fmla="*/ 538034 w 1617340"/>
                <a:gd name="connsiteY233" fmla="*/ 1202488 h 1355445"/>
                <a:gd name="connsiteX234" fmla="*/ 550281 w 1617340"/>
                <a:gd name="connsiteY234" fmla="*/ 1192458 h 1355445"/>
                <a:gd name="connsiteX235" fmla="*/ 532467 w 1617340"/>
                <a:gd name="connsiteY235" fmla="*/ 1167940 h 1355445"/>
                <a:gd name="connsiteX236" fmla="*/ 517994 w 1617340"/>
                <a:gd name="connsiteY236" fmla="*/ 1152338 h 1355445"/>
                <a:gd name="connsiteX237" fmla="*/ 504633 w 1617340"/>
                <a:gd name="connsiteY237" fmla="*/ 1135621 h 1355445"/>
                <a:gd name="connsiteX238" fmla="*/ 492386 w 1617340"/>
                <a:gd name="connsiteY238" fmla="*/ 1118904 h 1355445"/>
                <a:gd name="connsiteX239" fmla="*/ 476799 w 1617340"/>
                <a:gd name="connsiteY239" fmla="*/ 1107760 h 1355445"/>
                <a:gd name="connsiteX240" fmla="*/ 464552 w 1617340"/>
                <a:gd name="connsiteY240" fmla="*/ 1098844 h 1355445"/>
                <a:gd name="connsiteX241" fmla="*/ 453418 w 1617340"/>
                <a:gd name="connsiteY241" fmla="*/ 1091043 h 1355445"/>
                <a:gd name="connsiteX242" fmla="*/ 453140 w 1617340"/>
                <a:gd name="connsiteY242" fmla="*/ 1090486 h 1355445"/>
                <a:gd name="connsiteX243" fmla="*/ 434491 w 1617340"/>
                <a:gd name="connsiteY243" fmla="*/ 1087700 h 1355445"/>
                <a:gd name="connsiteX244" fmla="*/ 420017 w 1617340"/>
                <a:gd name="connsiteY244" fmla="*/ 1089929 h 1355445"/>
                <a:gd name="connsiteX245" fmla="*/ 407770 w 1617340"/>
                <a:gd name="connsiteY245" fmla="*/ 1088814 h 1355445"/>
                <a:gd name="connsiteX246" fmla="*/ 399977 w 1617340"/>
                <a:gd name="connsiteY246" fmla="*/ 1098844 h 1355445"/>
                <a:gd name="connsiteX247" fmla="*/ 396637 w 1617340"/>
                <a:gd name="connsiteY247" fmla="*/ 1113332 h 1355445"/>
                <a:gd name="connsiteX248" fmla="*/ 388843 w 1617340"/>
                <a:gd name="connsiteY248" fmla="*/ 1118904 h 1355445"/>
                <a:gd name="connsiteX249" fmla="*/ 377709 w 1617340"/>
                <a:gd name="connsiteY249" fmla="*/ 1124476 h 1355445"/>
                <a:gd name="connsiteX250" fmla="*/ 364349 w 1617340"/>
                <a:gd name="connsiteY250" fmla="*/ 1127820 h 1355445"/>
                <a:gd name="connsiteX251" fmla="*/ 350989 w 1617340"/>
                <a:gd name="connsiteY251" fmla="*/ 1126705 h 1355445"/>
                <a:gd name="connsiteX252" fmla="*/ 330948 w 1617340"/>
                <a:gd name="connsiteY252" fmla="*/ 1127820 h 1355445"/>
                <a:gd name="connsiteX253" fmla="*/ 314248 w 1617340"/>
                <a:gd name="connsiteY253" fmla="*/ 1131163 h 1355445"/>
                <a:gd name="connsiteX254" fmla="*/ 313134 w 1617340"/>
                <a:gd name="connsiteY254" fmla="*/ 1144536 h 1355445"/>
                <a:gd name="connsiteX255" fmla="*/ 294207 w 1617340"/>
                <a:gd name="connsiteY255" fmla="*/ 1145651 h 1355445"/>
                <a:gd name="connsiteX256" fmla="*/ 283073 w 1617340"/>
                <a:gd name="connsiteY256" fmla="*/ 1125591 h 1355445"/>
                <a:gd name="connsiteX257" fmla="*/ 271940 w 1617340"/>
                <a:gd name="connsiteY257" fmla="*/ 1132277 h 1355445"/>
                <a:gd name="connsiteX258" fmla="*/ 259693 w 1617340"/>
                <a:gd name="connsiteY258" fmla="*/ 1135621 h 1355445"/>
                <a:gd name="connsiteX259" fmla="*/ 248559 w 1617340"/>
                <a:gd name="connsiteY259" fmla="*/ 1143422 h 1355445"/>
                <a:gd name="connsiteX260" fmla="*/ 224065 w 1617340"/>
                <a:gd name="connsiteY260" fmla="*/ 1144536 h 1355445"/>
                <a:gd name="connsiteX261" fmla="*/ 202911 w 1617340"/>
                <a:gd name="connsiteY261" fmla="*/ 1143422 h 1355445"/>
                <a:gd name="connsiteX262" fmla="*/ 183984 w 1617340"/>
                <a:gd name="connsiteY262" fmla="*/ 1142308 h 1355445"/>
                <a:gd name="connsiteX263" fmla="*/ 175077 w 1617340"/>
                <a:gd name="connsiteY263" fmla="*/ 1130049 h 1355445"/>
                <a:gd name="connsiteX264" fmla="*/ 165057 w 1617340"/>
                <a:gd name="connsiteY264" fmla="*/ 1113332 h 1355445"/>
                <a:gd name="connsiteX265" fmla="*/ 152810 w 1617340"/>
                <a:gd name="connsiteY265" fmla="*/ 1095501 h 1355445"/>
                <a:gd name="connsiteX266" fmla="*/ 146129 w 1617340"/>
                <a:gd name="connsiteY266" fmla="*/ 1082127 h 1355445"/>
                <a:gd name="connsiteX267" fmla="*/ 147243 w 1617340"/>
                <a:gd name="connsiteY267" fmla="*/ 1067640 h 1355445"/>
                <a:gd name="connsiteX268" fmla="*/ 132769 w 1617340"/>
                <a:gd name="connsiteY268" fmla="*/ 1044236 h 1355445"/>
                <a:gd name="connsiteX269" fmla="*/ 120522 w 1617340"/>
                <a:gd name="connsiteY269" fmla="*/ 1028634 h 1355445"/>
                <a:gd name="connsiteX270" fmla="*/ 109388 w 1617340"/>
                <a:gd name="connsiteY270" fmla="*/ 1033092 h 1355445"/>
                <a:gd name="connsiteX271" fmla="*/ 100481 w 1617340"/>
                <a:gd name="connsiteY271" fmla="*/ 1040893 h 1355445"/>
                <a:gd name="connsiteX272" fmla="*/ 87121 w 1617340"/>
                <a:gd name="connsiteY272" fmla="*/ 1029748 h 1355445"/>
                <a:gd name="connsiteX273" fmla="*/ 73761 w 1617340"/>
                <a:gd name="connsiteY273" fmla="*/ 1018604 h 1355445"/>
                <a:gd name="connsiteX274" fmla="*/ 73761 w 1617340"/>
                <a:gd name="connsiteY274" fmla="*/ 1006345 h 1355445"/>
                <a:gd name="connsiteX275" fmla="*/ 73761 w 1617340"/>
                <a:gd name="connsiteY275" fmla="*/ 986285 h 1355445"/>
                <a:gd name="connsiteX276" fmla="*/ 74874 w 1617340"/>
                <a:gd name="connsiteY276" fmla="*/ 965111 h 1355445"/>
                <a:gd name="connsiteX277" fmla="*/ 60400 w 1617340"/>
                <a:gd name="connsiteY277" fmla="*/ 949508 h 1355445"/>
                <a:gd name="connsiteX278" fmla="*/ 45926 w 1617340"/>
                <a:gd name="connsiteY278" fmla="*/ 939478 h 1355445"/>
                <a:gd name="connsiteX279" fmla="*/ 35906 w 1617340"/>
                <a:gd name="connsiteY279" fmla="*/ 926105 h 1355445"/>
                <a:gd name="connsiteX280" fmla="*/ 24773 w 1617340"/>
                <a:gd name="connsiteY280" fmla="*/ 921647 h 1355445"/>
                <a:gd name="connsiteX281" fmla="*/ 10299 w 1617340"/>
                <a:gd name="connsiteY281" fmla="*/ 924990 h 1355445"/>
                <a:gd name="connsiteX282" fmla="*/ 0 w 1617340"/>
                <a:gd name="connsiteY282" fmla="*/ 908831 h 1355445"/>
                <a:gd name="connsiteX283" fmla="*/ 1392 w 1617340"/>
                <a:gd name="connsiteY283" fmla="*/ 894900 h 1355445"/>
                <a:gd name="connsiteX284" fmla="*/ 3619 w 1617340"/>
                <a:gd name="connsiteY284" fmla="*/ 882642 h 1355445"/>
                <a:gd name="connsiteX285" fmla="*/ 5845 w 1617340"/>
                <a:gd name="connsiteY285" fmla="*/ 865925 h 1355445"/>
                <a:gd name="connsiteX286" fmla="*/ 9185 w 1617340"/>
                <a:gd name="connsiteY286" fmla="*/ 854780 h 1355445"/>
                <a:gd name="connsiteX287" fmla="*/ 16979 w 1617340"/>
                <a:gd name="connsiteY287" fmla="*/ 842521 h 1355445"/>
                <a:gd name="connsiteX288" fmla="*/ 24773 w 1617340"/>
                <a:gd name="connsiteY288" fmla="*/ 832491 h 1355445"/>
                <a:gd name="connsiteX289" fmla="*/ 23659 w 1617340"/>
                <a:gd name="connsiteY289" fmla="*/ 820233 h 1355445"/>
                <a:gd name="connsiteX290" fmla="*/ 24773 w 1617340"/>
                <a:gd name="connsiteY290" fmla="*/ 809088 h 1355445"/>
                <a:gd name="connsiteX291" fmla="*/ 34793 w 1617340"/>
                <a:gd name="connsiteY291" fmla="*/ 811317 h 1355445"/>
                <a:gd name="connsiteX292" fmla="*/ 42586 w 1617340"/>
                <a:gd name="connsiteY292" fmla="*/ 806859 h 1355445"/>
                <a:gd name="connsiteX293" fmla="*/ 53163 w 1617340"/>
                <a:gd name="connsiteY293" fmla="*/ 791814 h 1355445"/>
                <a:gd name="connsiteX294" fmla="*/ 45926 w 1617340"/>
                <a:gd name="connsiteY294" fmla="*/ 785685 h 1355445"/>
                <a:gd name="connsiteX295" fmla="*/ 37020 w 1617340"/>
                <a:gd name="connsiteY295" fmla="*/ 785685 h 1355445"/>
                <a:gd name="connsiteX296" fmla="*/ 24773 w 1617340"/>
                <a:gd name="connsiteY296" fmla="*/ 789028 h 1355445"/>
                <a:gd name="connsiteX297" fmla="*/ 15866 w 1617340"/>
                <a:gd name="connsiteY297" fmla="*/ 775655 h 1355445"/>
                <a:gd name="connsiteX298" fmla="*/ 24773 w 1617340"/>
                <a:gd name="connsiteY298" fmla="*/ 768968 h 1355445"/>
                <a:gd name="connsiteX299" fmla="*/ 26999 w 1617340"/>
                <a:gd name="connsiteY299" fmla="*/ 754480 h 1355445"/>
                <a:gd name="connsiteX300" fmla="*/ 26999 w 1617340"/>
                <a:gd name="connsiteY300" fmla="*/ 743336 h 1355445"/>
                <a:gd name="connsiteX301" fmla="*/ 19206 w 1617340"/>
                <a:gd name="connsiteY301" fmla="*/ 734420 h 1355445"/>
                <a:gd name="connsiteX302" fmla="*/ 8072 w 1617340"/>
                <a:gd name="connsiteY302" fmla="*/ 725505 h 1355445"/>
                <a:gd name="connsiteX303" fmla="*/ 8072 w 1617340"/>
                <a:gd name="connsiteY303" fmla="*/ 713246 h 1355445"/>
                <a:gd name="connsiteX304" fmla="*/ 10299 w 1617340"/>
                <a:gd name="connsiteY304" fmla="*/ 700987 h 1355445"/>
                <a:gd name="connsiteX305" fmla="*/ 23659 w 1617340"/>
                <a:gd name="connsiteY305" fmla="*/ 694300 h 1355445"/>
                <a:gd name="connsiteX306" fmla="*/ 25886 w 1617340"/>
                <a:gd name="connsiteY306" fmla="*/ 675355 h 1355445"/>
                <a:gd name="connsiteX307" fmla="*/ 33679 w 1617340"/>
                <a:gd name="connsiteY307" fmla="*/ 659752 h 1355445"/>
                <a:gd name="connsiteX308" fmla="*/ 43700 w 1617340"/>
                <a:gd name="connsiteY308" fmla="*/ 648608 h 1355445"/>
                <a:gd name="connsiteX309" fmla="*/ 60400 w 1617340"/>
                <a:gd name="connsiteY309" fmla="*/ 644150 h 1355445"/>
                <a:gd name="connsiteX310" fmla="*/ 65967 w 1617340"/>
                <a:gd name="connsiteY310" fmla="*/ 628548 h 1355445"/>
                <a:gd name="connsiteX311" fmla="*/ 71534 w 1617340"/>
                <a:gd name="connsiteY311" fmla="*/ 612946 h 1355445"/>
                <a:gd name="connsiteX312" fmla="*/ 80441 w 1617340"/>
                <a:gd name="connsiteY312" fmla="*/ 604030 h 1355445"/>
                <a:gd name="connsiteX313" fmla="*/ 94915 w 1617340"/>
                <a:gd name="connsiteY313" fmla="*/ 596229 h 1355445"/>
                <a:gd name="connsiteX314" fmla="*/ 91574 w 1617340"/>
                <a:gd name="connsiteY314" fmla="*/ 581741 h 1355445"/>
                <a:gd name="connsiteX315" fmla="*/ 80441 w 1617340"/>
                <a:gd name="connsiteY315" fmla="*/ 582856 h 1355445"/>
                <a:gd name="connsiteX316" fmla="*/ 64854 w 1617340"/>
                <a:gd name="connsiteY316" fmla="*/ 583970 h 1355445"/>
                <a:gd name="connsiteX317" fmla="*/ 58173 w 1617340"/>
                <a:gd name="connsiteY317" fmla="*/ 572825 h 1355445"/>
                <a:gd name="connsiteX318" fmla="*/ 64854 w 1617340"/>
                <a:gd name="connsiteY318" fmla="*/ 563910 h 1355445"/>
                <a:gd name="connsiteX319" fmla="*/ 78214 w 1617340"/>
                <a:gd name="connsiteY319" fmla="*/ 560567 h 1355445"/>
                <a:gd name="connsiteX320" fmla="*/ 81554 w 1617340"/>
                <a:gd name="connsiteY320" fmla="*/ 549422 h 1355445"/>
                <a:gd name="connsiteX321" fmla="*/ 72647 w 1617340"/>
                <a:gd name="connsiteY321" fmla="*/ 546079 h 1355445"/>
                <a:gd name="connsiteX322" fmla="*/ 64854 w 1617340"/>
                <a:gd name="connsiteY322" fmla="*/ 538278 h 1355445"/>
                <a:gd name="connsiteX323" fmla="*/ 70421 w 1617340"/>
                <a:gd name="connsiteY323" fmla="*/ 526019 h 1355445"/>
                <a:gd name="connsiteX324" fmla="*/ 88234 w 1617340"/>
                <a:gd name="connsiteY324" fmla="*/ 526019 h 1355445"/>
                <a:gd name="connsiteX325" fmla="*/ 112728 w 1617340"/>
                <a:gd name="connsiteY325" fmla="*/ 524904 h 1355445"/>
                <a:gd name="connsiteX326" fmla="*/ 110502 w 1617340"/>
                <a:gd name="connsiteY326" fmla="*/ 511531 h 1355445"/>
                <a:gd name="connsiteX327" fmla="*/ 101595 w 1617340"/>
                <a:gd name="connsiteY327" fmla="*/ 499272 h 1355445"/>
                <a:gd name="connsiteX328" fmla="*/ 83781 w 1617340"/>
                <a:gd name="connsiteY328" fmla="*/ 488128 h 1355445"/>
                <a:gd name="connsiteX329" fmla="*/ 80441 w 1617340"/>
                <a:gd name="connsiteY329" fmla="*/ 472525 h 1355445"/>
                <a:gd name="connsiteX330" fmla="*/ 79327 w 1617340"/>
                <a:gd name="connsiteY330" fmla="*/ 443550 h 1355445"/>
                <a:gd name="connsiteX331" fmla="*/ 93801 w 1617340"/>
                <a:gd name="connsiteY331" fmla="*/ 432405 h 1355445"/>
                <a:gd name="connsiteX332" fmla="*/ 111615 w 1617340"/>
                <a:gd name="connsiteY332" fmla="*/ 416803 h 1355445"/>
                <a:gd name="connsiteX333" fmla="*/ 128316 w 1617340"/>
                <a:gd name="connsiteY333" fmla="*/ 419032 h 1355445"/>
                <a:gd name="connsiteX334" fmla="*/ 152810 w 1617340"/>
                <a:gd name="connsiteY334" fmla="*/ 416803 h 1355445"/>
                <a:gd name="connsiteX335" fmla="*/ 147243 w 1617340"/>
                <a:gd name="connsiteY335" fmla="*/ 400086 h 1355445"/>
                <a:gd name="connsiteX336" fmla="*/ 163943 w 1617340"/>
                <a:gd name="connsiteY336" fmla="*/ 391171 h 1355445"/>
                <a:gd name="connsiteX337" fmla="*/ 177304 w 1617340"/>
                <a:gd name="connsiteY337" fmla="*/ 398972 h 1355445"/>
                <a:gd name="connsiteX338" fmla="*/ 190664 w 1617340"/>
                <a:gd name="connsiteY338" fmla="*/ 409002 h 1355445"/>
                <a:gd name="connsiteX339" fmla="*/ 208478 w 1617340"/>
                <a:gd name="connsiteY339" fmla="*/ 410116 h 1355445"/>
                <a:gd name="connsiteX340" fmla="*/ 212653 w 1617340"/>
                <a:gd name="connsiteY340" fmla="*/ 392564 h 1355445"/>
                <a:gd name="connsiteX341" fmla="*/ 208478 w 1617340"/>
                <a:gd name="connsiteY341" fmla="*/ 378912 h 1355445"/>
                <a:gd name="connsiteX342" fmla="*/ 202911 w 1617340"/>
                <a:gd name="connsiteY342" fmla="*/ 362195 h 1355445"/>
                <a:gd name="connsiteX343" fmla="*/ 209591 w 1617340"/>
                <a:gd name="connsiteY343" fmla="*/ 339906 h 1355445"/>
                <a:gd name="connsiteX344" fmla="*/ 215158 w 1617340"/>
                <a:gd name="connsiteY344" fmla="*/ 318732 h 1355445"/>
                <a:gd name="connsiteX345" fmla="*/ 219612 w 1617340"/>
                <a:gd name="connsiteY345" fmla="*/ 307587 h 1355445"/>
                <a:gd name="connsiteX346" fmla="*/ 214045 w 1617340"/>
                <a:gd name="connsiteY346" fmla="*/ 298672 h 1355445"/>
                <a:gd name="connsiteX347" fmla="*/ 198458 w 1617340"/>
                <a:gd name="connsiteY347" fmla="*/ 291985 h 1355445"/>
                <a:gd name="connsiteX348" fmla="*/ 204024 w 1617340"/>
                <a:gd name="connsiteY348" fmla="*/ 274154 h 1355445"/>
                <a:gd name="connsiteX349" fmla="*/ 234085 w 1617340"/>
                <a:gd name="connsiteY349" fmla="*/ 270811 h 1355445"/>
                <a:gd name="connsiteX350" fmla="*/ 232972 w 1617340"/>
                <a:gd name="connsiteY350" fmla="*/ 247407 h 1355445"/>
                <a:gd name="connsiteX351" fmla="*/ 246332 w 1617340"/>
                <a:gd name="connsiteY351" fmla="*/ 237377 h 1355445"/>
                <a:gd name="connsiteX352" fmla="*/ 260806 w 1617340"/>
                <a:gd name="connsiteY352" fmla="*/ 230690 h 1355445"/>
                <a:gd name="connsiteX353" fmla="*/ 268600 w 1617340"/>
                <a:gd name="connsiteY353" fmla="*/ 215088 h 1355445"/>
                <a:gd name="connsiteX354" fmla="*/ 261919 w 1617340"/>
                <a:gd name="connsiteY354" fmla="*/ 203944 h 1355445"/>
                <a:gd name="connsiteX355" fmla="*/ 260806 w 1617340"/>
                <a:gd name="connsiteY355" fmla="*/ 170510 h 1355445"/>
                <a:gd name="connsiteX356" fmla="*/ 276393 w 1617340"/>
                <a:gd name="connsiteY356" fmla="*/ 160480 h 1355445"/>
                <a:gd name="connsiteX357" fmla="*/ 273053 w 1617340"/>
                <a:gd name="connsiteY357" fmla="*/ 143764 h 1355445"/>
                <a:gd name="connsiteX358" fmla="*/ 264146 w 1617340"/>
                <a:gd name="connsiteY358" fmla="*/ 131505 h 1355445"/>
                <a:gd name="connsiteX359" fmla="*/ 263033 w 1617340"/>
                <a:gd name="connsiteY359" fmla="*/ 115902 h 1355445"/>
                <a:gd name="connsiteX360" fmla="*/ 271940 w 1617340"/>
                <a:gd name="connsiteY360" fmla="*/ 94728 h 1355445"/>
                <a:gd name="connsiteX361" fmla="*/ 288640 w 1617340"/>
                <a:gd name="connsiteY361" fmla="*/ 93614 h 1355445"/>
                <a:gd name="connsiteX362" fmla="*/ 305341 w 1617340"/>
                <a:gd name="connsiteY362" fmla="*/ 96957 h 1355445"/>
                <a:gd name="connsiteX363" fmla="*/ 316474 w 1617340"/>
                <a:gd name="connsiteY363" fmla="*/ 109216 h 1355445"/>
                <a:gd name="connsiteX364" fmla="*/ 326495 w 1617340"/>
                <a:gd name="connsiteY364" fmla="*/ 115902 h 1355445"/>
                <a:gd name="connsiteX365" fmla="*/ 347649 w 1617340"/>
                <a:gd name="connsiteY365" fmla="*/ 105872 h 1355445"/>
                <a:gd name="connsiteX366" fmla="*/ 373256 w 1617340"/>
                <a:gd name="connsiteY366" fmla="*/ 98071 h 1355445"/>
                <a:gd name="connsiteX367" fmla="*/ 403317 w 1617340"/>
                <a:gd name="connsiteY367" fmla="*/ 85812 h 1355445"/>
                <a:gd name="connsiteX368" fmla="*/ 404430 w 1617340"/>
                <a:gd name="connsiteY368" fmla="*/ 47921 h 1355445"/>
                <a:gd name="connsiteX369" fmla="*/ 421131 w 1617340"/>
                <a:gd name="connsiteY369" fmla="*/ 26747 h 1355445"/>
                <a:gd name="connsiteX370" fmla="*/ 436718 w 1617340"/>
                <a:gd name="connsiteY370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46598 w 1617340"/>
                <a:gd name="connsiteY192" fmla="*/ 1109097 h 1355445"/>
                <a:gd name="connsiteX193" fmla="*/ 855343 w 1617340"/>
                <a:gd name="connsiteY193" fmla="*/ 1121133 h 1355445"/>
                <a:gd name="connsiteX194" fmla="*/ 860910 w 1617340"/>
                <a:gd name="connsiteY194" fmla="*/ 1136735 h 1355445"/>
                <a:gd name="connsiteX195" fmla="*/ 837530 w 1617340"/>
                <a:gd name="connsiteY195" fmla="*/ 1143422 h 1355445"/>
                <a:gd name="connsiteX196" fmla="*/ 837530 w 1617340"/>
                <a:gd name="connsiteY196" fmla="*/ 1169054 h 1355445"/>
                <a:gd name="connsiteX197" fmla="*/ 824169 w 1617340"/>
                <a:gd name="connsiteY197" fmla="*/ 1167940 h 1355445"/>
                <a:gd name="connsiteX198" fmla="*/ 813035 w 1617340"/>
                <a:gd name="connsiteY198" fmla="*/ 1166825 h 1355445"/>
                <a:gd name="connsiteX199" fmla="*/ 808582 w 1617340"/>
                <a:gd name="connsiteY199" fmla="*/ 1182428 h 1355445"/>
                <a:gd name="connsiteX200" fmla="*/ 787428 w 1617340"/>
                <a:gd name="connsiteY200" fmla="*/ 1185771 h 1355445"/>
                <a:gd name="connsiteX201" fmla="*/ 789655 w 1617340"/>
                <a:gd name="connsiteY201" fmla="*/ 1196915 h 1355445"/>
                <a:gd name="connsiteX202" fmla="*/ 795222 w 1617340"/>
                <a:gd name="connsiteY202" fmla="*/ 1208060 h 1355445"/>
                <a:gd name="connsiteX203" fmla="*/ 805242 w 1617340"/>
                <a:gd name="connsiteY203" fmla="*/ 1210289 h 1355445"/>
                <a:gd name="connsiteX204" fmla="*/ 795222 w 1617340"/>
                <a:gd name="connsiteY204" fmla="*/ 1223662 h 1355445"/>
                <a:gd name="connsiteX205" fmla="*/ 792995 w 1617340"/>
                <a:gd name="connsiteY205" fmla="*/ 1238150 h 1355445"/>
                <a:gd name="connsiteX206" fmla="*/ 788541 w 1617340"/>
                <a:gd name="connsiteY206" fmla="*/ 1254867 h 1355445"/>
                <a:gd name="connsiteX207" fmla="*/ 769614 w 1617340"/>
                <a:gd name="connsiteY207" fmla="*/ 1257095 h 1355445"/>
                <a:gd name="connsiteX208" fmla="*/ 756254 w 1617340"/>
                <a:gd name="connsiteY208" fmla="*/ 1257095 h 1355445"/>
                <a:gd name="connsiteX209" fmla="*/ 744007 w 1617340"/>
                <a:gd name="connsiteY209" fmla="*/ 1267125 h 1355445"/>
                <a:gd name="connsiteX210" fmla="*/ 732873 w 1617340"/>
                <a:gd name="connsiteY210" fmla="*/ 1257095 h 1355445"/>
                <a:gd name="connsiteX211" fmla="*/ 721739 w 1617340"/>
                <a:gd name="connsiteY211" fmla="*/ 1252638 h 1355445"/>
                <a:gd name="connsiteX212" fmla="*/ 705039 w 1617340"/>
                <a:gd name="connsiteY212" fmla="*/ 1255981 h 1355445"/>
                <a:gd name="connsiteX213" fmla="*/ 693905 w 1617340"/>
                <a:gd name="connsiteY213" fmla="*/ 1266011 h 1355445"/>
                <a:gd name="connsiteX214" fmla="*/ 693905 w 1617340"/>
                <a:gd name="connsiteY214" fmla="*/ 1279384 h 1355445"/>
                <a:gd name="connsiteX215" fmla="*/ 689452 w 1617340"/>
                <a:gd name="connsiteY215" fmla="*/ 1293872 h 1355445"/>
                <a:gd name="connsiteX216" fmla="*/ 679432 w 1617340"/>
                <a:gd name="connsiteY216" fmla="*/ 1302788 h 1355445"/>
                <a:gd name="connsiteX217" fmla="*/ 664958 w 1617340"/>
                <a:gd name="connsiteY217" fmla="*/ 1303902 h 1355445"/>
                <a:gd name="connsiteX218" fmla="*/ 651597 w 1617340"/>
                <a:gd name="connsiteY218" fmla="*/ 1302788 h 1355445"/>
                <a:gd name="connsiteX219" fmla="*/ 640464 w 1617340"/>
                <a:gd name="connsiteY219" fmla="*/ 1290529 h 1355445"/>
                <a:gd name="connsiteX220" fmla="*/ 630443 w 1617340"/>
                <a:gd name="connsiteY220" fmla="*/ 1278270 h 1355445"/>
                <a:gd name="connsiteX221" fmla="*/ 615970 w 1617340"/>
                <a:gd name="connsiteY221" fmla="*/ 1263782 h 1355445"/>
                <a:gd name="connsiteX222" fmla="*/ 601496 w 1617340"/>
                <a:gd name="connsiteY222" fmla="*/ 1269354 h 1355445"/>
                <a:gd name="connsiteX223" fmla="*/ 592589 w 1617340"/>
                <a:gd name="connsiteY223" fmla="*/ 1272698 h 1355445"/>
                <a:gd name="connsiteX224" fmla="*/ 578115 w 1617340"/>
                <a:gd name="connsiteY224" fmla="*/ 1271583 h 1355445"/>
                <a:gd name="connsiteX225" fmla="*/ 571435 w 1617340"/>
                <a:gd name="connsiteY225" fmla="*/ 1253752 h 1355445"/>
                <a:gd name="connsiteX226" fmla="*/ 558075 w 1617340"/>
                <a:gd name="connsiteY226" fmla="*/ 1254867 h 1355445"/>
                <a:gd name="connsiteX227" fmla="*/ 545828 w 1617340"/>
                <a:gd name="connsiteY227" fmla="*/ 1258210 h 1355445"/>
                <a:gd name="connsiteX228" fmla="*/ 542488 w 1617340"/>
                <a:gd name="connsiteY228" fmla="*/ 1240379 h 1355445"/>
                <a:gd name="connsiteX229" fmla="*/ 542488 w 1617340"/>
                <a:gd name="connsiteY229" fmla="*/ 1229234 h 1355445"/>
                <a:gd name="connsiteX230" fmla="*/ 532467 w 1617340"/>
                <a:gd name="connsiteY230" fmla="*/ 1225891 h 1355445"/>
                <a:gd name="connsiteX231" fmla="*/ 523560 w 1617340"/>
                <a:gd name="connsiteY231" fmla="*/ 1213632 h 1355445"/>
                <a:gd name="connsiteX232" fmla="*/ 538034 w 1617340"/>
                <a:gd name="connsiteY232" fmla="*/ 1202488 h 1355445"/>
                <a:gd name="connsiteX233" fmla="*/ 550281 w 1617340"/>
                <a:gd name="connsiteY233" fmla="*/ 1192458 h 1355445"/>
                <a:gd name="connsiteX234" fmla="*/ 532467 w 1617340"/>
                <a:gd name="connsiteY234" fmla="*/ 1167940 h 1355445"/>
                <a:gd name="connsiteX235" fmla="*/ 517994 w 1617340"/>
                <a:gd name="connsiteY235" fmla="*/ 1152338 h 1355445"/>
                <a:gd name="connsiteX236" fmla="*/ 504633 w 1617340"/>
                <a:gd name="connsiteY236" fmla="*/ 1135621 h 1355445"/>
                <a:gd name="connsiteX237" fmla="*/ 492386 w 1617340"/>
                <a:gd name="connsiteY237" fmla="*/ 1118904 h 1355445"/>
                <a:gd name="connsiteX238" fmla="*/ 476799 w 1617340"/>
                <a:gd name="connsiteY238" fmla="*/ 1107760 h 1355445"/>
                <a:gd name="connsiteX239" fmla="*/ 464552 w 1617340"/>
                <a:gd name="connsiteY239" fmla="*/ 1098844 h 1355445"/>
                <a:gd name="connsiteX240" fmla="*/ 453418 w 1617340"/>
                <a:gd name="connsiteY240" fmla="*/ 1091043 h 1355445"/>
                <a:gd name="connsiteX241" fmla="*/ 453140 w 1617340"/>
                <a:gd name="connsiteY241" fmla="*/ 1090486 h 1355445"/>
                <a:gd name="connsiteX242" fmla="*/ 434491 w 1617340"/>
                <a:gd name="connsiteY242" fmla="*/ 1087700 h 1355445"/>
                <a:gd name="connsiteX243" fmla="*/ 420017 w 1617340"/>
                <a:gd name="connsiteY243" fmla="*/ 1089929 h 1355445"/>
                <a:gd name="connsiteX244" fmla="*/ 407770 w 1617340"/>
                <a:gd name="connsiteY244" fmla="*/ 1088814 h 1355445"/>
                <a:gd name="connsiteX245" fmla="*/ 399977 w 1617340"/>
                <a:gd name="connsiteY245" fmla="*/ 1098844 h 1355445"/>
                <a:gd name="connsiteX246" fmla="*/ 396637 w 1617340"/>
                <a:gd name="connsiteY246" fmla="*/ 1113332 h 1355445"/>
                <a:gd name="connsiteX247" fmla="*/ 388843 w 1617340"/>
                <a:gd name="connsiteY247" fmla="*/ 1118904 h 1355445"/>
                <a:gd name="connsiteX248" fmla="*/ 377709 w 1617340"/>
                <a:gd name="connsiteY248" fmla="*/ 1124476 h 1355445"/>
                <a:gd name="connsiteX249" fmla="*/ 364349 w 1617340"/>
                <a:gd name="connsiteY249" fmla="*/ 1127820 h 1355445"/>
                <a:gd name="connsiteX250" fmla="*/ 350989 w 1617340"/>
                <a:gd name="connsiteY250" fmla="*/ 1126705 h 1355445"/>
                <a:gd name="connsiteX251" fmla="*/ 330948 w 1617340"/>
                <a:gd name="connsiteY251" fmla="*/ 1127820 h 1355445"/>
                <a:gd name="connsiteX252" fmla="*/ 314248 w 1617340"/>
                <a:gd name="connsiteY252" fmla="*/ 1131163 h 1355445"/>
                <a:gd name="connsiteX253" fmla="*/ 313134 w 1617340"/>
                <a:gd name="connsiteY253" fmla="*/ 1144536 h 1355445"/>
                <a:gd name="connsiteX254" fmla="*/ 294207 w 1617340"/>
                <a:gd name="connsiteY254" fmla="*/ 1145651 h 1355445"/>
                <a:gd name="connsiteX255" fmla="*/ 283073 w 1617340"/>
                <a:gd name="connsiteY255" fmla="*/ 1125591 h 1355445"/>
                <a:gd name="connsiteX256" fmla="*/ 271940 w 1617340"/>
                <a:gd name="connsiteY256" fmla="*/ 1132277 h 1355445"/>
                <a:gd name="connsiteX257" fmla="*/ 259693 w 1617340"/>
                <a:gd name="connsiteY257" fmla="*/ 1135621 h 1355445"/>
                <a:gd name="connsiteX258" fmla="*/ 248559 w 1617340"/>
                <a:gd name="connsiteY258" fmla="*/ 1143422 h 1355445"/>
                <a:gd name="connsiteX259" fmla="*/ 224065 w 1617340"/>
                <a:gd name="connsiteY259" fmla="*/ 1144536 h 1355445"/>
                <a:gd name="connsiteX260" fmla="*/ 202911 w 1617340"/>
                <a:gd name="connsiteY260" fmla="*/ 1143422 h 1355445"/>
                <a:gd name="connsiteX261" fmla="*/ 183984 w 1617340"/>
                <a:gd name="connsiteY261" fmla="*/ 1142308 h 1355445"/>
                <a:gd name="connsiteX262" fmla="*/ 175077 w 1617340"/>
                <a:gd name="connsiteY262" fmla="*/ 1130049 h 1355445"/>
                <a:gd name="connsiteX263" fmla="*/ 165057 w 1617340"/>
                <a:gd name="connsiteY263" fmla="*/ 1113332 h 1355445"/>
                <a:gd name="connsiteX264" fmla="*/ 152810 w 1617340"/>
                <a:gd name="connsiteY264" fmla="*/ 1095501 h 1355445"/>
                <a:gd name="connsiteX265" fmla="*/ 146129 w 1617340"/>
                <a:gd name="connsiteY265" fmla="*/ 1082127 h 1355445"/>
                <a:gd name="connsiteX266" fmla="*/ 147243 w 1617340"/>
                <a:gd name="connsiteY266" fmla="*/ 1067640 h 1355445"/>
                <a:gd name="connsiteX267" fmla="*/ 132769 w 1617340"/>
                <a:gd name="connsiteY267" fmla="*/ 1044236 h 1355445"/>
                <a:gd name="connsiteX268" fmla="*/ 120522 w 1617340"/>
                <a:gd name="connsiteY268" fmla="*/ 1028634 h 1355445"/>
                <a:gd name="connsiteX269" fmla="*/ 109388 w 1617340"/>
                <a:gd name="connsiteY269" fmla="*/ 1033092 h 1355445"/>
                <a:gd name="connsiteX270" fmla="*/ 100481 w 1617340"/>
                <a:gd name="connsiteY270" fmla="*/ 1040893 h 1355445"/>
                <a:gd name="connsiteX271" fmla="*/ 87121 w 1617340"/>
                <a:gd name="connsiteY271" fmla="*/ 1029748 h 1355445"/>
                <a:gd name="connsiteX272" fmla="*/ 73761 w 1617340"/>
                <a:gd name="connsiteY272" fmla="*/ 1018604 h 1355445"/>
                <a:gd name="connsiteX273" fmla="*/ 73761 w 1617340"/>
                <a:gd name="connsiteY273" fmla="*/ 1006345 h 1355445"/>
                <a:gd name="connsiteX274" fmla="*/ 73761 w 1617340"/>
                <a:gd name="connsiteY274" fmla="*/ 986285 h 1355445"/>
                <a:gd name="connsiteX275" fmla="*/ 74874 w 1617340"/>
                <a:gd name="connsiteY275" fmla="*/ 965111 h 1355445"/>
                <a:gd name="connsiteX276" fmla="*/ 60400 w 1617340"/>
                <a:gd name="connsiteY276" fmla="*/ 949508 h 1355445"/>
                <a:gd name="connsiteX277" fmla="*/ 45926 w 1617340"/>
                <a:gd name="connsiteY277" fmla="*/ 939478 h 1355445"/>
                <a:gd name="connsiteX278" fmla="*/ 35906 w 1617340"/>
                <a:gd name="connsiteY278" fmla="*/ 926105 h 1355445"/>
                <a:gd name="connsiteX279" fmla="*/ 24773 w 1617340"/>
                <a:gd name="connsiteY279" fmla="*/ 921647 h 1355445"/>
                <a:gd name="connsiteX280" fmla="*/ 10299 w 1617340"/>
                <a:gd name="connsiteY280" fmla="*/ 924990 h 1355445"/>
                <a:gd name="connsiteX281" fmla="*/ 0 w 1617340"/>
                <a:gd name="connsiteY281" fmla="*/ 908831 h 1355445"/>
                <a:gd name="connsiteX282" fmla="*/ 1392 w 1617340"/>
                <a:gd name="connsiteY282" fmla="*/ 894900 h 1355445"/>
                <a:gd name="connsiteX283" fmla="*/ 3619 w 1617340"/>
                <a:gd name="connsiteY283" fmla="*/ 882642 h 1355445"/>
                <a:gd name="connsiteX284" fmla="*/ 5845 w 1617340"/>
                <a:gd name="connsiteY284" fmla="*/ 865925 h 1355445"/>
                <a:gd name="connsiteX285" fmla="*/ 9185 w 1617340"/>
                <a:gd name="connsiteY285" fmla="*/ 854780 h 1355445"/>
                <a:gd name="connsiteX286" fmla="*/ 16979 w 1617340"/>
                <a:gd name="connsiteY286" fmla="*/ 842521 h 1355445"/>
                <a:gd name="connsiteX287" fmla="*/ 24773 w 1617340"/>
                <a:gd name="connsiteY287" fmla="*/ 832491 h 1355445"/>
                <a:gd name="connsiteX288" fmla="*/ 23659 w 1617340"/>
                <a:gd name="connsiteY288" fmla="*/ 820233 h 1355445"/>
                <a:gd name="connsiteX289" fmla="*/ 24773 w 1617340"/>
                <a:gd name="connsiteY289" fmla="*/ 809088 h 1355445"/>
                <a:gd name="connsiteX290" fmla="*/ 34793 w 1617340"/>
                <a:gd name="connsiteY290" fmla="*/ 811317 h 1355445"/>
                <a:gd name="connsiteX291" fmla="*/ 42586 w 1617340"/>
                <a:gd name="connsiteY291" fmla="*/ 806859 h 1355445"/>
                <a:gd name="connsiteX292" fmla="*/ 53163 w 1617340"/>
                <a:gd name="connsiteY292" fmla="*/ 791814 h 1355445"/>
                <a:gd name="connsiteX293" fmla="*/ 45926 w 1617340"/>
                <a:gd name="connsiteY293" fmla="*/ 785685 h 1355445"/>
                <a:gd name="connsiteX294" fmla="*/ 37020 w 1617340"/>
                <a:gd name="connsiteY294" fmla="*/ 785685 h 1355445"/>
                <a:gd name="connsiteX295" fmla="*/ 24773 w 1617340"/>
                <a:gd name="connsiteY295" fmla="*/ 789028 h 1355445"/>
                <a:gd name="connsiteX296" fmla="*/ 15866 w 1617340"/>
                <a:gd name="connsiteY296" fmla="*/ 775655 h 1355445"/>
                <a:gd name="connsiteX297" fmla="*/ 24773 w 1617340"/>
                <a:gd name="connsiteY297" fmla="*/ 768968 h 1355445"/>
                <a:gd name="connsiteX298" fmla="*/ 26999 w 1617340"/>
                <a:gd name="connsiteY298" fmla="*/ 754480 h 1355445"/>
                <a:gd name="connsiteX299" fmla="*/ 26999 w 1617340"/>
                <a:gd name="connsiteY299" fmla="*/ 743336 h 1355445"/>
                <a:gd name="connsiteX300" fmla="*/ 19206 w 1617340"/>
                <a:gd name="connsiteY300" fmla="*/ 734420 h 1355445"/>
                <a:gd name="connsiteX301" fmla="*/ 8072 w 1617340"/>
                <a:gd name="connsiteY301" fmla="*/ 725505 h 1355445"/>
                <a:gd name="connsiteX302" fmla="*/ 8072 w 1617340"/>
                <a:gd name="connsiteY302" fmla="*/ 713246 h 1355445"/>
                <a:gd name="connsiteX303" fmla="*/ 10299 w 1617340"/>
                <a:gd name="connsiteY303" fmla="*/ 700987 h 1355445"/>
                <a:gd name="connsiteX304" fmla="*/ 23659 w 1617340"/>
                <a:gd name="connsiteY304" fmla="*/ 694300 h 1355445"/>
                <a:gd name="connsiteX305" fmla="*/ 25886 w 1617340"/>
                <a:gd name="connsiteY305" fmla="*/ 675355 h 1355445"/>
                <a:gd name="connsiteX306" fmla="*/ 33679 w 1617340"/>
                <a:gd name="connsiteY306" fmla="*/ 659752 h 1355445"/>
                <a:gd name="connsiteX307" fmla="*/ 43700 w 1617340"/>
                <a:gd name="connsiteY307" fmla="*/ 648608 h 1355445"/>
                <a:gd name="connsiteX308" fmla="*/ 60400 w 1617340"/>
                <a:gd name="connsiteY308" fmla="*/ 644150 h 1355445"/>
                <a:gd name="connsiteX309" fmla="*/ 65967 w 1617340"/>
                <a:gd name="connsiteY309" fmla="*/ 628548 h 1355445"/>
                <a:gd name="connsiteX310" fmla="*/ 71534 w 1617340"/>
                <a:gd name="connsiteY310" fmla="*/ 612946 h 1355445"/>
                <a:gd name="connsiteX311" fmla="*/ 80441 w 1617340"/>
                <a:gd name="connsiteY311" fmla="*/ 604030 h 1355445"/>
                <a:gd name="connsiteX312" fmla="*/ 94915 w 1617340"/>
                <a:gd name="connsiteY312" fmla="*/ 596229 h 1355445"/>
                <a:gd name="connsiteX313" fmla="*/ 91574 w 1617340"/>
                <a:gd name="connsiteY313" fmla="*/ 581741 h 1355445"/>
                <a:gd name="connsiteX314" fmla="*/ 80441 w 1617340"/>
                <a:gd name="connsiteY314" fmla="*/ 582856 h 1355445"/>
                <a:gd name="connsiteX315" fmla="*/ 64854 w 1617340"/>
                <a:gd name="connsiteY315" fmla="*/ 583970 h 1355445"/>
                <a:gd name="connsiteX316" fmla="*/ 58173 w 1617340"/>
                <a:gd name="connsiteY316" fmla="*/ 572825 h 1355445"/>
                <a:gd name="connsiteX317" fmla="*/ 64854 w 1617340"/>
                <a:gd name="connsiteY317" fmla="*/ 563910 h 1355445"/>
                <a:gd name="connsiteX318" fmla="*/ 78214 w 1617340"/>
                <a:gd name="connsiteY318" fmla="*/ 560567 h 1355445"/>
                <a:gd name="connsiteX319" fmla="*/ 81554 w 1617340"/>
                <a:gd name="connsiteY319" fmla="*/ 549422 h 1355445"/>
                <a:gd name="connsiteX320" fmla="*/ 72647 w 1617340"/>
                <a:gd name="connsiteY320" fmla="*/ 546079 h 1355445"/>
                <a:gd name="connsiteX321" fmla="*/ 64854 w 1617340"/>
                <a:gd name="connsiteY321" fmla="*/ 538278 h 1355445"/>
                <a:gd name="connsiteX322" fmla="*/ 70421 w 1617340"/>
                <a:gd name="connsiteY322" fmla="*/ 526019 h 1355445"/>
                <a:gd name="connsiteX323" fmla="*/ 88234 w 1617340"/>
                <a:gd name="connsiteY323" fmla="*/ 526019 h 1355445"/>
                <a:gd name="connsiteX324" fmla="*/ 112728 w 1617340"/>
                <a:gd name="connsiteY324" fmla="*/ 524904 h 1355445"/>
                <a:gd name="connsiteX325" fmla="*/ 110502 w 1617340"/>
                <a:gd name="connsiteY325" fmla="*/ 511531 h 1355445"/>
                <a:gd name="connsiteX326" fmla="*/ 101595 w 1617340"/>
                <a:gd name="connsiteY326" fmla="*/ 499272 h 1355445"/>
                <a:gd name="connsiteX327" fmla="*/ 83781 w 1617340"/>
                <a:gd name="connsiteY327" fmla="*/ 488128 h 1355445"/>
                <a:gd name="connsiteX328" fmla="*/ 80441 w 1617340"/>
                <a:gd name="connsiteY328" fmla="*/ 472525 h 1355445"/>
                <a:gd name="connsiteX329" fmla="*/ 79327 w 1617340"/>
                <a:gd name="connsiteY329" fmla="*/ 443550 h 1355445"/>
                <a:gd name="connsiteX330" fmla="*/ 93801 w 1617340"/>
                <a:gd name="connsiteY330" fmla="*/ 432405 h 1355445"/>
                <a:gd name="connsiteX331" fmla="*/ 111615 w 1617340"/>
                <a:gd name="connsiteY331" fmla="*/ 416803 h 1355445"/>
                <a:gd name="connsiteX332" fmla="*/ 128316 w 1617340"/>
                <a:gd name="connsiteY332" fmla="*/ 419032 h 1355445"/>
                <a:gd name="connsiteX333" fmla="*/ 152810 w 1617340"/>
                <a:gd name="connsiteY333" fmla="*/ 416803 h 1355445"/>
                <a:gd name="connsiteX334" fmla="*/ 147243 w 1617340"/>
                <a:gd name="connsiteY334" fmla="*/ 400086 h 1355445"/>
                <a:gd name="connsiteX335" fmla="*/ 163943 w 1617340"/>
                <a:gd name="connsiteY335" fmla="*/ 391171 h 1355445"/>
                <a:gd name="connsiteX336" fmla="*/ 177304 w 1617340"/>
                <a:gd name="connsiteY336" fmla="*/ 398972 h 1355445"/>
                <a:gd name="connsiteX337" fmla="*/ 190664 w 1617340"/>
                <a:gd name="connsiteY337" fmla="*/ 409002 h 1355445"/>
                <a:gd name="connsiteX338" fmla="*/ 208478 w 1617340"/>
                <a:gd name="connsiteY338" fmla="*/ 410116 h 1355445"/>
                <a:gd name="connsiteX339" fmla="*/ 212653 w 1617340"/>
                <a:gd name="connsiteY339" fmla="*/ 392564 h 1355445"/>
                <a:gd name="connsiteX340" fmla="*/ 208478 w 1617340"/>
                <a:gd name="connsiteY340" fmla="*/ 378912 h 1355445"/>
                <a:gd name="connsiteX341" fmla="*/ 202911 w 1617340"/>
                <a:gd name="connsiteY341" fmla="*/ 362195 h 1355445"/>
                <a:gd name="connsiteX342" fmla="*/ 209591 w 1617340"/>
                <a:gd name="connsiteY342" fmla="*/ 339906 h 1355445"/>
                <a:gd name="connsiteX343" fmla="*/ 215158 w 1617340"/>
                <a:gd name="connsiteY343" fmla="*/ 318732 h 1355445"/>
                <a:gd name="connsiteX344" fmla="*/ 219612 w 1617340"/>
                <a:gd name="connsiteY344" fmla="*/ 307587 h 1355445"/>
                <a:gd name="connsiteX345" fmla="*/ 214045 w 1617340"/>
                <a:gd name="connsiteY345" fmla="*/ 298672 h 1355445"/>
                <a:gd name="connsiteX346" fmla="*/ 198458 w 1617340"/>
                <a:gd name="connsiteY346" fmla="*/ 291985 h 1355445"/>
                <a:gd name="connsiteX347" fmla="*/ 204024 w 1617340"/>
                <a:gd name="connsiteY347" fmla="*/ 274154 h 1355445"/>
                <a:gd name="connsiteX348" fmla="*/ 234085 w 1617340"/>
                <a:gd name="connsiteY348" fmla="*/ 270811 h 1355445"/>
                <a:gd name="connsiteX349" fmla="*/ 232972 w 1617340"/>
                <a:gd name="connsiteY349" fmla="*/ 247407 h 1355445"/>
                <a:gd name="connsiteX350" fmla="*/ 246332 w 1617340"/>
                <a:gd name="connsiteY350" fmla="*/ 237377 h 1355445"/>
                <a:gd name="connsiteX351" fmla="*/ 260806 w 1617340"/>
                <a:gd name="connsiteY351" fmla="*/ 230690 h 1355445"/>
                <a:gd name="connsiteX352" fmla="*/ 268600 w 1617340"/>
                <a:gd name="connsiteY352" fmla="*/ 215088 h 1355445"/>
                <a:gd name="connsiteX353" fmla="*/ 261919 w 1617340"/>
                <a:gd name="connsiteY353" fmla="*/ 203944 h 1355445"/>
                <a:gd name="connsiteX354" fmla="*/ 260806 w 1617340"/>
                <a:gd name="connsiteY354" fmla="*/ 170510 h 1355445"/>
                <a:gd name="connsiteX355" fmla="*/ 276393 w 1617340"/>
                <a:gd name="connsiteY355" fmla="*/ 160480 h 1355445"/>
                <a:gd name="connsiteX356" fmla="*/ 273053 w 1617340"/>
                <a:gd name="connsiteY356" fmla="*/ 143764 h 1355445"/>
                <a:gd name="connsiteX357" fmla="*/ 264146 w 1617340"/>
                <a:gd name="connsiteY357" fmla="*/ 131505 h 1355445"/>
                <a:gd name="connsiteX358" fmla="*/ 263033 w 1617340"/>
                <a:gd name="connsiteY358" fmla="*/ 115902 h 1355445"/>
                <a:gd name="connsiteX359" fmla="*/ 271940 w 1617340"/>
                <a:gd name="connsiteY359" fmla="*/ 94728 h 1355445"/>
                <a:gd name="connsiteX360" fmla="*/ 288640 w 1617340"/>
                <a:gd name="connsiteY360" fmla="*/ 93614 h 1355445"/>
                <a:gd name="connsiteX361" fmla="*/ 305341 w 1617340"/>
                <a:gd name="connsiteY361" fmla="*/ 96957 h 1355445"/>
                <a:gd name="connsiteX362" fmla="*/ 316474 w 1617340"/>
                <a:gd name="connsiteY362" fmla="*/ 109216 h 1355445"/>
                <a:gd name="connsiteX363" fmla="*/ 326495 w 1617340"/>
                <a:gd name="connsiteY363" fmla="*/ 115902 h 1355445"/>
                <a:gd name="connsiteX364" fmla="*/ 347649 w 1617340"/>
                <a:gd name="connsiteY364" fmla="*/ 105872 h 1355445"/>
                <a:gd name="connsiteX365" fmla="*/ 373256 w 1617340"/>
                <a:gd name="connsiteY365" fmla="*/ 98071 h 1355445"/>
                <a:gd name="connsiteX366" fmla="*/ 403317 w 1617340"/>
                <a:gd name="connsiteY366" fmla="*/ 85812 h 1355445"/>
                <a:gd name="connsiteX367" fmla="*/ 404430 w 1617340"/>
                <a:gd name="connsiteY367" fmla="*/ 47921 h 1355445"/>
                <a:gd name="connsiteX368" fmla="*/ 421131 w 1617340"/>
                <a:gd name="connsiteY368" fmla="*/ 26747 h 1355445"/>
                <a:gd name="connsiteX369" fmla="*/ 436718 w 1617340"/>
                <a:gd name="connsiteY369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47221 w 1617340"/>
                <a:gd name="connsiteY191" fmla="*/ 1109153 h 1355445"/>
                <a:gd name="connsiteX192" fmla="*/ 855343 w 1617340"/>
                <a:gd name="connsiteY192" fmla="*/ 1121133 h 1355445"/>
                <a:gd name="connsiteX193" fmla="*/ 860910 w 1617340"/>
                <a:gd name="connsiteY193" fmla="*/ 1136735 h 1355445"/>
                <a:gd name="connsiteX194" fmla="*/ 837530 w 1617340"/>
                <a:gd name="connsiteY194" fmla="*/ 1143422 h 1355445"/>
                <a:gd name="connsiteX195" fmla="*/ 837530 w 1617340"/>
                <a:gd name="connsiteY195" fmla="*/ 1169054 h 1355445"/>
                <a:gd name="connsiteX196" fmla="*/ 824169 w 1617340"/>
                <a:gd name="connsiteY196" fmla="*/ 1167940 h 1355445"/>
                <a:gd name="connsiteX197" fmla="*/ 813035 w 1617340"/>
                <a:gd name="connsiteY197" fmla="*/ 1166825 h 1355445"/>
                <a:gd name="connsiteX198" fmla="*/ 808582 w 1617340"/>
                <a:gd name="connsiteY198" fmla="*/ 1182428 h 1355445"/>
                <a:gd name="connsiteX199" fmla="*/ 787428 w 1617340"/>
                <a:gd name="connsiteY199" fmla="*/ 1185771 h 1355445"/>
                <a:gd name="connsiteX200" fmla="*/ 789655 w 1617340"/>
                <a:gd name="connsiteY200" fmla="*/ 1196915 h 1355445"/>
                <a:gd name="connsiteX201" fmla="*/ 795222 w 1617340"/>
                <a:gd name="connsiteY201" fmla="*/ 1208060 h 1355445"/>
                <a:gd name="connsiteX202" fmla="*/ 805242 w 1617340"/>
                <a:gd name="connsiteY202" fmla="*/ 1210289 h 1355445"/>
                <a:gd name="connsiteX203" fmla="*/ 795222 w 1617340"/>
                <a:gd name="connsiteY203" fmla="*/ 1223662 h 1355445"/>
                <a:gd name="connsiteX204" fmla="*/ 792995 w 1617340"/>
                <a:gd name="connsiteY204" fmla="*/ 1238150 h 1355445"/>
                <a:gd name="connsiteX205" fmla="*/ 788541 w 1617340"/>
                <a:gd name="connsiteY205" fmla="*/ 1254867 h 1355445"/>
                <a:gd name="connsiteX206" fmla="*/ 769614 w 1617340"/>
                <a:gd name="connsiteY206" fmla="*/ 1257095 h 1355445"/>
                <a:gd name="connsiteX207" fmla="*/ 756254 w 1617340"/>
                <a:gd name="connsiteY207" fmla="*/ 1257095 h 1355445"/>
                <a:gd name="connsiteX208" fmla="*/ 744007 w 1617340"/>
                <a:gd name="connsiteY208" fmla="*/ 1267125 h 1355445"/>
                <a:gd name="connsiteX209" fmla="*/ 732873 w 1617340"/>
                <a:gd name="connsiteY209" fmla="*/ 1257095 h 1355445"/>
                <a:gd name="connsiteX210" fmla="*/ 721739 w 1617340"/>
                <a:gd name="connsiteY210" fmla="*/ 1252638 h 1355445"/>
                <a:gd name="connsiteX211" fmla="*/ 705039 w 1617340"/>
                <a:gd name="connsiteY211" fmla="*/ 1255981 h 1355445"/>
                <a:gd name="connsiteX212" fmla="*/ 693905 w 1617340"/>
                <a:gd name="connsiteY212" fmla="*/ 1266011 h 1355445"/>
                <a:gd name="connsiteX213" fmla="*/ 693905 w 1617340"/>
                <a:gd name="connsiteY213" fmla="*/ 1279384 h 1355445"/>
                <a:gd name="connsiteX214" fmla="*/ 689452 w 1617340"/>
                <a:gd name="connsiteY214" fmla="*/ 1293872 h 1355445"/>
                <a:gd name="connsiteX215" fmla="*/ 679432 w 1617340"/>
                <a:gd name="connsiteY215" fmla="*/ 1302788 h 1355445"/>
                <a:gd name="connsiteX216" fmla="*/ 664958 w 1617340"/>
                <a:gd name="connsiteY216" fmla="*/ 1303902 h 1355445"/>
                <a:gd name="connsiteX217" fmla="*/ 651597 w 1617340"/>
                <a:gd name="connsiteY217" fmla="*/ 1302788 h 1355445"/>
                <a:gd name="connsiteX218" fmla="*/ 640464 w 1617340"/>
                <a:gd name="connsiteY218" fmla="*/ 1290529 h 1355445"/>
                <a:gd name="connsiteX219" fmla="*/ 630443 w 1617340"/>
                <a:gd name="connsiteY219" fmla="*/ 1278270 h 1355445"/>
                <a:gd name="connsiteX220" fmla="*/ 615970 w 1617340"/>
                <a:gd name="connsiteY220" fmla="*/ 1263782 h 1355445"/>
                <a:gd name="connsiteX221" fmla="*/ 601496 w 1617340"/>
                <a:gd name="connsiteY221" fmla="*/ 1269354 h 1355445"/>
                <a:gd name="connsiteX222" fmla="*/ 592589 w 1617340"/>
                <a:gd name="connsiteY222" fmla="*/ 1272698 h 1355445"/>
                <a:gd name="connsiteX223" fmla="*/ 578115 w 1617340"/>
                <a:gd name="connsiteY223" fmla="*/ 1271583 h 1355445"/>
                <a:gd name="connsiteX224" fmla="*/ 571435 w 1617340"/>
                <a:gd name="connsiteY224" fmla="*/ 1253752 h 1355445"/>
                <a:gd name="connsiteX225" fmla="*/ 558075 w 1617340"/>
                <a:gd name="connsiteY225" fmla="*/ 1254867 h 1355445"/>
                <a:gd name="connsiteX226" fmla="*/ 545828 w 1617340"/>
                <a:gd name="connsiteY226" fmla="*/ 1258210 h 1355445"/>
                <a:gd name="connsiteX227" fmla="*/ 542488 w 1617340"/>
                <a:gd name="connsiteY227" fmla="*/ 1240379 h 1355445"/>
                <a:gd name="connsiteX228" fmla="*/ 542488 w 1617340"/>
                <a:gd name="connsiteY228" fmla="*/ 1229234 h 1355445"/>
                <a:gd name="connsiteX229" fmla="*/ 532467 w 1617340"/>
                <a:gd name="connsiteY229" fmla="*/ 1225891 h 1355445"/>
                <a:gd name="connsiteX230" fmla="*/ 523560 w 1617340"/>
                <a:gd name="connsiteY230" fmla="*/ 1213632 h 1355445"/>
                <a:gd name="connsiteX231" fmla="*/ 538034 w 1617340"/>
                <a:gd name="connsiteY231" fmla="*/ 1202488 h 1355445"/>
                <a:gd name="connsiteX232" fmla="*/ 550281 w 1617340"/>
                <a:gd name="connsiteY232" fmla="*/ 1192458 h 1355445"/>
                <a:gd name="connsiteX233" fmla="*/ 532467 w 1617340"/>
                <a:gd name="connsiteY233" fmla="*/ 1167940 h 1355445"/>
                <a:gd name="connsiteX234" fmla="*/ 517994 w 1617340"/>
                <a:gd name="connsiteY234" fmla="*/ 1152338 h 1355445"/>
                <a:gd name="connsiteX235" fmla="*/ 504633 w 1617340"/>
                <a:gd name="connsiteY235" fmla="*/ 1135621 h 1355445"/>
                <a:gd name="connsiteX236" fmla="*/ 492386 w 1617340"/>
                <a:gd name="connsiteY236" fmla="*/ 1118904 h 1355445"/>
                <a:gd name="connsiteX237" fmla="*/ 476799 w 1617340"/>
                <a:gd name="connsiteY237" fmla="*/ 1107760 h 1355445"/>
                <a:gd name="connsiteX238" fmla="*/ 464552 w 1617340"/>
                <a:gd name="connsiteY238" fmla="*/ 1098844 h 1355445"/>
                <a:gd name="connsiteX239" fmla="*/ 453418 w 1617340"/>
                <a:gd name="connsiteY239" fmla="*/ 1091043 h 1355445"/>
                <a:gd name="connsiteX240" fmla="*/ 453140 w 1617340"/>
                <a:gd name="connsiteY240" fmla="*/ 1090486 h 1355445"/>
                <a:gd name="connsiteX241" fmla="*/ 434491 w 1617340"/>
                <a:gd name="connsiteY241" fmla="*/ 1087700 h 1355445"/>
                <a:gd name="connsiteX242" fmla="*/ 420017 w 1617340"/>
                <a:gd name="connsiteY242" fmla="*/ 1089929 h 1355445"/>
                <a:gd name="connsiteX243" fmla="*/ 407770 w 1617340"/>
                <a:gd name="connsiteY243" fmla="*/ 1088814 h 1355445"/>
                <a:gd name="connsiteX244" fmla="*/ 399977 w 1617340"/>
                <a:gd name="connsiteY244" fmla="*/ 1098844 h 1355445"/>
                <a:gd name="connsiteX245" fmla="*/ 396637 w 1617340"/>
                <a:gd name="connsiteY245" fmla="*/ 1113332 h 1355445"/>
                <a:gd name="connsiteX246" fmla="*/ 388843 w 1617340"/>
                <a:gd name="connsiteY246" fmla="*/ 1118904 h 1355445"/>
                <a:gd name="connsiteX247" fmla="*/ 377709 w 1617340"/>
                <a:gd name="connsiteY247" fmla="*/ 1124476 h 1355445"/>
                <a:gd name="connsiteX248" fmla="*/ 364349 w 1617340"/>
                <a:gd name="connsiteY248" fmla="*/ 1127820 h 1355445"/>
                <a:gd name="connsiteX249" fmla="*/ 350989 w 1617340"/>
                <a:gd name="connsiteY249" fmla="*/ 1126705 h 1355445"/>
                <a:gd name="connsiteX250" fmla="*/ 330948 w 1617340"/>
                <a:gd name="connsiteY250" fmla="*/ 1127820 h 1355445"/>
                <a:gd name="connsiteX251" fmla="*/ 314248 w 1617340"/>
                <a:gd name="connsiteY251" fmla="*/ 1131163 h 1355445"/>
                <a:gd name="connsiteX252" fmla="*/ 313134 w 1617340"/>
                <a:gd name="connsiteY252" fmla="*/ 1144536 h 1355445"/>
                <a:gd name="connsiteX253" fmla="*/ 294207 w 1617340"/>
                <a:gd name="connsiteY253" fmla="*/ 1145651 h 1355445"/>
                <a:gd name="connsiteX254" fmla="*/ 283073 w 1617340"/>
                <a:gd name="connsiteY254" fmla="*/ 1125591 h 1355445"/>
                <a:gd name="connsiteX255" fmla="*/ 271940 w 1617340"/>
                <a:gd name="connsiteY255" fmla="*/ 1132277 h 1355445"/>
                <a:gd name="connsiteX256" fmla="*/ 259693 w 1617340"/>
                <a:gd name="connsiteY256" fmla="*/ 1135621 h 1355445"/>
                <a:gd name="connsiteX257" fmla="*/ 248559 w 1617340"/>
                <a:gd name="connsiteY257" fmla="*/ 1143422 h 1355445"/>
                <a:gd name="connsiteX258" fmla="*/ 224065 w 1617340"/>
                <a:gd name="connsiteY258" fmla="*/ 1144536 h 1355445"/>
                <a:gd name="connsiteX259" fmla="*/ 202911 w 1617340"/>
                <a:gd name="connsiteY259" fmla="*/ 1143422 h 1355445"/>
                <a:gd name="connsiteX260" fmla="*/ 183984 w 1617340"/>
                <a:gd name="connsiteY260" fmla="*/ 1142308 h 1355445"/>
                <a:gd name="connsiteX261" fmla="*/ 175077 w 1617340"/>
                <a:gd name="connsiteY261" fmla="*/ 1130049 h 1355445"/>
                <a:gd name="connsiteX262" fmla="*/ 165057 w 1617340"/>
                <a:gd name="connsiteY262" fmla="*/ 1113332 h 1355445"/>
                <a:gd name="connsiteX263" fmla="*/ 152810 w 1617340"/>
                <a:gd name="connsiteY263" fmla="*/ 1095501 h 1355445"/>
                <a:gd name="connsiteX264" fmla="*/ 146129 w 1617340"/>
                <a:gd name="connsiteY264" fmla="*/ 1082127 h 1355445"/>
                <a:gd name="connsiteX265" fmla="*/ 147243 w 1617340"/>
                <a:gd name="connsiteY265" fmla="*/ 1067640 h 1355445"/>
                <a:gd name="connsiteX266" fmla="*/ 132769 w 1617340"/>
                <a:gd name="connsiteY266" fmla="*/ 1044236 h 1355445"/>
                <a:gd name="connsiteX267" fmla="*/ 120522 w 1617340"/>
                <a:gd name="connsiteY267" fmla="*/ 1028634 h 1355445"/>
                <a:gd name="connsiteX268" fmla="*/ 109388 w 1617340"/>
                <a:gd name="connsiteY268" fmla="*/ 1033092 h 1355445"/>
                <a:gd name="connsiteX269" fmla="*/ 100481 w 1617340"/>
                <a:gd name="connsiteY269" fmla="*/ 1040893 h 1355445"/>
                <a:gd name="connsiteX270" fmla="*/ 87121 w 1617340"/>
                <a:gd name="connsiteY270" fmla="*/ 1029748 h 1355445"/>
                <a:gd name="connsiteX271" fmla="*/ 73761 w 1617340"/>
                <a:gd name="connsiteY271" fmla="*/ 1018604 h 1355445"/>
                <a:gd name="connsiteX272" fmla="*/ 73761 w 1617340"/>
                <a:gd name="connsiteY272" fmla="*/ 1006345 h 1355445"/>
                <a:gd name="connsiteX273" fmla="*/ 73761 w 1617340"/>
                <a:gd name="connsiteY273" fmla="*/ 986285 h 1355445"/>
                <a:gd name="connsiteX274" fmla="*/ 74874 w 1617340"/>
                <a:gd name="connsiteY274" fmla="*/ 965111 h 1355445"/>
                <a:gd name="connsiteX275" fmla="*/ 60400 w 1617340"/>
                <a:gd name="connsiteY275" fmla="*/ 949508 h 1355445"/>
                <a:gd name="connsiteX276" fmla="*/ 45926 w 1617340"/>
                <a:gd name="connsiteY276" fmla="*/ 939478 h 1355445"/>
                <a:gd name="connsiteX277" fmla="*/ 35906 w 1617340"/>
                <a:gd name="connsiteY277" fmla="*/ 926105 h 1355445"/>
                <a:gd name="connsiteX278" fmla="*/ 24773 w 1617340"/>
                <a:gd name="connsiteY278" fmla="*/ 921647 h 1355445"/>
                <a:gd name="connsiteX279" fmla="*/ 10299 w 1617340"/>
                <a:gd name="connsiteY279" fmla="*/ 924990 h 1355445"/>
                <a:gd name="connsiteX280" fmla="*/ 0 w 1617340"/>
                <a:gd name="connsiteY280" fmla="*/ 908831 h 1355445"/>
                <a:gd name="connsiteX281" fmla="*/ 1392 w 1617340"/>
                <a:gd name="connsiteY281" fmla="*/ 894900 h 1355445"/>
                <a:gd name="connsiteX282" fmla="*/ 3619 w 1617340"/>
                <a:gd name="connsiteY282" fmla="*/ 882642 h 1355445"/>
                <a:gd name="connsiteX283" fmla="*/ 5845 w 1617340"/>
                <a:gd name="connsiteY283" fmla="*/ 865925 h 1355445"/>
                <a:gd name="connsiteX284" fmla="*/ 9185 w 1617340"/>
                <a:gd name="connsiteY284" fmla="*/ 854780 h 1355445"/>
                <a:gd name="connsiteX285" fmla="*/ 16979 w 1617340"/>
                <a:gd name="connsiteY285" fmla="*/ 842521 h 1355445"/>
                <a:gd name="connsiteX286" fmla="*/ 24773 w 1617340"/>
                <a:gd name="connsiteY286" fmla="*/ 832491 h 1355445"/>
                <a:gd name="connsiteX287" fmla="*/ 23659 w 1617340"/>
                <a:gd name="connsiteY287" fmla="*/ 820233 h 1355445"/>
                <a:gd name="connsiteX288" fmla="*/ 24773 w 1617340"/>
                <a:gd name="connsiteY288" fmla="*/ 809088 h 1355445"/>
                <a:gd name="connsiteX289" fmla="*/ 34793 w 1617340"/>
                <a:gd name="connsiteY289" fmla="*/ 811317 h 1355445"/>
                <a:gd name="connsiteX290" fmla="*/ 42586 w 1617340"/>
                <a:gd name="connsiteY290" fmla="*/ 806859 h 1355445"/>
                <a:gd name="connsiteX291" fmla="*/ 53163 w 1617340"/>
                <a:gd name="connsiteY291" fmla="*/ 791814 h 1355445"/>
                <a:gd name="connsiteX292" fmla="*/ 45926 w 1617340"/>
                <a:gd name="connsiteY292" fmla="*/ 785685 h 1355445"/>
                <a:gd name="connsiteX293" fmla="*/ 37020 w 1617340"/>
                <a:gd name="connsiteY293" fmla="*/ 785685 h 1355445"/>
                <a:gd name="connsiteX294" fmla="*/ 24773 w 1617340"/>
                <a:gd name="connsiteY294" fmla="*/ 789028 h 1355445"/>
                <a:gd name="connsiteX295" fmla="*/ 15866 w 1617340"/>
                <a:gd name="connsiteY295" fmla="*/ 775655 h 1355445"/>
                <a:gd name="connsiteX296" fmla="*/ 24773 w 1617340"/>
                <a:gd name="connsiteY296" fmla="*/ 768968 h 1355445"/>
                <a:gd name="connsiteX297" fmla="*/ 26999 w 1617340"/>
                <a:gd name="connsiteY297" fmla="*/ 754480 h 1355445"/>
                <a:gd name="connsiteX298" fmla="*/ 26999 w 1617340"/>
                <a:gd name="connsiteY298" fmla="*/ 743336 h 1355445"/>
                <a:gd name="connsiteX299" fmla="*/ 19206 w 1617340"/>
                <a:gd name="connsiteY299" fmla="*/ 734420 h 1355445"/>
                <a:gd name="connsiteX300" fmla="*/ 8072 w 1617340"/>
                <a:gd name="connsiteY300" fmla="*/ 725505 h 1355445"/>
                <a:gd name="connsiteX301" fmla="*/ 8072 w 1617340"/>
                <a:gd name="connsiteY301" fmla="*/ 713246 h 1355445"/>
                <a:gd name="connsiteX302" fmla="*/ 10299 w 1617340"/>
                <a:gd name="connsiteY302" fmla="*/ 700987 h 1355445"/>
                <a:gd name="connsiteX303" fmla="*/ 23659 w 1617340"/>
                <a:gd name="connsiteY303" fmla="*/ 694300 h 1355445"/>
                <a:gd name="connsiteX304" fmla="*/ 25886 w 1617340"/>
                <a:gd name="connsiteY304" fmla="*/ 675355 h 1355445"/>
                <a:gd name="connsiteX305" fmla="*/ 33679 w 1617340"/>
                <a:gd name="connsiteY305" fmla="*/ 659752 h 1355445"/>
                <a:gd name="connsiteX306" fmla="*/ 43700 w 1617340"/>
                <a:gd name="connsiteY306" fmla="*/ 648608 h 1355445"/>
                <a:gd name="connsiteX307" fmla="*/ 60400 w 1617340"/>
                <a:gd name="connsiteY307" fmla="*/ 644150 h 1355445"/>
                <a:gd name="connsiteX308" fmla="*/ 65967 w 1617340"/>
                <a:gd name="connsiteY308" fmla="*/ 628548 h 1355445"/>
                <a:gd name="connsiteX309" fmla="*/ 71534 w 1617340"/>
                <a:gd name="connsiteY309" fmla="*/ 612946 h 1355445"/>
                <a:gd name="connsiteX310" fmla="*/ 80441 w 1617340"/>
                <a:gd name="connsiteY310" fmla="*/ 604030 h 1355445"/>
                <a:gd name="connsiteX311" fmla="*/ 94915 w 1617340"/>
                <a:gd name="connsiteY311" fmla="*/ 596229 h 1355445"/>
                <a:gd name="connsiteX312" fmla="*/ 91574 w 1617340"/>
                <a:gd name="connsiteY312" fmla="*/ 581741 h 1355445"/>
                <a:gd name="connsiteX313" fmla="*/ 80441 w 1617340"/>
                <a:gd name="connsiteY313" fmla="*/ 582856 h 1355445"/>
                <a:gd name="connsiteX314" fmla="*/ 64854 w 1617340"/>
                <a:gd name="connsiteY314" fmla="*/ 583970 h 1355445"/>
                <a:gd name="connsiteX315" fmla="*/ 58173 w 1617340"/>
                <a:gd name="connsiteY315" fmla="*/ 572825 h 1355445"/>
                <a:gd name="connsiteX316" fmla="*/ 64854 w 1617340"/>
                <a:gd name="connsiteY316" fmla="*/ 563910 h 1355445"/>
                <a:gd name="connsiteX317" fmla="*/ 78214 w 1617340"/>
                <a:gd name="connsiteY317" fmla="*/ 560567 h 1355445"/>
                <a:gd name="connsiteX318" fmla="*/ 81554 w 1617340"/>
                <a:gd name="connsiteY318" fmla="*/ 549422 h 1355445"/>
                <a:gd name="connsiteX319" fmla="*/ 72647 w 1617340"/>
                <a:gd name="connsiteY319" fmla="*/ 546079 h 1355445"/>
                <a:gd name="connsiteX320" fmla="*/ 64854 w 1617340"/>
                <a:gd name="connsiteY320" fmla="*/ 538278 h 1355445"/>
                <a:gd name="connsiteX321" fmla="*/ 70421 w 1617340"/>
                <a:gd name="connsiteY321" fmla="*/ 526019 h 1355445"/>
                <a:gd name="connsiteX322" fmla="*/ 88234 w 1617340"/>
                <a:gd name="connsiteY322" fmla="*/ 526019 h 1355445"/>
                <a:gd name="connsiteX323" fmla="*/ 112728 w 1617340"/>
                <a:gd name="connsiteY323" fmla="*/ 524904 h 1355445"/>
                <a:gd name="connsiteX324" fmla="*/ 110502 w 1617340"/>
                <a:gd name="connsiteY324" fmla="*/ 511531 h 1355445"/>
                <a:gd name="connsiteX325" fmla="*/ 101595 w 1617340"/>
                <a:gd name="connsiteY325" fmla="*/ 499272 h 1355445"/>
                <a:gd name="connsiteX326" fmla="*/ 83781 w 1617340"/>
                <a:gd name="connsiteY326" fmla="*/ 488128 h 1355445"/>
                <a:gd name="connsiteX327" fmla="*/ 80441 w 1617340"/>
                <a:gd name="connsiteY327" fmla="*/ 472525 h 1355445"/>
                <a:gd name="connsiteX328" fmla="*/ 79327 w 1617340"/>
                <a:gd name="connsiteY328" fmla="*/ 443550 h 1355445"/>
                <a:gd name="connsiteX329" fmla="*/ 93801 w 1617340"/>
                <a:gd name="connsiteY329" fmla="*/ 432405 h 1355445"/>
                <a:gd name="connsiteX330" fmla="*/ 111615 w 1617340"/>
                <a:gd name="connsiteY330" fmla="*/ 416803 h 1355445"/>
                <a:gd name="connsiteX331" fmla="*/ 128316 w 1617340"/>
                <a:gd name="connsiteY331" fmla="*/ 419032 h 1355445"/>
                <a:gd name="connsiteX332" fmla="*/ 152810 w 1617340"/>
                <a:gd name="connsiteY332" fmla="*/ 416803 h 1355445"/>
                <a:gd name="connsiteX333" fmla="*/ 147243 w 1617340"/>
                <a:gd name="connsiteY333" fmla="*/ 400086 h 1355445"/>
                <a:gd name="connsiteX334" fmla="*/ 163943 w 1617340"/>
                <a:gd name="connsiteY334" fmla="*/ 391171 h 1355445"/>
                <a:gd name="connsiteX335" fmla="*/ 177304 w 1617340"/>
                <a:gd name="connsiteY335" fmla="*/ 398972 h 1355445"/>
                <a:gd name="connsiteX336" fmla="*/ 190664 w 1617340"/>
                <a:gd name="connsiteY336" fmla="*/ 409002 h 1355445"/>
                <a:gd name="connsiteX337" fmla="*/ 208478 w 1617340"/>
                <a:gd name="connsiteY337" fmla="*/ 410116 h 1355445"/>
                <a:gd name="connsiteX338" fmla="*/ 212653 w 1617340"/>
                <a:gd name="connsiteY338" fmla="*/ 392564 h 1355445"/>
                <a:gd name="connsiteX339" fmla="*/ 208478 w 1617340"/>
                <a:gd name="connsiteY339" fmla="*/ 378912 h 1355445"/>
                <a:gd name="connsiteX340" fmla="*/ 202911 w 1617340"/>
                <a:gd name="connsiteY340" fmla="*/ 362195 h 1355445"/>
                <a:gd name="connsiteX341" fmla="*/ 209591 w 1617340"/>
                <a:gd name="connsiteY341" fmla="*/ 339906 h 1355445"/>
                <a:gd name="connsiteX342" fmla="*/ 215158 w 1617340"/>
                <a:gd name="connsiteY342" fmla="*/ 318732 h 1355445"/>
                <a:gd name="connsiteX343" fmla="*/ 219612 w 1617340"/>
                <a:gd name="connsiteY343" fmla="*/ 307587 h 1355445"/>
                <a:gd name="connsiteX344" fmla="*/ 214045 w 1617340"/>
                <a:gd name="connsiteY344" fmla="*/ 298672 h 1355445"/>
                <a:gd name="connsiteX345" fmla="*/ 198458 w 1617340"/>
                <a:gd name="connsiteY345" fmla="*/ 291985 h 1355445"/>
                <a:gd name="connsiteX346" fmla="*/ 204024 w 1617340"/>
                <a:gd name="connsiteY346" fmla="*/ 274154 h 1355445"/>
                <a:gd name="connsiteX347" fmla="*/ 234085 w 1617340"/>
                <a:gd name="connsiteY347" fmla="*/ 270811 h 1355445"/>
                <a:gd name="connsiteX348" fmla="*/ 232972 w 1617340"/>
                <a:gd name="connsiteY348" fmla="*/ 247407 h 1355445"/>
                <a:gd name="connsiteX349" fmla="*/ 246332 w 1617340"/>
                <a:gd name="connsiteY349" fmla="*/ 237377 h 1355445"/>
                <a:gd name="connsiteX350" fmla="*/ 260806 w 1617340"/>
                <a:gd name="connsiteY350" fmla="*/ 230690 h 1355445"/>
                <a:gd name="connsiteX351" fmla="*/ 268600 w 1617340"/>
                <a:gd name="connsiteY351" fmla="*/ 215088 h 1355445"/>
                <a:gd name="connsiteX352" fmla="*/ 261919 w 1617340"/>
                <a:gd name="connsiteY352" fmla="*/ 203944 h 1355445"/>
                <a:gd name="connsiteX353" fmla="*/ 260806 w 1617340"/>
                <a:gd name="connsiteY353" fmla="*/ 170510 h 1355445"/>
                <a:gd name="connsiteX354" fmla="*/ 276393 w 1617340"/>
                <a:gd name="connsiteY354" fmla="*/ 160480 h 1355445"/>
                <a:gd name="connsiteX355" fmla="*/ 273053 w 1617340"/>
                <a:gd name="connsiteY355" fmla="*/ 143764 h 1355445"/>
                <a:gd name="connsiteX356" fmla="*/ 264146 w 1617340"/>
                <a:gd name="connsiteY356" fmla="*/ 131505 h 1355445"/>
                <a:gd name="connsiteX357" fmla="*/ 263033 w 1617340"/>
                <a:gd name="connsiteY357" fmla="*/ 115902 h 1355445"/>
                <a:gd name="connsiteX358" fmla="*/ 271940 w 1617340"/>
                <a:gd name="connsiteY358" fmla="*/ 94728 h 1355445"/>
                <a:gd name="connsiteX359" fmla="*/ 288640 w 1617340"/>
                <a:gd name="connsiteY359" fmla="*/ 93614 h 1355445"/>
                <a:gd name="connsiteX360" fmla="*/ 305341 w 1617340"/>
                <a:gd name="connsiteY360" fmla="*/ 96957 h 1355445"/>
                <a:gd name="connsiteX361" fmla="*/ 316474 w 1617340"/>
                <a:gd name="connsiteY361" fmla="*/ 109216 h 1355445"/>
                <a:gd name="connsiteX362" fmla="*/ 326495 w 1617340"/>
                <a:gd name="connsiteY362" fmla="*/ 115902 h 1355445"/>
                <a:gd name="connsiteX363" fmla="*/ 347649 w 1617340"/>
                <a:gd name="connsiteY363" fmla="*/ 105872 h 1355445"/>
                <a:gd name="connsiteX364" fmla="*/ 373256 w 1617340"/>
                <a:gd name="connsiteY364" fmla="*/ 98071 h 1355445"/>
                <a:gd name="connsiteX365" fmla="*/ 403317 w 1617340"/>
                <a:gd name="connsiteY365" fmla="*/ 85812 h 1355445"/>
                <a:gd name="connsiteX366" fmla="*/ 404430 w 1617340"/>
                <a:gd name="connsiteY366" fmla="*/ 47921 h 1355445"/>
                <a:gd name="connsiteX367" fmla="*/ 421131 w 1617340"/>
                <a:gd name="connsiteY367" fmla="*/ 26747 h 1355445"/>
                <a:gd name="connsiteX368" fmla="*/ 436718 w 1617340"/>
                <a:gd name="connsiteY368" fmla="*/ 0 h 1355445"/>
                <a:gd name="connsiteX0" fmla="*/ 436718 w 1617340"/>
                <a:gd name="connsiteY0" fmla="*/ 0 h 1355445"/>
                <a:gd name="connsiteX1" fmla="*/ 460099 w 1617340"/>
                <a:gd name="connsiteY1" fmla="*/ 0 h 1355445"/>
                <a:gd name="connsiteX2" fmla="*/ 473459 w 1617340"/>
                <a:gd name="connsiteY2" fmla="*/ 7801 h 1355445"/>
                <a:gd name="connsiteX3" fmla="*/ 473459 w 1617340"/>
                <a:gd name="connsiteY3" fmla="*/ 23403 h 1355445"/>
                <a:gd name="connsiteX4" fmla="*/ 474572 w 1617340"/>
                <a:gd name="connsiteY4" fmla="*/ 37891 h 1355445"/>
                <a:gd name="connsiteX5" fmla="*/ 452305 w 1617340"/>
                <a:gd name="connsiteY5" fmla="*/ 54608 h 1355445"/>
                <a:gd name="connsiteX6" fmla="*/ 465665 w 1617340"/>
                <a:gd name="connsiteY6" fmla="*/ 65752 h 1355445"/>
                <a:gd name="connsiteX7" fmla="*/ 453418 w 1617340"/>
                <a:gd name="connsiteY7" fmla="*/ 98071 h 1355445"/>
                <a:gd name="connsiteX8" fmla="*/ 467892 w 1617340"/>
                <a:gd name="connsiteY8" fmla="*/ 112559 h 1355445"/>
                <a:gd name="connsiteX9" fmla="*/ 480139 w 1617340"/>
                <a:gd name="connsiteY9" fmla="*/ 119246 h 1355445"/>
                <a:gd name="connsiteX10" fmla="*/ 481252 w 1617340"/>
                <a:gd name="connsiteY10" fmla="*/ 133734 h 1355445"/>
                <a:gd name="connsiteX11" fmla="*/ 469005 w 1617340"/>
                <a:gd name="connsiteY11" fmla="*/ 147107 h 1355445"/>
                <a:gd name="connsiteX12" fmla="*/ 473459 w 1617340"/>
                <a:gd name="connsiteY12" fmla="*/ 171625 h 1355445"/>
                <a:gd name="connsiteX13" fmla="*/ 481252 w 1617340"/>
                <a:gd name="connsiteY13" fmla="*/ 188342 h 1355445"/>
                <a:gd name="connsiteX14" fmla="*/ 503520 w 1617340"/>
                <a:gd name="connsiteY14" fmla="*/ 188342 h 1355445"/>
                <a:gd name="connsiteX15" fmla="*/ 531354 w 1617340"/>
                <a:gd name="connsiteY15" fmla="*/ 188342 h 1355445"/>
                <a:gd name="connsiteX16" fmla="*/ 545828 w 1617340"/>
                <a:gd name="connsiteY16" fmla="*/ 196143 h 1355445"/>
                <a:gd name="connsiteX17" fmla="*/ 552508 w 1617340"/>
                <a:gd name="connsiteY17" fmla="*/ 209516 h 1355445"/>
                <a:gd name="connsiteX18" fmla="*/ 559188 w 1617340"/>
                <a:gd name="connsiteY18" fmla="*/ 227347 h 1355445"/>
                <a:gd name="connsiteX19" fmla="*/ 581455 w 1617340"/>
                <a:gd name="connsiteY19" fmla="*/ 226233 h 1355445"/>
                <a:gd name="connsiteX20" fmla="*/ 602609 w 1617340"/>
                <a:gd name="connsiteY20" fmla="*/ 228462 h 1355445"/>
                <a:gd name="connsiteX21" fmla="*/ 623763 w 1617340"/>
                <a:gd name="connsiteY21" fmla="*/ 236263 h 1355445"/>
                <a:gd name="connsiteX22" fmla="*/ 623763 w 1617340"/>
                <a:gd name="connsiteY22" fmla="*/ 254094 h 1355445"/>
                <a:gd name="connsiteX23" fmla="*/ 625990 w 1617340"/>
                <a:gd name="connsiteY23" fmla="*/ 270811 h 1355445"/>
                <a:gd name="connsiteX24" fmla="*/ 638515 w 1617340"/>
                <a:gd name="connsiteY24" fmla="*/ 279726 h 1355445"/>
                <a:gd name="connsiteX25" fmla="*/ 639290 w 1617340"/>
                <a:gd name="connsiteY25" fmla="*/ 280005 h 1355445"/>
                <a:gd name="connsiteX26" fmla="*/ 676868 w 1617340"/>
                <a:gd name="connsiteY26" fmla="*/ 325697 h 1355445"/>
                <a:gd name="connsiteX27" fmla="*/ 692455 w 1617340"/>
                <a:gd name="connsiteY27" fmla="*/ 317896 h 1355445"/>
                <a:gd name="connsiteX28" fmla="*/ 718064 w 1617340"/>
                <a:gd name="connsiteY28" fmla="*/ 316782 h 1355445"/>
                <a:gd name="connsiteX29" fmla="*/ 732539 w 1617340"/>
                <a:gd name="connsiteY29" fmla="*/ 305637 h 1355445"/>
                <a:gd name="connsiteX30" fmla="*/ 745900 w 1617340"/>
                <a:gd name="connsiteY30" fmla="*/ 295607 h 1355445"/>
                <a:gd name="connsiteX31" fmla="*/ 762601 w 1617340"/>
                <a:gd name="connsiteY31" fmla="*/ 292264 h 1355445"/>
                <a:gd name="connsiteX32" fmla="*/ 787096 w 1617340"/>
                <a:gd name="connsiteY32" fmla="*/ 292264 h 1355445"/>
                <a:gd name="connsiteX33" fmla="*/ 803798 w 1617340"/>
                <a:gd name="connsiteY33" fmla="*/ 310095 h 1355445"/>
                <a:gd name="connsiteX34" fmla="*/ 812705 w 1617340"/>
                <a:gd name="connsiteY34" fmla="*/ 327926 h 1355445"/>
                <a:gd name="connsiteX35" fmla="*/ 847221 w 1617340"/>
                <a:gd name="connsiteY35" fmla="*/ 331270 h 1355445"/>
                <a:gd name="connsiteX36" fmla="*/ 865036 w 1617340"/>
                <a:gd name="connsiteY36" fmla="*/ 343529 h 1355445"/>
                <a:gd name="connsiteX37" fmla="*/ 881737 w 1617340"/>
                <a:gd name="connsiteY37" fmla="*/ 344643 h 1355445"/>
                <a:gd name="connsiteX38" fmla="*/ 889531 w 1617340"/>
                <a:gd name="connsiteY38" fmla="*/ 333499 h 1355445"/>
                <a:gd name="connsiteX39" fmla="*/ 898439 w 1617340"/>
                <a:gd name="connsiteY39" fmla="*/ 323469 h 1355445"/>
                <a:gd name="connsiteX40" fmla="*/ 908459 w 1617340"/>
                <a:gd name="connsiteY40" fmla="*/ 313439 h 1355445"/>
                <a:gd name="connsiteX41" fmla="*/ 922934 w 1617340"/>
                <a:gd name="connsiteY41" fmla="*/ 308981 h 1355445"/>
                <a:gd name="connsiteX42" fmla="*/ 936295 w 1617340"/>
                <a:gd name="connsiteY42" fmla="*/ 310095 h 1355445"/>
                <a:gd name="connsiteX43" fmla="*/ 947429 w 1617340"/>
                <a:gd name="connsiteY43" fmla="*/ 321240 h 1355445"/>
                <a:gd name="connsiteX44" fmla="*/ 955223 w 1617340"/>
                <a:gd name="connsiteY44" fmla="*/ 335727 h 1355445"/>
                <a:gd name="connsiteX45" fmla="*/ 969698 w 1617340"/>
                <a:gd name="connsiteY45" fmla="*/ 340185 h 1355445"/>
                <a:gd name="connsiteX46" fmla="*/ 976378 w 1617340"/>
                <a:gd name="connsiteY46" fmla="*/ 326812 h 1355445"/>
                <a:gd name="connsiteX47" fmla="*/ 977492 w 1617340"/>
                <a:gd name="connsiteY47" fmla="*/ 325697 h 1355445"/>
                <a:gd name="connsiteX48" fmla="*/ 1005327 w 1617340"/>
                <a:gd name="connsiteY48" fmla="*/ 330155 h 1355445"/>
                <a:gd name="connsiteX49" fmla="*/ 1028709 w 1617340"/>
                <a:gd name="connsiteY49" fmla="*/ 340185 h 1355445"/>
                <a:gd name="connsiteX50" fmla="*/ 1052091 w 1617340"/>
                <a:gd name="connsiteY50" fmla="*/ 351330 h 1355445"/>
                <a:gd name="connsiteX51" fmla="*/ 1060998 w 1617340"/>
                <a:gd name="connsiteY51" fmla="*/ 369161 h 1355445"/>
                <a:gd name="connsiteX52" fmla="*/ 1055431 w 1617340"/>
                <a:gd name="connsiteY52" fmla="*/ 391450 h 1355445"/>
                <a:gd name="connsiteX53" fmla="*/ 1055431 w 1617340"/>
                <a:gd name="connsiteY53" fmla="*/ 409281 h 1355445"/>
                <a:gd name="connsiteX54" fmla="*/ 1076586 w 1617340"/>
                <a:gd name="connsiteY54" fmla="*/ 412624 h 1355445"/>
                <a:gd name="connsiteX55" fmla="*/ 1081040 w 1617340"/>
                <a:gd name="connsiteY55" fmla="*/ 429341 h 1355445"/>
                <a:gd name="connsiteX56" fmla="*/ 1087720 w 1617340"/>
                <a:gd name="connsiteY56" fmla="*/ 442714 h 1355445"/>
                <a:gd name="connsiteX57" fmla="*/ 1099968 w 1617340"/>
                <a:gd name="connsiteY57" fmla="*/ 457202 h 1355445"/>
                <a:gd name="connsiteX58" fmla="*/ 1112216 w 1617340"/>
                <a:gd name="connsiteY58" fmla="*/ 476148 h 1355445"/>
                <a:gd name="connsiteX59" fmla="*/ 1135597 w 1617340"/>
                <a:gd name="connsiteY59" fmla="*/ 477262 h 1355445"/>
                <a:gd name="connsiteX60" fmla="*/ 1140051 w 1617340"/>
                <a:gd name="connsiteY60" fmla="*/ 458317 h 1355445"/>
                <a:gd name="connsiteX61" fmla="*/ 1146732 w 1617340"/>
                <a:gd name="connsiteY61" fmla="*/ 447172 h 1355445"/>
                <a:gd name="connsiteX62" fmla="*/ 1165660 w 1617340"/>
                <a:gd name="connsiteY62" fmla="*/ 442714 h 1355445"/>
                <a:gd name="connsiteX63" fmla="*/ 1182361 w 1617340"/>
                <a:gd name="connsiteY63" fmla="*/ 448287 h 1355445"/>
                <a:gd name="connsiteX64" fmla="*/ 1199063 w 1617340"/>
                <a:gd name="connsiteY64" fmla="*/ 456088 h 1355445"/>
                <a:gd name="connsiteX65" fmla="*/ 1210197 w 1617340"/>
                <a:gd name="connsiteY65" fmla="*/ 476148 h 1355445"/>
                <a:gd name="connsiteX66" fmla="*/ 1226898 w 1617340"/>
                <a:gd name="connsiteY66" fmla="*/ 489521 h 1355445"/>
                <a:gd name="connsiteX67" fmla="*/ 1250280 w 1617340"/>
                <a:gd name="connsiteY67" fmla="*/ 488407 h 1355445"/>
                <a:gd name="connsiteX68" fmla="*/ 1281456 w 1617340"/>
                <a:gd name="connsiteY68" fmla="*/ 486178 h 1355445"/>
                <a:gd name="connsiteX69" fmla="*/ 1300384 w 1617340"/>
                <a:gd name="connsiteY69" fmla="*/ 477262 h 1355445"/>
                <a:gd name="connsiteX70" fmla="*/ 1312632 w 1617340"/>
                <a:gd name="connsiteY70" fmla="*/ 462774 h 1355445"/>
                <a:gd name="connsiteX71" fmla="*/ 1353828 w 1617340"/>
                <a:gd name="connsiteY71" fmla="*/ 457202 h 1355445"/>
                <a:gd name="connsiteX72" fmla="*/ 1363849 w 1617340"/>
                <a:gd name="connsiteY72" fmla="*/ 477262 h 1355445"/>
                <a:gd name="connsiteX73" fmla="*/ 1385004 w 1617340"/>
                <a:gd name="connsiteY73" fmla="*/ 491750 h 1355445"/>
                <a:gd name="connsiteX74" fmla="*/ 1406159 w 1617340"/>
                <a:gd name="connsiteY74" fmla="*/ 500666 h 1355445"/>
                <a:gd name="connsiteX75" fmla="*/ 1412561 w 1617340"/>
                <a:gd name="connsiteY75" fmla="*/ 518497 h 1355445"/>
                <a:gd name="connsiteX76" fmla="*/ 1413264 w 1617340"/>
                <a:gd name="connsiteY76" fmla="*/ 519054 h 1355445"/>
                <a:gd name="connsiteX77" fmla="*/ 1434452 w 1617340"/>
                <a:gd name="connsiteY77" fmla="*/ 514039 h 1355445"/>
                <a:gd name="connsiteX78" fmla="*/ 1454525 w 1617340"/>
                <a:gd name="connsiteY78" fmla="*/ 506237 h 1355445"/>
                <a:gd name="connsiteX79" fmla="*/ 1473483 w 1617340"/>
                <a:gd name="connsiteY79" fmla="*/ 506237 h 1355445"/>
                <a:gd name="connsiteX80" fmla="*/ 1483032 w 1617340"/>
                <a:gd name="connsiteY80" fmla="*/ 524262 h 1355445"/>
                <a:gd name="connsiteX81" fmla="*/ 1484748 w 1617340"/>
                <a:gd name="connsiteY81" fmla="*/ 524395 h 1355445"/>
                <a:gd name="connsiteX82" fmla="*/ 1499132 w 1617340"/>
                <a:gd name="connsiteY82" fmla="*/ 515153 h 1355445"/>
                <a:gd name="connsiteX83" fmla="*/ 1514744 w 1617340"/>
                <a:gd name="connsiteY83" fmla="*/ 502894 h 1355445"/>
                <a:gd name="connsiteX84" fmla="*/ 1527011 w 1617340"/>
                <a:gd name="connsiteY84" fmla="*/ 516267 h 1355445"/>
                <a:gd name="connsiteX85" fmla="*/ 1547084 w 1617340"/>
                <a:gd name="connsiteY85" fmla="*/ 528526 h 1355445"/>
                <a:gd name="connsiteX86" fmla="*/ 1569388 w 1617340"/>
                <a:gd name="connsiteY86" fmla="*/ 528526 h 1355445"/>
                <a:gd name="connsiteX87" fmla="*/ 1589461 w 1617340"/>
                <a:gd name="connsiteY87" fmla="*/ 530755 h 1355445"/>
                <a:gd name="connsiteX88" fmla="*/ 1617340 w 1617340"/>
                <a:gd name="connsiteY88" fmla="*/ 549701 h 1355445"/>
                <a:gd name="connsiteX89" fmla="*/ 1597267 w 1617340"/>
                <a:gd name="connsiteY89" fmla="*/ 555273 h 1355445"/>
                <a:gd name="connsiteX90" fmla="*/ 1587231 w 1617340"/>
                <a:gd name="connsiteY90" fmla="*/ 578676 h 1355445"/>
                <a:gd name="connsiteX91" fmla="*/ 1578309 w 1617340"/>
                <a:gd name="connsiteY91" fmla="*/ 597622 h 1355445"/>
                <a:gd name="connsiteX92" fmla="*/ 1583885 w 1617340"/>
                <a:gd name="connsiteY92" fmla="*/ 625483 h 1355445"/>
                <a:gd name="connsiteX93" fmla="*/ 1574964 w 1617340"/>
                <a:gd name="connsiteY93" fmla="*/ 638857 h 1355445"/>
                <a:gd name="connsiteX94" fmla="*/ 1551545 w 1617340"/>
                <a:gd name="connsiteY94" fmla="*/ 641085 h 1355445"/>
                <a:gd name="connsiteX95" fmla="*/ 1534818 w 1617340"/>
                <a:gd name="connsiteY95" fmla="*/ 663374 h 1355445"/>
                <a:gd name="connsiteX96" fmla="*/ 1537048 w 1617340"/>
                <a:gd name="connsiteY96" fmla="*/ 689007 h 1355445"/>
                <a:gd name="connsiteX97" fmla="*/ 1518090 w 1617340"/>
                <a:gd name="connsiteY97" fmla="*/ 702380 h 1355445"/>
                <a:gd name="connsiteX98" fmla="*/ 1495787 w 1617340"/>
                <a:gd name="connsiteY98" fmla="*/ 714639 h 1355445"/>
                <a:gd name="connsiteX99" fmla="*/ 1490211 w 1617340"/>
                <a:gd name="connsiteY99" fmla="*/ 725783 h 1355445"/>
                <a:gd name="connsiteX100" fmla="*/ 1487980 w 1617340"/>
                <a:gd name="connsiteY100" fmla="*/ 750301 h 1355445"/>
                <a:gd name="connsiteX101" fmla="*/ 1486865 w 1617340"/>
                <a:gd name="connsiteY101" fmla="*/ 779277 h 1355445"/>
                <a:gd name="connsiteX102" fmla="*/ 1476829 w 1617340"/>
                <a:gd name="connsiteY102" fmla="*/ 801566 h 1355445"/>
                <a:gd name="connsiteX103" fmla="*/ 1467907 w 1617340"/>
                <a:gd name="connsiteY103" fmla="*/ 828312 h 1355445"/>
                <a:gd name="connsiteX104" fmla="*/ 1461216 w 1617340"/>
                <a:gd name="connsiteY104" fmla="*/ 843915 h 1355445"/>
                <a:gd name="connsiteX105" fmla="*/ 1461216 w 1617340"/>
                <a:gd name="connsiteY105" fmla="*/ 862860 h 1355445"/>
                <a:gd name="connsiteX106" fmla="*/ 1464562 w 1617340"/>
                <a:gd name="connsiteY106" fmla="*/ 887378 h 1355445"/>
                <a:gd name="connsiteX107" fmla="*/ 1469022 w 1617340"/>
                <a:gd name="connsiteY107" fmla="*/ 904095 h 1355445"/>
                <a:gd name="connsiteX108" fmla="*/ 1456756 w 1617340"/>
                <a:gd name="connsiteY108" fmla="*/ 919697 h 1355445"/>
                <a:gd name="connsiteX109" fmla="*/ 1445604 w 1617340"/>
                <a:gd name="connsiteY109" fmla="*/ 939757 h 1355445"/>
                <a:gd name="connsiteX110" fmla="*/ 1435567 w 1617340"/>
                <a:gd name="connsiteY110" fmla="*/ 960931 h 1355445"/>
                <a:gd name="connsiteX111" fmla="*/ 1423300 w 1617340"/>
                <a:gd name="connsiteY111" fmla="*/ 985449 h 1355445"/>
                <a:gd name="connsiteX112" fmla="*/ 1422989 w 1617340"/>
                <a:gd name="connsiteY112" fmla="*/ 985507 h 1355445"/>
                <a:gd name="connsiteX113" fmla="*/ 1421070 w 1617340"/>
                <a:gd name="connsiteY113" fmla="*/ 1005509 h 1355445"/>
                <a:gd name="connsiteX114" fmla="*/ 1423300 w 1617340"/>
                <a:gd name="connsiteY114" fmla="*/ 1024455 h 1355445"/>
                <a:gd name="connsiteX115" fmla="*/ 1423300 w 1617340"/>
                <a:gd name="connsiteY115" fmla="*/ 1045629 h 1355445"/>
                <a:gd name="connsiteX116" fmla="*/ 1432222 w 1617340"/>
                <a:gd name="connsiteY116" fmla="*/ 1054545 h 1355445"/>
                <a:gd name="connsiteX117" fmla="*/ 1441143 w 1617340"/>
                <a:gd name="connsiteY117" fmla="*/ 1063460 h 1355445"/>
                <a:gd name="connsiteX118" fmla="*/ 1436683 w 1617340"/>
                <a:gd name="connsiteY118" fmla="*/ 1077948 h 1355445"/>
                <a:gd name="connsiteX119" fmla="*/ 1423300 w 1617340"/>
                <a:gd name="connsiteY119" fmla="*/ 1087978 h 1355445"/>
                <a:gd name="connsiteX120" fmla="*/ 1424416 w 1617340"/>
                <a:gd name="connsiteY120" fmla="*/ 1114725 h 1355445"/>
                <a:gd name="connsiteX121" fmla="*/ 1426646 w 1617340"/>
                <a:gd name="connsiteY121" fmla="*/ 1133670 h 1355445"/>
                <a:gd name="connsiteX122" fmla="*/ 1414379 w 1617340"/>
                <a:gd name="connsiteY122" fmla="*/ 1151502 h 1355445"/>
                <a:gd name="connsiteX123" fmla="*/ 1415494 w 1617340"/>
                <a:gd name="connsiteY123" fmla="*/ 1176019 h 1355445"/>
                <a:gd name="connsiteX124" fmla="*/ 1417725 w 1617340"/>
                <a:gd name="connsiteY124" fmla="*/ 1194965 h 1355445"/>
                <a:gd name="connsiteX125" fmla="*/ 1402112 w 1617340"/>
                <a:gd name="connsiteY125" fmla="*/ 1211682 h 1355445"/>
                <a:gd name="connsiteX126" fmla="*/ 1406573 w 1617340"/>
                <a:gd name="connsiteY126" fmla="*/ 1228398 h 1355445"/>
                <a:gd name="connsiteX127" fmla="*/ 1418840 w 1617340"/>
                <a:gd name="connsiteY127" fmla="*/ 1238428 h 1355445"/>
                <a:gd name="connsiteX128" fmla="*/ 1428876 w 1617340"/>
                <a:gd name="connsiteY128" fmla="*/ 1256259 h 1355445"/>
                <a:gd name="connsiteX129" fmla="*/ 1438913 w 1617340"/>
                <a:gd name="connsiteY129" fmla="*/ 1268518 h 1355445"/>
                <a:gd name="connsiteX130" fmla="*/ 1419955 w 1617340"/>
                <a:gd name="connsiteY130" fmla="*/ 1284121 h 1355445"/>
                <a:gd name="connsiteX131" fmla="*/ 1417725 w 1617340"/>
                <a:gd name="connsiteY131" fmla="*/ 1296380 h 1355445"/>
                <a:gd name="connsiteX132" fmla="*/ 1415494 w 1617340"/>
                <a:gd name="connsiteY132" fmla="*/ 1310867 h 1355445"/>
                <a:gd name="connsiteX133" fmla="*/ 1419955 w 1617340"/>
                <a:gd name="connsiteY133" fmla="*/ 1327584 h 1355445"/>
                <a:gd name="connsiteX134" fmla="*/ 1411034 w 1617340"/>
                <a:gd name="connsiteY134" fmla="*/ 1335385 h 1355445"/>
                <a:gd name="connsiteX135" fmla="*/ 1394306 w 1617340"/>
                <a:gd name="connsiteY135" fmla="*/ 1348758 h 1355445"/>
                <a:gd name="connsiteX136" fmla="*/ 1380924 w 1617340"/>
                <a:gd name="connsiteY136" fmla="*/ 1354331 h 1355445"/>
                <a:gd name="connsiteX137" fmla="*/ 1357505 w 1617340"/>
                <a:gd name="connsiteY137" fmla="*/ 1355445 h 1355445"/>
                <a:gd name="connsiteX138" fmla="*/ 1334087 w 1617340"/>
                <a:gd name="connsiteY138" fmla="*/ 1352102 h 1355445"/>
                <a:gd name="connsiteX139" fmla="*/ 1312899 w 1617340"/>
                <a:gd name="connsiteY139" fmla="*/ 1350987 h 1355445"/>
                <a:gd name="connsiteX140" fmla="*/ 1314014 w 1617340"/>
                <a:gd name="connsiteY140" fmla="*/ 1337614 h 1355445"/>
                <a:gd name="connsiteX141" fmla="*/ 1305092 w 1617340"/>
                <a:gd name="connsiteY141" fmla="*/ 1326470 h 1355445"/>
                <a:gd name="connsiteX142" fmla="*/ 1290038 w 1617340"/>
                <a:gd name="connsiteY142" fmla="*/ 1306967 h 1355445"/>
                <a:gd name="connsiteX143" fmla="*/ 1282232 w 1617340"/>
                <a:gd name="connsiteY143" fmla="*/ 1290250 h 1355445"/>
                <a:gd name="connsiteX144" fmla="*/ 1280001 w 1617340"/>
                <a:gd name="connsiteY144" fmla="*/ 1276877 h 1355445"/>
                <a:gd name="connsiteX145" fmla="*/ 1275540 w 1617340"/>
                <a:gd name="connsiteY145" fmla="*/ 1262389 h 1355445"/>
                <a:gd name="connsiteX146" fmla="*/ 1257698 w 1617340"/>
                <a:gd name="connsiteY146" fmla="*/ 1262389 h 1355445"/>
                <a:gd name="connsiteX147" fmla="*/ 1251007 w 1617340"/>
                <a:gd name="connsiteY147" fmla="*/ 1255702 h 1355445"/>
                <a:gd name="connsiteX148" fmla="*/ 1254352 w 1617340"/>
                <a:gd name="connsiteY148" fmla="*/ 1243443 h 1355445"/>
                <a:gd name="connsiteX149" fmla="*/ 1259928 w 1617340"/>
                <a:gd name="connsiteY149" fmla="*/ 1227841 h 1355445"/>
                <a:gd name="connsiteX150" fmla="*/ 1262158 w 1617340"/>
                <a:gd name="connsiteY150" fmla="*/ 1214468 h 1355445"/>
                <a:gd name="connsiteX151" fmla="*/ 1256583 w 1617340"/>
                <a:gd name="connsiteY151" fmla="*/ 1197751 h 1355445"/>
                <a:gd name="connsiteX152" fmla="*/ 1236509 w 1617340"/>
                <a:gd name="connsiteY152" fmla="*/ 1189950 h 1355445"/>
                <a:gd name="connsiteX153" fmla="*/ 1222012 w 1617340"/>
                <a:gd name="connsiteY153" fmla="*/ 1178806 h 1355445"/>
                <a:gd name="connsiteX154" fmla="*/ 1196363 w 1617340"/>
                <a:gd name="connsiteY154" fmla="*/ 1181034 h 1355445"/>
                <a:gd name="connsiteX155" fmla="*/ 1188292 w 1617340"/>
                <a:gd name="connsiteY155" fmla="*/ 1165738 h 1355445"/>
                <a:gd name="connsiteX156" fmla="*/ 1187928 w 1617340"/>
                <a:gd name="connsiteY156" fmla="*/ 1165990 h 1355445"/>
                <a:gd name="connsiteX157" fmla="*/ 1176794 w 1617340"/>
                <a:gd name="connsiteY157" fmla="*/ 1159303 h 1355445"/>
                <a:gd name="connsiteX158" fmla="*/ 1165660 w 1617340"/>
                <a:gd name="connsiteY158" fmla="*/ 1151502 h 1355445"/>
                <a:gd name="connsiteX159" fmla="*/ 1151185 w 1617340"/>
                <a:gd name="connsiteY159" fmla="*/ 1145930 h 1355445"/>
                <a:gd name="connsiteX160" fmla="*/ 1141165 w 1617340"/>
                <a:gd name="connsiteY160" fmla="*/ 1142587 h 1355445"/>
                <a:gd name="connsiteX161" fmla="*/ 1128917 w 1617340"/>
                <a:gd name="connsiteY161" fmla="*/ 1135900 h 1355445"/>
                <a:gd name="connsiteX162" fmla="*/ 1118896 w 1617340"/>
                <a:gd name="connsiteY162" fmla="*/ 1126985 h 1355445"/>
                <a:gd name="connsiteX163" fmla="*/ 1112216 w 1617340"/>
                <a:gd name="connsiteY163" fmla="*/ 1113611 h 1355445"/>
                <a:gd name="connsiteX164" fmla="*/ 1099968 w 1617340"/>
                <a:gd name="connsiteY164" fmla="*/ 1109153 h 1355445"/>
                <a:gd name="connsiteX165" fmla="*/ 1089947 w 1617340"/>
                <a:gd name="connsiteY165" fmla="*/ 1113611 h 1355445"/>
                <a:gd name="connsiteX166" fmla="*/ 1084380 w 1617340"/>
                <a:gd name="connsiteY166" fmla="*/ 1122527 h 1355445"/>
                <a:gd name="connsiteX167" fmla="*/ 1072132 w 1617340"/>
                <a:gd name="connsiteY167" fmla="*/ 1132557 h 1355445"/>
                <a:gd name="connsiteX168" fmla="*/ 1060998 w 1617340"/>
                <a:gd name="connsiteY168" fmla="*/ 1137015 h 1355445"/>
                <a:gd name="connsiteX169" fmla="*/ 1052091 w 1617340"/>
                <a:gd name="connsiteY169" fmla="*/ 1124756 h 1355445"/>
                <a:gd name="connsiteX170" fmla="*/ 1040957 w 1617340"/>
                <a:gd name="connsiteY170" fmla="*/ 1112497 h 1355445"/>
                <a:gd name="connsiteX171" fmla="*/ 1030936 w 1617340"/>
                <a:gd name="connsiteY171" fmla="*/ 1102467 h 1355445"/>
                <a:gd name="connsiteX172" fmla="*/ 1012008 w 1617340"/>
                <a:gd name="connsiteY172" fmla="*/ 1103581 h 1355445"/>
                <a:gd name="connsiteX173" fmla="*/ 998647 w 1617340"/>
                <a:gd name="connsiteY173" fmla="*/ 1103581 h 1355445"/>
                <a:gd name="connsiteX174" fmla="*/ 989739 w 1617340"/>
                <a:gd name="connsiteY174" fmla="*/ 1111382 h 1355445"/>
                <a:gd name="connsiteX175" fmla="*/ 981945 w 1617340"/>
                <a:gd name="connsiteY175" fmla="*/ 1122527 h 1355445"/>
                <a:gd name="connsiteX176" fmla="*/ 965244 w 1617340"/>
                <a:gd name="connsiteY176" fmla="*/ 1119183 h 1355445"/>
                <a:gd name="connsiteX177" fmla="*/ 954110 w 1617340"/>
                <a:gd name="connsiteY177" fmla="*/ 1109153 h 1355445"/>
                <a:gd name="connsiteX178" fmla="*/ 945202 w 1617340"/>
                <a:gd name="connsiteY178" fmla="*/ 1099123 h 1355445"/>
                <a:gd name="connsiteX179" fmla="*/ 944089 w 1617340"/>
                <a:gd name="connsiteY179" fmla="*/ 1084636 h 1355445"/>
                <a:gd name="connsiteX180" fmla="*/ 939635 w 1617340"/>
                <a:gd name="connsiteY180" fmla="*/ 1075720 h 1355445"/>
                <a:gd name="connsiteX181" fmla="*/ 925161 w 1617340"/>
                <a:gd name="connsiteY181" fmla="*/ 1075720 h 1355445"/>
                <a:gd name="connsiteX182" fmla="*/ 908459 w 1617340"/>
                <a:gd name="connsiteY182" fmla="*/ 1079063 h 1355445"/>
                <a:gd name="connsiteX183" fmla="*/ 904006 w 1617340"/>
                <a:gd name="connsiteY183" fmla="*/ 1090208 h 1355445"/>
                <a:gd name="connsiteX184" fmla="*/ 901779 w 1617340"/>
                <a:gd name="connsiteY184" fmla="*/ 1101352 h 1355445"/>
                <a:gd name="connsiteX185" fmla="*/ 892872 w 1617340"/>
                <a:gd name="connsiteY185" fmla="*/ 1106924 h 1355445"/>
                <a:gd name="connsiteX186" fmla="*/ 878397 w 1617340"/>
                <a:gd name="connsiteY186" fmla="*/ 1112497 h 1355445"/>
                <a:gd name="connsiteX187" fmla="*/ 873943 w 1617340"/>
                <a:gd name="connsiteY187" fmla="*/ 1094666 h 1355445"/>
                <a:gd name="connsiteX188" fmla="*/ 866149 w 1617340"/>
                <a:gd name="connsiteY188" fmla="*/ 1102467 h 1355445"/>
                <a:gd name="connsiteX189" fmla="*/ 868376 w 1617340"/>
                <a:gd name="connsiteY189" fmla="*/ 1113611 h 1355445"/>
                <a:gd name="connsiteX190" fmla="*/ 857242 w 1617340"/>
                <a:gd name="connsiteY190" fmla="*/ 1122527 h 1355445"/>
                <a:gd name="connsiteX191" fmla="*/ 855343 w 1617340"/>
                <a:gd name="connsiteY191" fmla="*/ 1121133 h 1355445"/>
                <a:gd name="connsiteX192" fmla="*/ 860910 w 1617340"/>
                <a:gd name="connsiteY192" fmla="*/ 1136735 h 1355445"/>
                <a:gd name="connsiteX193" fmla="*/ 837530 w 1617340"/>
                <a:gd name="connsiteY193" fmla="*/ 1143422 h 1355445"/>
                <a:gd name="connsiteX194" fmla="*/ 837530 w 1617340"/>
                <a:gd name="connsiteY194" fmla="*/ 1169054 h 1355445"/>
                <a:gd name="connsiteX195" fmla="*/ 824169 w 1617340"/>
                <a:gd name="connsiteY195" fmla="*/ 1167940 h 1355445"/>
                <a:gd name="connsiteX196" fmla="*/ 813035 w 1617340"/>
                <a:gd name="connsiteY196" fmla="*/ 1166825 h 1355445"/>
                <a:gd name="connsiteX197" fmla="*/ 808582 w 1617340"/>
                <a:gd name="connsiteY197" fmla="*/ 1182428 h 1355445"/>
                <a:gd name="connsiteX198" fmla="*/ 787428 w 1617340"/>
                <a:gd name="connsiteY198" fmla="*/ 1185771 h 1355445"/>
                <a:gd name="connsiteX199" fmla="*/ 789655 w 1617340"/>
                <a:gd name="connsiteY199" fmla="*/ 1196915 h 1355445"/>
                <a:gd name="connsiteX200" fmla="*/ 795222 w 1617340"/>
                <a:gd name="connsiteY200" fmla="*/ 1208060 h 1355445"/>
                <a:gd name="connsiteX201" fmla="*/ 805242 w 1617340"/>
                <a:gd name="connsiteY201" fmla="*/ 1210289 h 1355445"/>
                <a:gd name="connsiteX202" fmla="*/ 795222 w 1617340"/>
                <a:gd name="connsiteY202" fmla="*/ 1223662 h 1355445"/>
                <a:gd name="connsiteX203" fmla="*/ 792995 w 1617340"/>
                <a:gd name="connsiteY203" fmla="*/ 1238150 h 1355445"/>
                <a:gd name="connsiteX204" fmla="*/ 788541 w 1617340"/>
                <a:gd name="connsiteY204" fmla="*/ 1254867 h 1355445"/>
                <a:gd name="connsiteX205" fmla="*/ 769614 w 1617340"/>
                <a:gd name="connsiteY205" fmla="*/ 1257095 h 1355445"/>
                <a:gd name="connsiteX206" fmla="*/ 756254 w 1617340"/>
                <a:gd name="connsiteY206" fmla="*/ 1257095 h 1355445"/>
                <a:gd name="connsiteX207" fmla="*/ 744007 w 1617340"/>
                <a:gd name="connsiteY207" fmla="*/ 1267125 h 1355445"/>
                <a:gd name="connsiteX208" fmla="*/ 732873 w 1617340"/>
                <a:gd name="connsiteY208" fmla="*/ 1257095 h 1355445"/>
                <a:gd name="connsiteX209" fmla="*/ 721739 w 1617340"/>
                <a:gd name="connsiteY209" fmla="*/ 1252638 h 1355445"/>
                <a:gd name="connsiteX210" fmla="*/ 705039 w 1617340"/>
                <a:gd name="connsiteY210" fmla="*/ 1255981 h 1355445"/>
                <a:gd name="connsiteX211" fmla="*/ 693905 w 1617340"/>
                <a:gd name="connsiteY211" fmla="*/ 1266011 h 1355445"/>
                <a:gd name="connsiteX212" fmla="*/ 693905 w 1617340"/>
                <a:gd name="connsiteY212" fmla="*/ 1279384 h 1355445"/>
                <a:gd name="connsiteX213" fmla="*/ 689452 w 1617340"/>
                <a:gd name="connsiteY213" fmla="*/ 1293872 h 1355445"/>
                <a:gd name="connsiteX214" fmla="*/ 679432 w 1617340"/>
                <a:gd name="connsiteY214" fmla="*/ 1302788 h 1355445"/>
                <a:gd name="connsiteX215" fmla="*/ 664958 w 1617340"/>
                <a:gd name="connsiteY215" fmla="*/ 1303902 h 1355445"/>
                <a:gd name="connsiteX216" fmla="*/ 651597 w 1617340"/>
                <a:gd name="connsiteY216" fmla="*/ 1302788 h 1355445"/>
                <a:gd name="connsiteX217" fmla="*/ 640464 w 1617340"/>
                <a:gd name="connsiteY217" fmla="*/ 1290529 h 1355445"/>
                <a:gd name="connsiteX218" fmla="*/ 630443 w 1617340"/>
                <a:gd name="connsiteY218" fmla="*/ 1278270 h 1355445"/>
                <a:gd name="connsiteX219" fmla="*/ 615970 w 1617340"/>
                <a:gd name="connsiteY219" fmla="*/ 1263782 h 1355445"/>
                <a:gd name="connsiteX220" fmla="*/ 601496 w 1617340"/>
                <a:gd name="connsiteY220" fmla="*/ 1269354 h 1355445"/>
                <a:gd name="connsiteX221" fmla="*/ 592589 w 1617340"/>
                <a:gd name="connsiteY221" fmla="*/ 1272698 h 1355445"/>
                <a:gd name="connsiteX222" fmla="*/ 578115 w 1617340"/>
                <a:gd name="connsiteY222" fmla="*/ 1271583 h 1355445"/>
                <a:gd name="connsiteX223" fmla="*/ 571435 w 1617340"/>
                <a:gd name="connsiteY223" fmla="*/ 1253752 h 1355445"/>
                <a:gd name="connsiteX224" fmla="*/ 558075 w 1617340"/>
                <a:gd name="connsiteY224" fmla="*/ 1254867 h 1355445"/>
                <a:gd name="connsiteX225" fmla="*/ 545828 w 1617340"/>
                <a:gd name="connsiteY225" fmla="*/ 1258210 h 1355445"/>
                <a:gd name="connsiteX226" fmla="*/ 542488 w 1617340"/>
                <a:gd name="connsiteY226" fmla="*/ 1240379 h 1355445"/>
                <a:gd name="connsiteX227" fmla="*/ 542488 w 1617340"/>
                <a:gd name="connsiteY227" fmla="*/ 1229234 h 1355445"/>
                <a:gd name="connsiteX228" fmla="*/ 532467 w 1617340"/>
                <a:gd name="connsiteY228" fmla="*/ 1225891 h 1355445"/>
                <a:gd name="connsiteX229" fmla="*/ 523560 w 1617340"/>
                <a:gd name="connsiteY229" fmla="*/ 1213632 h 1355445"/>
                <a:gd name="connsiteX230" fmla="*/ 538034 w 1617340"/>
                <a:gd name="connsiteY230" fmla="*/ 1202488 h 1355445"/>
                <a:gd name="connsiteX231" fmla="*/ 550281 w 1617340"/>
                <a:gd name="connsiteY231" fmla="*/ 1192458 h 1355445"/>
                <a:gd name="connsiteX232" fmla="*/ 532467 w 1617340"/>
                <a:gd name="connsiteY232" fmla="*/ 1167940 h 1355445"/>
                <a:gd name="connsiteX233" fmla="*/ 517994 w 1617340"/>
                <a:gd name="connsiteY233" fmla="*/ 1152338 h 1355445"/>
                <a:gd name="connsiteX234" fmla="*/ 504633 w 1617340"/>
                <a:gd name="connsiteY234" fmla="*/ 1135621 h 1355445"/>
                <a:gd name="connsiteX235" fmla="*/ 492386 w 1617340"/>
                <a:gd name="connsiteY235" fmla="*/ 1118904 h 1355445"/>
                <a:gd name="connsiteX236" fmla="*/ 476799 w 1617340"/>
                <a:gd name="connsiteY236" fmla="*/ 1107760 h 1355445"/>
                <a:gd name="connsiteX237" fmla="*/ 464552 w 1617340"/>
                <a:gd name="connsiteY237" fmla="*/ 1098844 h 1355445"/>
                <a:gd name="connsiteX238" fmla="*/ 453418 w 1617340"/>
                <a:gd name="connsiteY238" fmla="*/ 1091043 h 1355445"/>
                <a:gd name="connsiteX239" fmla="*/ 453140 w 1617340"/>
                <a:gd name="connsiteY239" fmla="*/ 1090486 h 1355445"/>
                <a:gd name="connsiteX240" fmla="*/ 434491 w 1617340"/>
                <a:gd name="connsiteY240" fmla="*/ 1087700 h 1355445"/>
                <a:gd name="connsiteX241" fmla="*/ 420017 w 1617340"/>
                <a:gd name="connsiteY241" fmla="*/ 1089929 h 1355445"/>
                <a:gd name="connsiteX242" fmla="*/ 407770 w 1617340"/>
                <a:gd name="connsiteY242" fmla="*/ 1088814 h 1355445"/>
                <a:gd name="connsiteX243" fmla="*/ 399977 w 1617340"/>
                <a:gd name="connsiteY243" fmla="*/ 1098844 h 1355445"/>
                <a:gd name="connsiteX244" fmla="*/ 396637 w 1617340"/>
                <a:gd name="connsiteY244" fmla="*/ 1113332 h 1355445"/>
                <a:gd name="connsiteX245" fmla="*/ 388843 w 1617340"/>
                <a:gd name="connsiteY245" fmla="*/ 1118904 h 1355445"/>
                <a:gd name="connsiteX246" fmla="*/ 377709 w 1617340"/>
                <a:gd name="connsiteY246" fmla="*/ 1124476 h 1355445"/>
                <a:gd name="connsiteX247" fmla="*/ 364349 w 1617340"/>
                <a:gd name="connsiteY247" fmla="*/ 1127820 h 1355445"/>
                <a:gd name="connsiteX248" fmla="*/ 350989 w 1617340"/>
                <a:gd name="connsiteY248" fmla="*/ 1126705 h 1355445"/>
                <a:gd name="connsiteX249" fmla="*/ 330948 w 1617340"/>
                <a:gd name="connsiteY249" fmla="*/ 1127820 h 1355445"/>
                <a:gd name="connsiteX250" fmla="*/ 314248 w 1617340"/>
                <a:gd name="connsiteY250" fmla="*/ 1131163 h 1355445"/>
                <a:gd name="connsiteX251" fmla="*/ 313134 w 1617340"/>
                <a:gd name="connsiteY251" fmla="*/ 1144536 h 1355445"/>
                <a:gd name="connsiteX252" fmla="*/ 294207 w 1617340"/>
                <a:gd name="connsiteY252" fmla="*/ 1145651 h 1355445"/>
                <a:gd name="connsiteX253" fmla="*/ 283073 w 1617340"/>
                <a:gd name="connsiteY253" fmla="*/ 1125591 h 1355445"/>
                <a:gd name="connsiteX254" fmla="*/ 271940 w 1617340"/>
                <a:gd name="connsiteY254" fmla="*/ 1132277 h 1355445"/>
                <a:gd name="connsiteX255" fmla="*/ 259693 w 1617340"/>
                <a:gd name="connsiteY255" fmla="*/ 1135621 h 1355445"/>
                <a:gd name="connsiteX256" fmla="*/ 248559 w 1617340"/>
                <a:gd name="connsiteY256" fmla="*/ 1143422 h 1355445"/>
                <a:gd name="connsiteX257" fmla="*/ 224065 w 1617340"/>
                <a:gd name="connsiteY257" fmla="*/ 1144536 h 1355445"/>
                <a:gd name="connsiteX258" fmla="*/ 202911 w 1617340"/>
                <a:gd name="connsiteY258" fmla="*/ 1143422 h 1355445"/>
                <a:gd name="connsiteX259" fmla="*/ 183984 w 1617340"/>
                <a:gd name="connsiteY259" fmla="*/ 1142308 h 1355445"/>
                <a:gd name="connsiteX260" fmla="*/ 175077 w 1617340"/>
                <a:gd name="connsiteY260" fmla="*/ 1130049 h 1355445"/>
                <a:gd name="connsiteX261" fmla="*/ 165057 w 1617340"/>
                <a:gd name="connsiteY261" fmla="*/ 1113332 h 1355445"/>
                <a:gd name="connsiteX262" fmla="*/ 152810 w 1617340"/>
                <a:gd name="connsiteY262" fmla="*/ 1095501 h 1355445"/>
                <a:gd name="connsiteX263" fmla="*/ 146129 w 1617340"/>
                <a:gd name="connsiteY263" fmla="*/ 1082127 h 1355445"/>
                <a:gd name="connsiteX264" fmla="*/ 147243 w 1617340"/>
                <a:gd name="connsiteY264" fmla="*/ 1067640 h 1355445"/>
                <a:gd name="connsiteX265" fmla="*/ 132769 w 1617340"/>
                <a:gd name="connsiteY265" fmla="*/ 1044236 h 1355445"/>
                <a:gd name="connsiteX266" fmla="*/ 120522 w 1617340"/>
                <a:gd name="connsiteY266" fmla="*/ 1028634 h 1355445"/>
                <a:gd name="connsiteX267" fmla="*/ 109388 w 1617340"/>
                <a:gd name="connsiteY267" fmla="*/ 1033092 h 1355445"/>
                <a:gd name="connsiteX268" fmla="*/ 100481 w 1617340"/>
                <a:gd name="connsiteY268" fmla="*/ 1040893 h 1355445"/>
                <a:gd name="connsiteX269" fmla="*/ 87121 w 1617340"/>
                <a:gd name="connsiteY269" fmla="*/ 1029748 h 1355445"/>
                <a:gd name="connsiteX270" fmla="*/ 73761 w 1617340"/>
                <a:gd name="connsiteY270" fmla="*/ 1018604 h 1355445"/>
                <a:gd name="connsiteX271" fmla="*/ 73761 w 1617340"/>
                <a:gd name="connsiteY271" fmla="*/ 1006345 h 1355445"/>
                <a:gd name="connsiteX272" fmla="*/ 73761 w 1617340"/>
                <a:gd name="connsiteY272" fmla="*/ 986285 h 1355445"/>
                <a:gd name="connsiteX273" fmla="*/ 74874 w 1617340"/>
                <a:gd name="connsiteY273" fmla="*/ 965111 h 1355445"/>
                <a:gd name="connsiteX274" fmla="*/ 60400 w 1617340"/>
                <a:gd name="connsiteY274" fmla="*/ 949508 h 1355445"/>
                <a:gd name="connsiteX275" fmla="*/ 45926 w 1617340"/>
                <a:gd name="connsiteY275" fmla="*/ 939478 h 1355445"/>
                <a:gd name="connsiteX276" fmla="*/ 35906 w 1617340"/>
                <a:gd name="connsiteY276" fmla="*/ 926105 h 1355445"/>
                <a:gd name="connsiteX277" fmla="*/ 24773 w 1617340"/>
                <a:gd name="connsiteY277" fmla="*/ 921647 h 1355445"/>
                <a:gd name="connsiteX278" fmla="*/ 10299 w 1617340"/>
                <a:gd name="connsiteY278" fmla="*/ 924990 h 1355445"/>
                <a:gd name="connsiteX279" fmla="*/ 0 w 1617340"/>
                <a:gd name="connsiteY279" fmla="*/ 908831 h 1355445"/>
                <a:gd name="connsiteX280" fmla="*/ 1392 w 1617340"/>
                <a:gd name="connsiteY280" fmla="*/ 894900 h 1355445"/>
                <a:gd name="connsiteX281" fmla="*/ 3619 w 1617340"/>
                <a:gd name="connsiteY281" fmla="*/ 882642 h 1355445"/>
                <a:gd name="connsiteX282" fmla="*/ 5845 w 1617340"/>
                <a:gd name="connsiteY282" fmla="*/ 865925 h 1355445"/>
                <a:gd name="connsiteX283" fmla="*/ 9185 w 1617340"/>
                <a:gd name="connsiteY283" fmla="*/ 854780 h 1355445"/>
                <a:gd name="connsiteX284" fmla="*/ 16979 w 1617340"/>
                <a:gd name="connsiteY284" fmla="*/ 842521 h 1355445"/>
                <a:gd name="connsiteX285" fmla="*/ 24773 w 1617340"/>
                <a:gd name="connsiteY285" fmla="*/ 832491 h 1355445"/>
                <a:gd name="connsiteX286" fmla="*/ 23659 w 1617340"/>
                <a:gd name="connsiteY286" fmla="*/ 820233 h 1355445"/>
                <a:gd name="connsiteX287" fmla="*/ 24773 w 1617340"/>
                <a:gd name="connsiteY287" fmla="*/ 809088 h 1355445"/>
                <a:gd name="connsiteX288" fmla="*/ 34793 w 1617340"/>
                <a:gd name="connsiteY288" fmla="*/ 811317 h 1355445"/>
                <a:gd name="connsiteX289" fmla="*/ 42586 w 1617340"/>
                <a:gd name="connsiteY289" fmla="*/ 806859 h 1355445"/>
                <a:gd name="connsiteX290" fmla="*/ 53163 w 1617340"/>
                <a:gd name="connsiteY290" fmla="*/ 791814 h 1355445"/>
                <a:gd name="connsiteX291" fmla="*/ 45926 w 1617340"/>
                <a:gd name="connsiteY291" fmla="*/ 785685 h 1355445"/>
                <a:gd name="connsiteX292" fmla="*/ 37020 w 1617340"/>
                <a:gd name="connsiteY292" fmla="*/ 785685 h 1355445"/>
                <a:gd name="connsiteX293" fmla="*/ 24773 w 1617340"/>
                <a:gd name="connsiteY293" fmla="*/ 789028 h 1355445"/>
                <a:gd name="connsiteX294" fmla="*/ 15866 w 1617340"/>
                <a:gd name="connsiteY294" fmla="*/ 775655 h 1355445"/>
                <a:gd name="connsiteX295" fmla="*/ 24773 w 1617340"/>
                <a:gd name="connsiteY295" fmla="*/ 768968 h 1355445"/>
                <a:gd name="connsiteX296" fmla="*/ 26999 w 1617340"/>
                <a:gd name="connsiteY296" fmla="*/ 754480 h 1355445"/>
                <a:gd name="connsiteX297" fmla="*/ 26999 w 1617340"/>
                <a:gd name="connsiteY297" fmla="*/ 743336 h 1355445"/>
                <a:gd name="connsiteX298" fmla="*/ 19206 w 1617340"/>
                <a:gd name="connsiteY298" fmla="*/ 734420 h 1355445"/>
                <a:gd name="connsiteX299" fmla="*/ 8072 w 1617340"/>
                <a:gd name="connsiteY299" fmla="*/ 725505 h 1355445"/>
                <a:gd name="connsiteX300" fmla="*/ 8072 w 1617340"/>
                <a:gd name="connsiteY300" fmla="*/ 713246 h 1355445"/>
                <a:gd name="connsiteX301" fmla="*/ 10299 w 1617340"/>
                <a:gd name="connsiteY301" fmla="*/ 700987 h 1355445"/>
                <a:gd name="connsiteX302" fmla="*/ 23659 w 1617340"/>
                <a:gd name="connsiteY302" fmla="*/ 694300 h 1355445"/>
                <a:gd name="connsiteX303" fmla="*/ 25886 w 1617340"/>
                <a:gd name="connsiteY303" fmla="*/ 675355 h 1355445"/>
                <a:gd name="connsiteX304" fmla="*/ 33679 w 1617340"/>
                <a:gd name="connsiteY304" fmla="*/ 659752 h 1355445"/>
                <a:gd name="connsiteX305" fmla="*/ 43700 w 1617340"/>
                <a:gd name="connsiteY305" fmla="*/ 648608 h 1355445"/>
                <a:gd name="connsiteX306" fmla="*/ 60400 w 1617340"/>
                <a:gd name="connsiteY306" fmla="*/ 644150 h 1355445"/>
                <a:gd name="connsiteX307" fmla="*/ 65967 w 1617340"/>
                <a:gd name="connsiteY307" fmla="*/ 628548 h 1355445"/>
                <a:gd name="connsiteX308" fmla="*/ 71534 w 1617340"/>
                <a:gd name="connsiteY308" fmla="*/ 612946 h 1355445"/>
                <a:gd name="connsiteX309" fmla="*/ 80441 w 1617340"/>
                <a:gd name="connsiteY309" fmla="*/ 604030 h 1355445"/>
                <a:gd name="connsiteX310" fmla="*/ 94915 w 1617340"/>
                <a:gd name="connsiteY310" fmla="*/ 596229 h 1355445"/>
                <a:gd name="connsiteX311" fmla="*/ 91574 w 1617340"/>
                <a:gd name="connsiteY311" fmla="*/ 581741 h 1355445"/>
                <a:gd name="connsiteX312" fmla="*/ 80441 w 1617340"/>
                <a:gd name="connsiteY312" fmla="*/ 582856 h 1355445"/>
                <a:gd name="connsiteX313" fmla="*/ 64854 w 1617340"/>
                <a:gd name="connsiteY313" fmla="*/ 583970 h 1355445"/>
                <a:gd name="connsiteX314" fmla="*/ 58173 w 1617340"/>
                <a:gd name="connsiteY314" fmla="*/ 572825 h 1355445"/>
                <a:gd name="connsiteX315" fmla="*/ 64854 w 1617340"/>
                <a:gd name="connsiteY315" fmla="*/ 563910 h 1355445"/>
                <a:gd name="connsiteX316" fmla="*/ 78214 w 1617340"/>
                <a:gd name="connsiteY316" fmla="*/ 560567 h 1355445"/>
                <a:gd name="connsiteX317" fmla="*/ 81554 w 1617340"/>
                <a:gd name="connsiteY317" fmla="*/ 549422 h 1355445"/>
                <a:gd name="connsiteX318" fmla="*/ 72647 w 1617340"/>
                <a:gd name="connsiteY318" fmla="*/ 546079 h 1355445"/>
                <a:gd name="connsiteX319" fmla="*/ 64854 w 1617340"/>
                <a:gd name="connsiteY319" fmla="*/ 538278 h 1355445"/>
                <a:gd name="connsiteX320" fmla="*/ 70421 w 1617340"/>
                <a:gd name="connsiteY320" fmla="*/ 526019 h 1355445"/>
                <a:gd name="connsiteX321" fmla="*/ 88234 w 1617340"/>
                <a:gd name="connsiteY321" fmla="*/ 526019 h 1355445"/>
                <a:gd name="connsiteX322" fmla="*/ 112728 w 1617340"/>
                <a:gd name="connsiteY322" fmla="*/ 524904 h 1355445"/>
                <a:gd name="connsiteX323" fmla="*/ 110502 w 1617340"/>
                <a:gd name="connsiteY323" fmla="*/ 511531 h 1355445"/>
                <a:gd name="connsiteX324" fmla="*/ 101595 w 1617340"/>
                <a:gd name="connsiteY324" fmla="*/ 499272 h 1355445"/>
                <a:gd name="connsiteX325" fmla="*/ 83781 w 1617340"/>
                <a:gd name="connsiteY325" fmla="*/ 488128 h 1355445"/>
                <a:gd name="connsiteX326" fmla="*/ 80441 w 1617340"/>
                <a:gd name="connsiteY326" fmla="*/ 472525 h 1355445"/>
                <a:gd name="connsiteX327" fmla="*/ 79327 w 1617340"/>
                <a:gd name="connsiteY327" fmla="*/ 443550 h 1355445"/>
                <a:gd name="connsiteX328" fmla="*/ 93801 w 1617340"/>
                <a:gd name="connsiteY328" fmla="*/ 432405 h 1355445"/>
                <a:gd name="connsiteX329" fmla="*/ 111615 w 1617340"/>
                <a:gd name="connsiteY329" fmla="*/ 416803 h 1355445"/>
                <a:gd name="connsiteX330" fmla="*/ 128316 w 1617340"/>
                <a:gd name="connsiteY330" fmla="*/ 419032 h 1355445"/>
                <a:gd name="connsiteX331" fmla="*/ 152810 w 1617340"/>
                <a:gd name="connsiteY331" fmla="*/ 416803 h 1355445"/>
                <a:gd name="connsiteX332" fmla="*/ 147243 w 1617340"/>
                <a:gd name="connsiteY332" fmla="*/ 400086 h 1355445"/>
                <a:gd name="connsiteX333" fmla="*/ 163943 w 1617340"/>
                <a:gd name="connsiteY333" fmla="*/ 391171 h 1355445"/>
                <a:gd name="connsiteX334" fmla="*/ 177304 w 1617340"/>
                <a:gd name="connsiteY334" fmla="*/ 398972 h 1355445"/>
                <a:gd name="connsiteX335" fmla="*/ 190664 w 1617340"/>
                <a:gd name="connsiteY335" fmla="*/ 409002 h 1355445"/>
                <a:gd name="connsiteX336" fmla="*/ 208478 w 1617340"/>
                <a:gd name="connsiteY336" fmla="*/ 410116 h 1355445"/>
                <a:gd name="connsiteX337" fmla="*/ 212653 w 1617340"/>
                <a:gd name="connsiteY337" fmla="*/ 392564 h 1355445"/>
                <a:gd name="connsiteX338" fmla="*/ 208478 w 1617340"/>
                <a:gd name="connsiteY338" fmla="*/ 378912 h 1355445"/>
                <a:gd name="connsiteX339" fmla="*/ 202911 w 1617340"/>
                <a:gd name="connsiteY339" fmla="*/ 362195 h 1355445"/>
                <a:gd name="connsiteX340" fmla="*/ 209591 w 1617340"/>
                <a:gd name="connsiteY340" fmla="*/ 339906 h 1355445"/>
                <a:gd name="connsiteX341" fmla="*/ 215158 w 1617340"/>
                <a:gd name="connsiteY341" fmla="*/ 318732 h 1355445"/>
                <a:gd name="connsiteX342" fmla="*/ 219612 w 1617340"/>
                <a:gd name="connsiteY342" fmla="*/ 307587 h 1355445"/>
                <a:gd name="connsiteX343" fmla="*/ 214045 w 1617340"/>
                <a:gd name="connsiteY343" fmla="*/ 298672 h 1355445"/>
                <a:gd name="connsiteX344" fmla="*/ 198458 w 1617340"/>
                <a:gd name="connsiteY344" fmla="*/ 291985 h 1355445"/>
                <a:gd name="connsiteX345" fmla="*/ 204024 w 1617340"/>
                <a:gd name="connsiteY345" fmla="*/ 274154 h 1355445"/>
                <a:gd name="connsiteX346" fmla="*/ 234085 w 1617340"/>
                <a:gd name="connsiteY346" fmla="*/ 270811 h 1355445"/>
                <a:gd name="connsiteX347" fmla="*/ 232972 w 1617340"/>
                <a:gd name="connsiteY347" fmla="*/ 247407 h 1355445"/>
                <a:gd name="connsiteX348" fmla="*/ 246332 w 1617340"/>
                <a:gd name="connsiteY348" fmla="*/ 237377 h 1355445"/>
                <a:gd name="connsiteX349" fmla="*/ 260806 w 1617340"/>
                <a:gd name="connsiteY349" fmla="*/ 230690 h 1355445"/>
                <a:gd name="connsiteX350" fmla="*/ 268600 w 1617340"/>
                <a:gd name="connsiteY350" fmla="*/ 215088 h 1355445"/>
                <a:gd name="connsiteX351" fmla="*/ 261919 w 1617340"/>
                <a:gd name="connsiteY351" fmla="*/ 203944 h 1355445"/>
                <a:gd name="connsiteX352" fmla="*/ 260806 w 1617340"/>
                <a:gd name="connsiteY352" fmla="*/ 170510 h 1355445"/>
                <a:gd name="connsiteX353" fmla="*/ 276393 w 1617340"/>
                <a:gd name="connsiteY353" fmla="*/ 160480 h 1355445"/>
                <a:gd name="connsiteX354" fmla="*/ 273053 w 1617340"/>
                <a:gd name="connsiteY354" fmla="*/ 143764 h 1355445"/>
                <a:gd name="connsiteX355" fmla="*/ 264146 w 1617340"/>
                <a:gd name="connsiteY355" fmla="*/ 131505 h 1355445"/>
                <a:gd name="connsiteX356" fmla="*/ 263033 w 1617340"/>
                <a:gd name="connsiteY356" fmla="*/ 115902 h 1355445"/>
                <a:gd name="connsiteX357" fmla="*/ 271940 w 1617340"/>
                <a:gd name="connsiteY357" fmla="*/ 94728 h 1355445"/>
                <a:gd name="connsiteX358" fmla="*/ 288640 w 1617340"/>
                <a:gd name="connsiteY358" fmla="*/ 93614 h 1355445"/>
                <a:gd name="connsiteX359" fmla="*/ 305341 w 1617340"/>
                <a:gd name="connsiteY359" fmla="*/ 96957 h 1355445"/>
                <a:gd name="connsiteX360" fmla="*/ 316474 w 1617340"/>
                <a:gd name="connsiteY360" fmla="*/ 109216 h 1355445"/>
                <a:gd name="connsiteX361" fmla="*/ 326495 w 1617340"/>
                <a:gd name="connsiteY361" fmla="*/ 115902 h 1355445"/>
                <a:gd name="connsiteX362" fmla="*/ 347649 w 1617340"/>
                <a:gd name="connsiteY362" fmla="*/ 105872 h 1355445"/>
                <a:gd name="connsiteX363" fmla="*/ 373256 w 1617340"/>
                <a:gd name="connsiteY363" fmla="*/ 98071 h 1355445"/>
                <a:gd name="connsiteX364" fmla="*/ 403317 w 1617340"/>
                <a:gd name="connsiteY364" fmla="*/ 85812 h 1355445"/>
                <a:gd name="connsiteX365" fmla="*/ 404430 w 1617340"/>
                <a:gd name="connsiteY365" fmla="*/ 47921 h 1355445"/>
                <a:gd name="connsiteX366" fmla="*/ 421131 w 1617340"/>
                <a:gd name="connsiteY366" fmla="*/ 26747 h 1355445"/>
                <a:gd name="connsiteX367" fmla="*/ 436718 w 1617340"/>
                <a:gd name="connsiteY367" fmla="*/ 0 h 135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1617340" h="1355445">
                  <a:moveTo>
                    <a:pt x="436718" y="0"/>
                  </a:moveTo>
                  <a:lnTo>
                    <a:pt x="460099" y="0"/>
                  </a:lnTo>
                  <a:lnTo>
                    <a:pt x="473459" y="7801"/>
                  </a:lnTo>
                  <a:lnTo>
                    <a:pt x="473459" y="23403"/>
                  </a:lnTo>
                  <a:lnTo>
                    <a:pt x="474572" y="37891"/>
                  </a:lnTo>
                  <a:lnTo>
                    <a:pt x="452305" y="54608"/>
                  </a:lnTo>
                  <a:lnTo>
                    <a:pt x="465665" y="65752"/>
                  </a:lnTo>
                  <a:lnTo>
                    <a:pt x="453418" y="98071"/>
                  </a:lnTo>
                  <a:lnTo>
                    <a:pt x="467892" y="112559"/>
                  </a:lnTo>
                  <a:lnTo>
                    <a:pt x="480139" y="119246"/>
                  </a:lnTo>
                  <a:cubicBezTo>
                    <a:pt x="480417" y="123982"/>
                    <a:pt x="480974" y="128997"/>
                    <a:pt x="481252" y="133734"/>
                  </a:cubicBezTo>
                  <a:lnTo>
                    <a:pt x="469005" y="147107"/>
                  </a:lnTo>
                  <a:cubicBezTo>
                    <a:pt x="470397" y="155187"/>
                    <a:pt x="472067" y="163545"/>
                    <a:pt x="473459" y="171625"/>
                  </a:cubicBezTo>
                  <a:lnTo>
                    <a:pt x="481252" y="188342"/>
                  </a:lnTo>
                  <a:lnTo>
                    <a:pt x="503520" y="188342"/>
                  </a:lnTo>
                  <a:lnTo>
                    <a:pt x="531354" y="188342"/>
                  </a:lnTo>
                  <a:lnTo>
                    <a:pt x="545828" y="196143"/>
                  </a:lnTo>
                  <a:lnTo>
                    <a:pt x="552508" y="209516"/>
                  </a:lnTo>
                  <a:lnTo>
                    <a:pt x="559188" y="227347"/>
                  </a:lnTo>
                  <a:lnTo>
                    <a:pt x="581455" y="226233"/>
                  </a:lnTo>
                  <a:lnTo>
                    <a:pt x="602609" y="228462"/>
                  </a:lnTo>
                  <a:lnTo>
                    <a:pt x="623763" y="236263"/>
                  </a:lnTo>
                  <a:lnTo>
                    <a:pt x="623763" y="254094"/>
                  </a:lnTo>
                  <a:cubicBezTo>
                    <a:pt x="624598" y="259666"/>
                    <a:pt x="623485" y="266631"/>
                    <a:pt x="625990" y="270811"/>
                  </a:cubicBezTo>
                  <a:lnTo>
                    <a:pt x="638515" y="279726"/>
                  </a:lnTo>
                  <a:lnTo>
                    <a:pt x="639290" y="280005"/>
                  </a:lnTo>
                  <a:lnTo>
                    <a:pt x="676868" y="325697"/>
                  </a:lnTo>
                  <a:lnTo>
                    <a:pt x="692455" y="317896"/>
                  </a:lnTo>
                  <a:lnTo>
                    <a:pt x="718064" y="316782"/>
                  </a:lnTo>
                  <a:lnTo>
                    <a:pt x="732539" y="305637"/>
                  </a:lnTo>
                  <a:lnTo>
                    <a:pt x="745900" y="295607"/>
                  </a:lnTo>
                  <a:lnTo>
                    <a:pt x="762601" y="292264"/>
                  </a:lnTo>
                  <a:lnTo>
                    <a:pt x="787096" y="292264"/>
                  </a:lnTo>
                  <a:lnTo>
                    <a:pt x="803798" y="310095"/>
                  </a:lnTo>
                  <a:lnTo>
                    <a:pt x="812705" y="327926"/>
                  </a:lnTo>
                  <a:lnTo>
                    <a:pt x="847221" y="331270"/>
                  </a:lnTo>
                  <a:lnTo>
                    <a:pt x="865036" y="343529"/>
                  </a:lnTo>
                  <a:lnTo>
                    <a:pt x="881737" y="344643"/>
                  </a:lnTo>
                  <a:lnTo>
                    <a:pt x="889531" y="333499"/>
                  </a:lnTo>
                  <a:lnTo>
                    <a:pt x="898439" y="323469"/>
                  </a:lnTo>
                  <a:lnTo>
                    <a:pt x="908459" y="313439"/>
                  </a:lnTo>
                  <a:lnTo>
                    <a:pt x="922934" y="308981"/>
                  </a:lnTo>
                  <a:lnTo>
                    <a:pt x="936295" y="310095"/>
                  </a:lnTo>
                  <a:lnTo>
                    <a:pt x="947429" y="321240"/>
                  </a:lnTo>
                  <a:lnTo>
                    <a:pt x="955223" y="335727"/>
                  </a:lnTo>
                  <a:lnTo>
                    <a:pt x="969698" y="340185"/>
                  </a:lnTo>
                  <a:lnTo>
                    <a:pt x="976378" y="326812"/>
                  </a:lnTo>
                  <a:lnTo>
                    <a:pt x="977492" y="325697"/>
                  </a:lnTo>
                  <a:lnTo>
                    <a:pt x="1005327" y="330155"/>
                  </a:lnTo>
                  <a:lnTo>
                    <a:pt x="1028709" y="340185"/>
                  </a:lnTo>
                  <a:lnTo>
                    <a:pt x="1052091" y="351330"/>
                  </a:lnTo>
                  <a:lnTo>
                    <a:pt x="1060998" y="369161"/>
                  </a:lnTo>
                  <a:cubicBezTo>
                    <a:pt x="1059050" y="376683"/>
                    <a:pt x="1057380" y="383927"/>
                    <a:pt x="1055431" y="391450"/>
                  </a:cubicBezTo>
                  <a:lnTo>
                    <a:pt x="1055431" y="409281"/>
                  </a:lnTo>
                  <a:lnTo>
                    <a:pt x="1076586" y="412624"/>
                  </a:lnTo>
                  <a:lnTo>
                    <a:pt x="1081040" y="429341"/>
                  </a:lnTo>
                  <a:lnTo>
                    <a:pt x="1087720" y="442714"/>
                  </a:lnTo>
                  <a:lnTo>
                    <a:pt x="1099968" y="457202"/>
                  </a:lnTo>
                  <a:lnTo>
                    <a:pt x="1112216" y="476148"/>
                  </a:lnTo>
                  <a:lnTo>
                    <a:pt x="1135597" y="477262"/>
                  </a:lnTo>
                  <a:lnTo>
                    <a:pt x="1140051" y="458317"/>
                  </a:lnTo>
                  <a:cubicBezTo>
                    <a:pt x="1142278" y="454695"/>
                    <a:pt x="1144505" y="450794"/>
                    <a:pt x="1146732" y="447172"/>
                  </a:cubicBezTo>
                  <a:lnTo>
                    <a:pt x="1165660" y="442714"/>
                  </a:lnTo>
                  <a:lnTo>
                    <a:pt x="1182361" y="448287"/>
                  </a:lnTo>
                  <a:lnTo>
                    <a:pt x="1199063" y="456088"/>
                  </a:lnTo>
                  <a:lnTo>
                    <a:pt x="1210197" y="476148"/>
                  </a:lnTo>
                  <a:lnTo>
                    <a:pt x="1226898" y="489521"/>
                  </a:lnTo>
                  <a:lnTo>
                    <a:pt x="1250280" y="488407"/>
                  </a:lnTo>
                  <a:lnTo>
                    <a:pt x="1281456" y="486178"/>
                  </a:lnTo>
                  <a:lnTo>
                    <a:pt x="1300384" y="477262"/>
                  </a:lnTo>
                  <a:lnTo>
                    <a:pt x="1312632" y="462774"/>
                  </a:lnTo>
                  <a:lnTo>
                    <a:pt x="1353828" y="457202"/>
                  </a:lnTo>
                  <a:lnTo>
                    <a:pt x="1363849" y="477262"/>
                  </a:lnTo>
                  <a:lnTo>
                    <a:pt x="1385004" y="491750"/>
                  </a:lnTo>
                  <a:lnTo>
                    <a:pt x="1406159" y="500666"/>
                  </a:lnTo>
                  <a:lnTo>
                    <a:pt x="1412561" y="518497"/>
                  </a:lnTo>
                  <a:lnTo>
                    <a:pt x="1413264" y="519054"/>
                  </a:lnTo>
                  <a:lnTo>
                    <a:pt x="1434452" y="514039"/>
                  </a:lnTo>
                  <a:lnTo>
                    <a:pt x="1454525" y="506237"/>
                  </a:lnTo>
                  <a:lnTo>
                    <a:pt x="1473483" y="506237"/>
                  </a:lnTo>
                  <a:lnTo>
                    <a:pt x="1483032" y="524262"/>
                  </a:lnTo>
                  <a:lnTo>
                    <a:pt x="1484748" y="524395"/>
                  </a:lnTo>
                  <a:lnTo>
                    <a:pt x="1499132" y="515153"/>
                  </a:lnTo>
                  <a:lnTo>
                    <a:pt x="1514744" y="502894"/>
                  </a:lnTo>
                  <a:lnTo>
                    <a:pt x="1527011" y="516267"/>
                  </a:lnTo>
                  <a:lnTo>
                    <a:pt x="1547084" y="528526"/>
                  </a:lnTo>
                  <a:lnTo>
                    <a:pt x="1569388" y="528526"/>
                  </a:lnTo>
                  <a:lnTo>
                    <a:pt x="1589461" y="530755"/>
                  </a:lnTo>
                  <a:lnTo>
                    <a:pt x="1617340" y="549701"/>
                  </a:lnTo>
                  <a:lnTo>
                    <a:pt x="1597267" y="555273"/>
                  </a:lnTo>
                  <a:lnTo>
                    <a:pt x="1587231" y="578676"/>
                  </a:lnTo>
                  <a:lnTo>
                    <a:pt x="1578309" y="597622"/>
                  </a:lnTo>
                  <a:cubicBezTo>
                    <a:pt x="1580261" y="606816"/>
                    <a:pt x="1581934" y="616289"/>
                    <a:pt x="1583885" y="625483"/>
                  </a:cubicBezTo>
                  <a:lnTo>
                    <a:pt x="1574964" y="638857"/>
                  </a:lnTo>
                  <a:lnTo>
                    <a:pt x="1551545" y="641085"/>
                  </a:lnTo>
                  <a:lnTo>
                    <a:pt x="1534818" y="663374"/>
                  </a:lnTo>
                  <a:cubicBezTo>
                    <a:pt x="1535654" y="672011"/>
                    <a:pt x="1536212" y="680370"/>
                    <a:pt x="1537048" y="689007"/>
                  </a:cubicBezTo>
                  <a:lnTo>
                    <a:pt x="1518090" y="702380"/>
                  </a:lnTo>
                  <a:lnTo>
                    <a:pt x="1495787" y="714639"/>
                  </a:lnTo>
                  <a:lnTo>
                    <a:pt x="1490211" y="725783"/>
                  </a:lnTo>
                  <a:cubicBezTo>
                    <a:pt x="1489374" y="733863"/>
                    <a:pt x="1488817" y="742221"/>
                    <a:pt x="1487980" y="750301"/>
                  </a:cubicBezTo>
                  <a:cubicBezTo>
                    <a:pt x="1487702" y="760052"/>
                    <a:pt x="1487144" y="769525"/>
                    <a:pt x="1486865" y="779277"/>
                  </a:cubicBezTo>
                  <a:lnTo>
                    <a:pt x="1476829" y="801566"/>
                  </a:lnTo>
                  <a:lnTo>
                    <a:pt x="1467907" y="828312"/>
                  </a:lnTo>
                  <a:lnTo>
                    <a:pt x="1461216" y="843915"/>
                  </a:lnTo>
                  <a:lnTo>
                    <a:pt x="1461216" y="862860"/>
                  </a:lnTo>
                  <a:lnTo>
                    <a:pt x="1464562" y="887378"/>
                  </a:lnTo>
                  <a:lnTo>
                    <a:pt x="1469022" y="904095"/>
                  </a:lnTo>
                  <a:lnTo>
                    <a:pt x="1456756" y="919697"/>
                  </a:lnTo>
                  <a:lnTo>
                    <a:pt x="1445604" y="939757"/>
                  </a:lnTo>
                  <a:lnTo>
                    <a:pt x="1435567" y="960931"/>
                  </a:lnTo>
                  <a:lnTo>
                    <a:pt x="1423300" y="985449"/>
                  </a:lnTo>
                  <a:lnTo>
                    <a:pt x="1422989" y="985507"/>
                  </a:lnTo>
                  <a:lnTo>
                    <a:pt x="1421070" y="1005509"/>
                  </a:lnTo>
                  <a:cubicBezTo>
                    <a:pt x="1421070" y="1011917"/>
                    <a:pt x="1422464" y="1018047"/>
                    <a:pt x="1423300" y="1024455"/>
                  </a:cubicBezTo>
                  <a:lnTo>
                    <a:pt x="1423300" y="1045629"/>
                  </a:lnTo>
                  <a:lnTo>
                    <a:pt x="1432222" y="1054545"/>
                  </a:lnTo>
                  <a:lnTo>
                    <a:pt x="1441143" y="1063460"/>
                  </a:lnTo>
                  <a:lnTo>
                    <a:pt x="1436683" y="1077948"/>
                  </a:lnTo>
                  <a:lnTo>
                    <a:pt x="1423300" y="1087978"/>
                  </a:lnTo>
                  <a:cubicBezTo>
                    <a:pt x="1423579" y="1096894"/>
                    <a:pt x="1424137" y="1105809"/>
                    <a:pt x="1424416" y="1114725"/>
                  </a:cubicBezTo>
                  <a:cubicBezTo>
                    <a:pt x="1425252" y="1121133"/>
                    <a:pt x="1425810" y="1127262"/>
                    <a:pt x="1426646" y="1133670"/>
                  </a:cubicBezTo>
                  <a:lnTo>
                    <a:pt x="1414379" y="1151502"/>
                  </a:lnTo>
                  <a:cubicBezTo>
                    <a:pt x="1414658" y="1159581"/>
                    <a:pt x="1415215" y="1167940"/>
                    <a:pt x="1415494" y="1176019"/>
                  </a:cubicBezTo>
                  <a:cubicBezTo>
                    <a:pt x="1416331" y="1182428"/>
                    <a:pt x="1416888" y="1188557"/>
                    <a:pt x="1417725" y="1194965"/>
                  </a:cubicBezTo>
                  <a:lnTo>
                    <a:pt x="1402112" y="1211682"/>
                  </a:lnTo>
                  <a:lnTo>
                    <a:pt x="1406573" y="1228398"/>
                  </a:lnTo>
                  <a:lnTo>
                    <a:pt x="1418840" y="1238428"/>
                  </a:lnTo>
                  <a:lnTo>
                    <a:pt x="1428876" y="1256259"/>
                  </a:lnTo>
                  <a:lnTo>
                    <a:pt x="1438913" y="1268518"/>
                  </a:lnTo>
                  <a:lnTo>
                    <a:pt x="1419955" y="1284121"/>
                  </a:lnTo>
                  <a:lnTo>
                    <a:pt x="1417725" y="1296380"/>
                  </a:lnTo>
                  <a:lnTo>
                    <a:pt x="1415494" y="1310867"/>
                  </a:lnTo>
                  <a:lnTo>
                    <a:pt x="1419955" y="1327584"/>
                  </a:lnTo>
                  <a:lnTo>
                    <a:pt x="1411034" y="1335385"/>
                  </a:lnTo>
                  <a:lnTo>
                    <a:pt x="1394306" y="1348758"/>
                  </a:lnTo>
                  <a:lnTo>
                    <a:pt x="1380924" y="1354331"/>
                  </a:lnTo>
                  <a:lnTo>
                    <a:pt x="1357505" y="1355445"/>
                  </a:lnTo>
                  <a:lnTo>
                    <a:pt x="1334087" y="1352102"/>
                  </a:lnTo>
                  <a:lnTo>
                    <a:pt x="1312899" y="1350987"/>
                  </a:lnTo>
                  <a:lnTo>
                    <a:pt x="1314014" y="1337614"/>
                  </a:lnTo>
                  <a:lnTo>
                    <a:pt x="1305092" y="1326470"/>
                  </a:lnTo>
                  <a:lnTo>
                    <a:pt x="1290038" y="1306967"/>
                  </a:lnTo>
                  <a:lnTo>
                    <a:pt x="1282232" y="1290250"/>
                  </a:lnTo>
                  <a:lnTo>
                    <a:pt x="1280001" y="1276877"/>
                  </a:lnTo>
                  <a:lnTo>
                    <a:pt x="1275540" y="1262389"/>
                  </a:lnTo>
                  <a:lnTo>
                    <a:pt x="1257698" y="1262389"/>
                  </a:lnTo>
                  <a:lnTo>
                    <a:pt x="1251007" y="1255702"/>
                  </a:lnTo>
                  <a:lnTo>
                    <a:pt x="1254352" y="1243443"/>
                  </a:lnTo>
                  <a:lnTo>
                    <a:pt x="1259928" y="1227841"/>
                  </a:lnTo>
                  <a:cubicBezTo>
                    <a:pt x="1260764" y="1223383"/>
                    <a:pt x="1261322" y="1218926"/>
                    <a:pt x="1262158" y="1214468"/>
                  </a:cubicBezTo>
                  <a:lnTo>
                    <a:pt x="1256583" y="1197751"/>
                  </a:lnTo>
                  <a:lnTo>
                    <a:pt x="1236509" y="1189950"/>
                  </a:lnTo>
                  <a:lnTo>
                    <a:pt x="1222012" y="1178806"/>
                  </a:lnTo>
                  <a:lnTo>
                    <a:pt x="1196363" y="1181034"/>
                  </a:lnTo>
                  <a:lnTo>
                    <a:pt x="1188292" y="1165738"/>
                  </a:lnTo>
                  <a:lnTo>
                    <a:pt x="1187928" y="1165990"/>
                  </a:lnTo>
                  <a:lnTo>
                    <a:pt x="1176794" y="1159303"/>
                  </a:lnTo>
                  <a:lnTo>
                    <a:pt x="1165660" y="1151502"/>
                  </a:lnTo>
                  <a:lnTo>
                    <a:pt x="1151185" y="1145930"/>
                  </a:lnTo>
                  <a:lnTo>
                    <a:pt x="1141165" y="1142587"/>
                  </a:lnTo>
                  <a:lnTo>
                    <a:pt x="1128917" y="1135900"/>
                  </a:lnTo>
                  <a:lnTo>
                    <a:pt x="1118896" y="1126985"/>
                  </a:lnTo>
                  <a:lnTo>
                    <a:pt x="1112216" y="1113611"/>
                  </a:lnTo>
                  <a:lnTo>
                    <a:pt x="1099968" y="1109153"/>
                  </a:lnTo>
                  <a:lnTo>
                    <a:pt x="1089947" y="1113611"/>
                  </a:lnTo>
                  <a:cubicBezTo>
                    <a:pt x="1087999" y="1116676"/>
                    <a:pt x="1086329" y="1119462"/>
                    <a:pt x="1084380" y="1122527"/>
                  </a:cubicBezTo>
                  <a:lnTo>
                    <a:pt x="1072132" y="1132557"/>
                  </a:lnTo>
                  <a:lnTo>
                    <a:pt x="1060998" y="1137015"/>
                  </a:lnTo>
                  <a:lnTo>
                    <a:pt x="1052091" y="1124756"/>
                  </a:lnTo>
                  <a:lnTo>
                    <a:pt x="1040957" y="1112497"/>
                  </a:lnTo>
                  <a:lnTo>
                    <a:pt x="1030936" y="1102467"/>
                  </a:lnTo>
                  <a:lnTo>
                    <a:pt x="1012008" y="1103581"/>
                  </a:lnTo>
                  <a:lnTo>
                    <a:pt x="998647" y="1103581"/>
                  </a:lnTo>
                  <a:lnTo>
                    <a:pt x="989739" y="1111382"/>
                  </a:lnTo>
                  <a:cubicBezTo>
                    <a:pt x="987234" y="1115004"/>
                    <a:pt x="984450" y="1118905"/>
                    <a:pt x="981945" y="1122527"/>
                  </a:cubicBezTo>
                  <a:lnTo>
                    <a:pt x="965244" y="1119183"/>
                  </a:lnTo>
                  <a:lnTo>
                    <a:pt x="954110" y="1109153"/>
                  </a:lnTo>
                  <a:lnTo>
                    <a:pt x="945202" y="1099123"/>
                  </a:lnTo>
                  <a:cubicBezTo>
                    <a:pt x="944924" y="1094387"/>
                    <a:pt x="944367" y="1089372"/>
                    <a:pt x="944089" y="1084636"/>
                  </a:cubicBezTo>
                  <a:cubicBezTo>
                    <a:pt x="942697" y="1081571"/>
                    <a:pt x="941027" y="1078785"/>
                    <a:pt x="939635" y="1075720"/>
                  </a:cubicBezTo>
                  <a:lnTo>
                    <a:pt x="925161" y="1075720"/>
                  </a:lnTo>
                  <a:lnTo>
                    <a:pt x="908459" y="1079063"/>
                  </a:lnTo>
                  <a:cubicBezTo>
                    <a:pt x="907068" y="1082685"/>
                    <a:pt x="905398" y="1086586"/>
                    <a:pt x="904006" y="1090208"/>
                  </a:cubicBezTo>
                  <a:cubicBezTo>
                    <a:pt x="903171" y="1093830"/>
                    <a:pt x="902614" y="1097730"/>
                    <a:pt x="901779" y="1101352"/>
                  </a:cubicBezTo>
                  <a:lnTo>
                    <a:pt x="892872" y="1106924"/>
                  </a:lnTo>
                  <a:lnTo>
                    <a:pt x="878397" y="1112497"/>
                  </a:lnTo>
                  <a:cubicBezTo>
                    <a:pt x="877005" y="1106646"/>
                    <a:pt x="875335" y="1100516"/>
                    <a:pt x="873943" y="1094666"/>
                  </a:cubicBezTo>
                  <a:lnTo>
                    <a:pt x="866149" y="1102467"/>
                  </a:lnTo>
                  <a:cubicBezTo>
                    <a:pt x="866706" y="1106089"/>
                    <a:pt x="867541" y="1109989"/>
                    <a:pt x="868376" y="1113611"/>
                  </a:cubicBezTo>
                  <a:lnTo>
                    <a:pt x="857242" y="1122527"/>
                  </a:lnTo>
                  <a:lnTo>
                    <a:pt x="855343" y="1121133"/>
                  </a:lnTo>
                  <a:lnTo>
                    <a:pt x="860910" y="1136735"/>
                  </a:lnTo>
                  <a:lnTo>
                    <a:pt x="837530" y="1143422"/>
                  </a:lnTo>
                  <a:lnTo>
                    <a:pt x="837530" y="1169054"/>
                  </a:lnTo>
                  <a:lnTo>
                    <a:pt x="824169" y="1167940"/>
                  </a:lnTo>
                  <a:lnTo>
                    <a:pt x="813035" y="1166825"/>
                  </a:lnTo>
                  <a:cubicBezTo>
                    <a:pt x="811644" y="1172119"/>
                    <a:pt x="809974" y="1177134"/>
                    <a:pt x="808582" y="1182428"/>
                  </a:cubicBezTo>
                  <a:lnTo>
                    <a:pt x="787428" y="1185771"/>
                  </a:lnTo>
                  <a:cubicBezTo>
                    <a:pt x="788263" y="1189393"/>
                    <a:pt x="788820" y="1193293"/>
                    <a:pt x="789655" y="1196915"/>
                  </a:cubicBezTo>
                  <a:lnTo>
                    <a:pt x="795222" y="1208060"/>
                  </a:lnTo>
                  <a:lnTo>
                    <a:pt x="805242" y="1210289"/>
                  </a:lnTo>
                  <a:lnTo>
                    <a:pt x="795222" y="1223662"/>
                  </a:lnTo>
                  <a:cubicBezTo>
                    <a:pt x="794387" y="1228398"/>
                    <a:pt x="793830" y="1233413"/>
                    <a:pt x="792995" y="1238150"/>
                  </a:cubicBezTo>
                  <a:cubicBezTo>
                    <a:pt x="791603" y="1243722"/>
                    <a:pt x="789933" y="1249294"/>
                    <a:pt x="788541" y="1254867"/>
                  </a:cubicBezTo>
                  <a:lnTo>
                    <a:pt x="769614" y="1257095"/>
                  </a:lnTo>
                  <a:lnTo>
                    <a:pt x="756254" y="1257095"/>
                  </a:lnTo>
                  <a:lnTo>
                    <a:pt x="744007" y="1267125"/>
                  </a:lnTo>
                  <a:lnTo>
                    <a:pt x="732873" y="1257095"/>
                  </a:lnTo>
                  <a:lnTo>
                    <a:pt x="721739" y="1252638"/>
                  </a:lnTo>
                  <a:lnTo>
                    <a:pt x="705039" y="1255981"/>
                  </a:lnTo>
                  <a:lnTo>
                    <a:pt x="693905" y="1266011"/>
                  </a:lnTo>
                  <a:lnTo>
                    <a:pt x="693905" y="1279384"/>
                  </a:lnTo>
                  <a:lnTo>
                    <a:pt x="689452" y="1293872"/>
                  </a:lnTo>
                  <a:lnTo>
                    <a:pt x="679432" y="1302788"/>
                  </a:lnTo>
                  <a:lnTo>
                    <a:pt x="664958" y="1303902"/>
                  </a:lnTo>
                  <a:lnTo>
                    <a:pt x="651597" y="1302788"/>
                  </a:lnTo>
                  <a:lnTo>
                    <a:pt x="640464" y="1290529"/>
                  </a:lnTo>
                  <a:lnTo>
                    <a:pt x="630443" y="1278270"/>
                  </a:lnTo>
                  <a:lnTo>
                    <a:pt x="615970" y="1263782"/>
                  </a:lnTo>
                  <a:lnTo>
                    <a:pt x="601496" y="1269354"/>
                  </a:lnTo>
                  <a:lnTo>
                    <a:pt x="592589" y="1272698"/>
                  </a:lnTo>
                  <a:lnTo>
                    <a:pt x="578115" y="1271583"/>
                  </a:lnTo>
                  <a:lnTo>
                    <a:pt x="571435" y="1253752"/>
                  </a:lnTo>
                  <a:lnTo>
                    <a:pt x="558075" y="1254867"/>
                  </a:lnTo>
                  <a:lnTo>
                    <a:pt x="545828" y="1258210"/>
                  </a:lnTo>
                  <a:cubicBezTo>
                    <a:pt x="544714" y="1252359"/>
                    <a:pt x="543601" y="1246230"/>
                    <a:pt x="542488" y="1240379"/>
                  </a:cubicBezTo>
                  <a:lnTo>
                    <a:pt x="542488" y="1229234"/>
                  </a:lnTo>
                  <a:lnTo>
                    <a:pt x="532467" y="1225891"/>
                  </a:lnTo>
                  <a:lnTo>
                    <a:pt x="523560" y="1213632"/>
                  </a:lnTo>
                  <a:lnTo>
                    <a:pt x="538034" y="1202488"/>
                  </a:lnTo>
                  <a:lnTo>
                    <a:pt x="550281" y="1192458"/>
                  </a:lnTo>
                  <a:lnTo>
                    <a:pt x="532467" y="1167940"/>
                  </a:lnTo>
                  <a:lnTo>
                    <a:pt x="517994" y="1152338"/>
                  </a:lnTo>
                  <a:lnTo>
                    <a:pt x="504633" y="1135621"/>
                  </a:lnTo>
                  <a:lnTo>
                    <a:pt x="492386" y="1118904"/>
                  </a:lnTo>
                  <a:lnTo>
                    <a:pt x="476799" y="1107760"/>
                  </a:lnTo>
                  <a:lnTo>
                    <a:pt x="464552" y="1098844"/>
                  </a:lnTo>
                  <a:lnTo>
                    <a:pt x="453418" y="1091043"/>
                  </a:lnTo>
                  <a:lnTo>
                    <a:pt x="453140" y="1090486"/>
                  </a:lnTo>
                  <a:lnTo>
                    <a:pt x="434491" y="1087700"/>
                  </a:lnTo>
                  <a:lnTo>
                    <a:pt x="420017" y="1089929"/>
                  </a:lnTo>
                  <a:lnTo>
                    <a:pt x="407770" y="1088814"/>
                  </a:lnTo>
                  <a:lnTo>
                    <a:pt x="399977" y="1098844"/>
                  </a:lnTo>
                  <a:lnTo>
                    <a:pt x="396637" y="1113332"/>
                  </a:lnTo>
                  <a:lnTo>
                    <a:pt x="388843" y="1118904"/>
                  </a:lnTo>
                  <a:lnTo>
                    <a:pt x="377709" y="1124476"/>
                  </a:lnTo>
                  <a:lnTo>
                    <a:pt x="364349" y="1127820"/>
                  </a:lnTo>
                  <a:lnTo>
                    <a:pt x="350989" y="1126705"/>
                  </a:lnTo>
                  <a:lnTo>
                    <a:pt x="330948" y="1127820"/>
                  </a:lnTo>
                  <a:lnTo>
                    <a:pt x="314248" y="1131163"/>
                  </a:lnTo>
                  <a:cubicBezTo>
                    <a:pt x="313877" y="1135621"/>
                    <a:pt x="313505" y="1140078"/>
                    <a:pt x="313134" y="1144536"/>
                  </a:cubicBezTo>
                  <a:lnTo>
                    <a:pt x="294207" y="1145651"/>
                  </a:lnTo>
                  <a:lnTo>
                    <a:pt x="283073" y="1125591"/>
                  </a:lnTo>
                  <a:lnTo>
                    <a:pt x="271940" y="1132277"/>
                  </a:lnTo>
                  <a:lnTo>
                    <a:pt x="259693" y="1135621"/>
                  </a:lnTo>
                  <a:lnTo>
                    <a:pt x="248559" y="1143422"/>
                  </a:lnTo>
                  <a:lnTo>
                    <a:pt x="224065" y="1144536"/>
                  </a:lnTo>
                  <a:lnTo>
                    <a:pt x="202911" y="1143422"/>
                  </a:lnTo>
                  <a:lnTo>
                    <a:pt x="183984" y="1142308"/>
                  </a:lnTo>
                  <a:lnTo>
                    <a:pt x="175077" y="1130049"/>
                  </a:lnTo>
                  <a:lnTo>
                    <a:pt x="165057" y="1113332"/>
                  </a:lnTo>
                  <a:lnTo>
                    <a:pt x="152810" y="1095501"/>
                  </a:lnTo>
                  <a:lnTo>
                    <a:pt x="146129" y="1082127"/>
                  </a:lnTo>
                  <a:cubicBezTo>
                    <a:pt x="146408" y="1077391"/>
                    <a:pt x="146964" y="1072376"/>
                    <a:pt x="147243" y="1067640"/>
                  </a:cubicBezTo>
                  <a:lnTo>
                    <a:pt x="132769" y="1044236"/>
                  </a:lnTo>
                  <a:lnTo>
                    <a:pt x="120522" y="1028634"/>
                  </a:lnTo>
                  <a:lnTo>
                    <a:pt x="109388" y="1033092"/>
                  </a:lnTo>
                  <a:lnTo>
                    <a:pt x="100481" y="1040893"/>
                  </a:lnTo>
                  <a:lnTo>
                    <a:pt x="87121" y="1029748"/>
                  </a:lnTo>
                  <a:lnTo>
                    <a:pt x="73761" y="1018604"/>
                  </a:lnTo>
                  <a:lnTo>
                    <a:pt x="73761" y="1006345"/>
                  </a:lnTo>
                  <a:lnTo>
                    <a:pt x="73761" y="986285"/>
                  </a:lnTo>
                  <a:cubicBezTo>
                    <a:pt x="74039" y="979320"/>
                    <a:pt x="74596" y="972076"/>
                    <a:pt x="74874" y="965111"/>
                  </a:cubicBezTo>
                  <a:lnTo>
                    <a:pt x="60400" y="949508"/>
                  </a:lnTo>
                  <a:lnTo>
                    <a:pt x="45926" y="939478"/>
                  </a:lnTo>
                  <a:lnTo>
                    <a:pt x="35906" y="926105"/>
                  </a:lnTo>
                  <a:lnTo>
                    <a:pt x="24773" y="921647"/>
                  </a:lnTo>
                  <a:lnTo>
                    <a:pt x="10299" y="924990"/>
                  </a:lnTo>
                  <a:lnTo>
                    <a:pt x="0" y="908831"/>
                  </a:lnTo>
                  <a:lnTo>
                    <a:pt x="1392" y="894900"/>
                  </a:lnTo>
                  <a:lnTo>
                    <a:pt x="3619" y="882642"/>
                  </a:lnTo>
                  <a:lnTo>
                    <a:pt x="5845" y="865925"/>
                  </a:lnTo>
                  <a:cubicBezTo>
                    <a:pt x="6959" y="862303"/>
                    <a:pt x="8072" y="858402"/>
                    <a:pt x="9185" y="854780"/>
                  </a:cubicBezTo>
                  <a:lnTo>
                    <a:pt x="16979" y="842521"/>
                  </a:lnTo>
                  <a:lnTo>
                    <a:pt x="24773" y="832491"/>
                  </a:lnTo>
                  <a:lnTo>
                    <a:pt x="23659" y="820233"/>
                  </a:lnTo>
                  <a:cubicBezTo>
                    <a:pt x="23937" y="816611"/>
                    <a:pt x="24494" y="812710"/>
                    <a:pt x="24773" y="809088"/>
                  </a:cubicBezTo>
                  <a:lnTo>
                    <a:pt x="34793" y="811317"/>
                  </a:lnTo>
                  <a:lnTo>
                    <a:pt x="42586" y="806859"/>
                  </a:lnTo>
                  <a:lnTo>
                    <a:pt x="53163" y="791814"/>
                  </a:lnTo>
                  <a:lnTo>
                    <a:pt x="45926" y="785685"/>
                  </a:lnTo>
                  <a:lnTo>
                    <a:pt x="37020" y="785685"/>
                  </a:lnTo>
                  <a:lnTo>
                    <a:pt x="24773" y="789028"/>
                  </a:lnTo>
                  <a:lnTo>
                    <a:pt x="15866" y="775655"/>
                  </a:lnTo>
                  <a:lnTo>
                    <a:pt x="24773" y="768968"/>
                  </a:lnTo>
                  <a:cubicBezTo>
                    <a:pt x="25608" y="764232"/>
                    <a:pt x="26164" y="759217"/>
                    <a:pt x="26999" y="754480"/>
                  </a:cubicBezTo>
                  <a:lnTo>
                    <a:pt x="26999" y="743336"/>
                  </a:lnTo>
                  <a:lnTo>
                    <a:pt x="19206" y="734420"/>
                  </a:lnTo>
                  <a:lnTo>
                    <a:pt x="8072" y="725505"/>
                  </a:lnTo>
                  <a:lnTo>
                    <a:pt x="8072" y="713246"/>
                  </a:lnTo>
                  <a:cubicBezTo>
                    <a:pt x="8907" y="709067"/>
                    <a:pt x="9464" y="705166"/>
                    <a:pt x="10299" y="700987"/>
                  </a:cubicBezTo>
                  <a:lnTo>
                    <a:pt x="23659" y="694300"/>
                  </a:lnTo>
                  <a:cubicBezTo>
                    <a:pt x="26164" y="690121"/>
                    <a:pt x="24216" y="681205"/>
                    <a:pt x="25886" y="675355"/>
                  </a:cubicBezTo>
                  <a:lnTo>
                    <a:pt x="33679" y="659752"/>
                  </a:lnTo>
                  <a:lnTo>
                    <a:pt x="43700" y="648608"/>
                  </a:lnTo>
                  <a:lnTo>
                    <a:pt x="60400" y="644150"/>
                  </a:lnTo>
                  <a:lnTo>
                    <a:pt x="65967" y="628548"/>
                  </a:lnTo>
                  <a:lnTo>
                    <a:pt x="71534" y="612946"/>
                  </a:lnTo>
                  <a:lnTo>
                    <a:pt x="80441" y="604030"/>
                  </a:lnTo>
                  <a:lnTo>
                    <a:pt x="94915" y="596229"/>
                  </a:lnTo>
                  <a:lnTo>
                    <a:pt x="91574" y="581741"/>
                  </a:lnTo>
                  <a:lnTo>
                    <a:pt x="80441" y="582856"/>
                  </a:lnTo>
                  <a:lnTo>
                    <a:pt x="64854" y="583970"/>
                  </a:lnTo>
                  <a:lnTo>
                    <a:pt x="58173" y="572825"/>
                  </a:lnTo>
                  <a:lnTo>
                    <a:pt x="64854" y="563910"/>
                  </a:lnTo>
                  <a:lnTo>
                    <a:pt x="78214" y="560567"/>
                  </a:lnTo>
                  <a:lnTo>
                    <a:pt x="81554" y="549422"/>
                  </a:lnTo>
                  <a:lnTo>
                    <a:pt x="72647" y="546079"/>
                  </a:lnTo>
                  <a:lnTo>
                    <a:pt x="64854" y="538278"/>
                  </a:lnTo>
                  <a:lnTo>
                    <a:pt x="70421" y="526019"/>
                  </a:lnTo>
                  <a:lnTo>
                    <a:pt x="88234" y="526019"/>
                  </a:lnTo>
                  <a:lnTo>
                    <a:pt x="112728" y="524904"/>
                  </a:lnTo>
                  <a:lnTo>
                    <a:pt x="110502" y="511531"/>
                  </a:lnTo>
                  <a:lnTo>
                    <a:pt x="101595" y="499272"/>
                  </a:lnTo>
                  <a:lnTo>
                    <a:pt x="83781" y="488128"/>
                  </a:lnTo>
                  <a:lnTo>
                    <a:pt x="80441" y="472525"/>
                  </a:lnTo>
                  <a:cubicBezTo>
                    <a:pt x="80070" y="462867"/>
                    <a:pt x="79698" y="453208"/>
                    <a:pt x="79327" y="443550"/>
                  </a:cubicBezTo>
                  <a:lnTo>
                    <a:pt x="93801" y="432405"/>
                  </a:lnTo>
                  <a:lnTo>
                    <a:pt x="111615" y="416803"/>
                  </a:lnTo>
                  <a:lnTo>
                    <a:pt x="128316" y="419032"/>
                  </a:lnTo>
                  <a:lnTo>
                    <a:pt x="152810" y="416803"/>
                  </a:lnTo>
                  <a:lnTo>
                    <a:pt x="147243" y="400086"/>
                  </a:lnTo>
                  <a:lnTo>
                    <a:pt x="163943" y="391171"/>
                  </a:lnTo>
                  <a:lnTo>
                    <a:pt x="177304" y="398972"/>
                  </a:lnTo>
                  <a:lnTo>
                    <a:pt x="190664" y="409002"/>
                  </a:lnTo>
                  <a:lnTo>
                    <a:pt x="208478" y="410116"/>
                  </a:lnTo>
                  <a:lnTo>
                    <a:pt x="212653" y="392564"/>
                  </a:lnTo>
                  <a:lnTo>
                    <a:pt x="208478" y="378912"/>
                  </a:lnTo>
                  <a:lnTo>
                    <a:pt x="202911" y="362195"/>
                  </a:lnTo>
                  <a:lnTo>
                    <a:pt x="209591" y="339906"/>
                  </a:lnTo>
                  <a:cubicBezTo>
                    <a:pt x="211540" y="332941"/>
                    <a:pt x="213210" y="325697"/>
                    <a:pt x="215158" y="318732"/>
                  </a:cubicBezTo>
                  <a:lnTo>
                    <a:pt x="219612" y="307587"/>
                  </a:lnTo>
                  <a:lnTo>
                    <a:pt x="214045" y="298672"/>
                  </a:lnTo>
                  <a:lnTo>
                    <a:pt x="198458" y="291985"/>
                  </a:lnTo>
                  <a:cubicBezTo>
                    <a:pt x="200406" y="286134"/>
                    <a:pt x="202076" y="280005"/>
                    <a:pt x="204024" y="274154"/>
                  </a:cubicBezTo>
                  <a:lnTo>
                    <a:pt x="234085" y="270811"/>
                  </a:lnTo>
                  <a:cubicBezTo>
                    <a:pt x="233807" y="263009"/>
                    <a:pt x="233250" y="255208"/>
                    <a:pt x="232972" y="247407"/>
                  </a:cubicBezTo>
                  <a:lnTo>
                    <a:pt x="246332" y="237377"/>
                  </a:lnTo>
                  <a:lnTo>
                    <a:pt x="260806" y="230690"/>
                  </a:lnTo>
                  <a:lnTo>
                    <a:pt x="268600" y="215088"/>
                  </a:lnTo>
                  <a:lnTo>
                    <a:pt x="261919" y="203944"/>
                  </a:lnTo>
                  <a:cubicBezTo>
                    <a:pt x="261641" y="192799"/>
                    <a:pt x="261084" y="181655"/>
                    <a:pt x="260806" y="170510"/>
                  </a:cubicBezTo>
                  <a:lnTo>
                    <a:pt x="276393" y="160480"/>
                  </a:lnTo>
                  <a:lnTo>
                    <a:pt x="273053" y="143764"/>
                  </a:lnTo>
                  <a:lnTo>
                    <a:pt x="264146" y="131505"/>
                  </a:lnTo>
                  <a:lnTo>
                    <a:pt x="263033" y="115902"/>
                  </a:lnTo>
                  <a:lnTo>
                    <a:pt x="271940" y="94728"/>
                  </a:lnTo>
                  <a:lnTo>
                    <a:pt x="288640" y="93614"/>
                  </a:lnTo>
                  <a:lnTo>
                    <a:pt x="305341" y="96957"/>
                  </a:lnTo>
                  <a:lnTo>
                    <a:pt x="316474" y="109216"/>
                  </a:lnTo>
                  <a:lnTo>
                    <a:pt x="326495" y="115902"/>
                  </a:lnTo>
                  <a:lnTo>
                    <a:pt x="347649" y="105872"/>
                  </a:lnTo>
                  <a:lnTo>
                    <a:pt x="373256" y="98071"/>
                  </a:lnTo>
                  <a:lnTo>
                    <a:pt x="403317" y="85812"/>
                  </a:lnTo>
                  <a:cubicBezTo>
                    <a:pt x="403595" y="73275"/>
                    <a:pt x="404152" y="60459"/>
                    <a:pt x="404430" y="47921"/>
                  </a:cubicBezTo>
                  <a:lnTo>
                    <a:pt x="421131" y="26747"/>
                  </a:lnTo>
                  <a:lnTo>
                    <a:pt x="436718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椭圆 32">
              <a:extLst>
                <a:ext uri="{FF2B5EF4-FFF2-40B4-BE49-F238E27FC236}">
                  <a16:creationId xmlns:a16="http://schemas.microsoft.com/office/drawing/2014/main" id="{1AA29135-625E-B47E-A509-D9BA1B4464D3}"/>
                </a:ext>
              </a:extLst>
            </p:cNvPr>
            <p:cNvSpPr/>
            <p:nvPr/>
          </p:nvSpPr>
          <p:spPr>
            <a:xfrm>
              <a:off x="2934225" y="3746229"/>
              <a:ext cx="1256294" cy="1826360"/>
            </a:xfrm>
            <a:custGeom>
              <a:avLst/>
              <a:gdLst/>
              <a:ahLst/>
              <a:cxnLst/>
              <a:rect l="l" t="t" r="r" b="b"/>
              <a:pathLst>
                <a:path w="1638236" h="2234465">
                  <a:moveTo>
                    <a:pt x="491759" y="924361"/>
                  </a:moveTo>
                  <a:lnTo>
                    <a:pt x="485790" y="930328"/>
                  </a:lnTo>
                  <a:lnTo>
                    <a:pt x="485899" y="930317"/>
                  </a:lnTo>
                  <a:lnTo>
                    <a:pt x="491766" y="924449"/>
                  </a:lnTo>
                  <a:cubicBezTo>
                    <a:pt x="491762" y="924420"/>
                    <a:pt x="491760" y="924390"/>
                    <a:pt x="491759" y="924361"/>
                  </a:cubicBezTo>
                  <a:close/>
                  <a:moveTo>
                    <a:pt x="731567" y="0"/>
                  </a:moveTo>
                  <a:lnTo>
                    <a:pt x="742163" y="1115"/>
                  </a:lnTo>
                  <a:lnTo>
                    <a:pt x="748298" y="15610"/>
                  </a:lnTo>
                  <a:lnTo>
                    <a:pt x="759452" y="28991"/>
                  </a:lnTo>
                  <a:lnTo>
                    <a:pt x="773952" y="32336"/>
                  </a:lnTo>
                  <a:lnTo>
                    <a:pt x="785106" y="33451"/>
                  </a:lnTo>
                  <a:lnTo>
                    <a:pt x="785106" y="54636"/>
                  </a:lnTo>
                  <a:lnTo>
                    <a:pt x="804067" y="57982"/>
                  </a:lnTo>
                  <a:lnTo>
                    <a:pt x="816336" y="63557"/>
                  </a:lnTo>
                  <a:lnTo>
                    <a:pt x="828606" y="71362"/>
                  </a:lnTo>
                  <a:lnTo>
                    <a:pt x="828606" y="97008"/>
                  </a:lnTo>
                  <a:lnTo>
                    <a:pt x="828606" y="121538"/>
                  </a:lnTo>
                  <a:lnTo>
                    <a:pt x="844221" y="124883"/>
                  </a:lnTo>
                  <a:lnTo>
                    <a:pt x="860952" y="125998"/>
                  </a:lnTo>
                  <a:lnTo>
                    <a:pt x="877683" y="123768"/>
                  </a:lnTo>
                  <a:lnTo>
                    <a:pt x="893298" y="119308"/>
                  </a:lnTo>
                  <a:lnTo>
                    <a:pt x="905567" y="115963"/>
                  </a:lnTo>
                  <a:lnTo>
                    <a:pt x="924529" y="114848"/>
                  </a:lnTo>
                  <a:cubicBezTo>
                    <a:pt x="925365" y="111503"/>
                    <a:pt x="925923" y="108158"/>
                    <a:pt x="926760" y="104813"/>
                  </a:cubicBezTo>
                  <a:lnTo>
                    <a:pt x="925644" y="93663"/>
                  </a:lnTo>
                  <a:lnTo>
                    <a:pt x="934567" y="84742"/>
                  </a:lnTo>
                  <a:lnTo>
                    <a:pt x="945721" y="99238"/>
                  </a:lnTo>
                  <a:lnTo>
                    <a:pt x="963568" y="108158"/>
                  </a:lnTo>
                  <a:cubicBezTo>
                    <a:pt x="963846" y="113733"/>
                    <a:pt x="964404" y="119308"/>
                    <a:pt x="964683" y="124883"/>
                  </a:cubicBezTo>
                  <a:cubicBezTo>
                    <a:pt x="965519" y="130459"/>
                    <a:pt x="966077" y="136034"/>
                    <a:pt x="966914" y="141609"/>
                  </a:cubicBezTo>
                  <a:lnTo>
                    <a:pt x="975837" y="156104"/>
                  </a:lnTo>
                  <a:lnTo>
                    <a:pt x="990337" y="167255"/>
                  </a:lnTo>
                  <a:lnTo>
                    <a:pt x="1000375" y="181750"/>
                  </a:lnTo>
                  <a:lnTo>
                    <a:pt x="1003721" y="195130"/>
                  </a:lnTo>
                  <a:cubicBezTo>
                    <a:pt x="1004000" y="199312"/>
                    <a:pt x="1004558" y="203214"/>
                    <a:pt x="1004837" y="207396"/>
                  </a:cubicBezTo>
                  <a:lnTo>
                    <a:pt x="1013760" y="216316"/>
                  </a:lnTo>
                  <a:lnTo>
                    <a:pt x="1024914" y="225236"/>
                  </a:lnTo>
                  <a:lnTo>
                    <a:pt x="1034952" y="230811"/>
                  </a:lnTo>
                  <a:lnTo>
                    <a:pt x="1037183" y="251997"/>
                  </a:lnTo>
                  <a:lnTo>
                    <a:pt x="1037183" y="267607"/>
                  </a:lnTo>
                  <a:lnTo>
                    <a:pt x="1030491" y="279873"/>
                  </a:lnTo>
                  <a:lnTo>
                    <a:pt x="1033837" y="293253"/>
                  </a:lnTo>
                  <a:lnTo>
                    <a:pt x="1048337" y="304403"/>
                  </a:lnTo>
                  <a:lnTo>
                    <a:pt x="1063952" y="317784"/>
                  </a:lnTo>
                  <a:lnTo>
                    <a:pt x="1079568" y="331164"/>
                  </a:lnTo>
                  <a:lnTo>
                    <a:pt x="1092952" y="334509"/>
                  </a:lnTo>
                  <a:lnTo>
                    <a:pt x="1106337" y="335624"/>
                  </a:lnTo>
                  <a:lnTo>
                    <a:pt x="1116376" y="345660"/>
                  </a:lnTo>
                  <a:cubicBezTo>
                    <a:pt x="1115539" y="350399"/>
                    <a:pt x="1114981" y="355416"/>
                    <a:pt x="1114145" y="360155"/>
                  </a:cubicBezTo>
                  <a:lnTo>
                    <a:pt x="1121953" y="376880"/>
                  </a:lnTo>
                  <a:lnTo>
                    <a:pt x="1133106" y="382456"/>
                  </a:lnTo>
                  <a:lnTo>
                    <a:pt x="1140914" y="393606"/>
                  </a:lnTo>
                  <a:lnTo>
                    <a:pt x="1134471" y="411856"/>
                  </a:lnTo>
                  <a:lnTo>
                    <a:pt x="1135422" y="411813"/>
                  </a:lnTo>
                  <a:lnTo>
                    <a:pt x="1145456" y="414043"/>
                  </a:lnTo>
                  <a:lnTo>
                    <a:pt x="1158835" y="419619"/>
                  </a:lnTo>
                  <a:lnTo>
                    <a:pt x="1173328" y="419619"/>
                  </a:lnTo>
                  <a:lnTo>
                    <a:pt x="1184477" y="405121"/>
                  </a:lnTo>
                  <a:lnTo>
                    <a:pt x="1193396" y="412928"/>
                  </a:lnTo>
                  <a:lnTo>
                    <a:pt x="1204545" y="421850"/>
                  </a:lnTo>
                  <a:lnTo>
                    <a:pt x="1216809" y="431887"/>
                  </a:lnTo>
                  <a:lnTo>
                    <a:pt x="1217366" y="432166"/>
                  </a:lnTo>
                  <a:lnTo>
                    <a:pt x="1226843" y="416274"/>
                  </a:lnTo>
                  <a:lnTo>
                    <a:pt x="1236877" y="404006"/>
                  </a:lnTo>
                  <a:lnTo>
                    <a:pt x="1249140" y="389508"/>
                  </a:lnTo>
                  <a:lnTo>
                    <a:pt x="1258060" y="396199"/>
                  </a:lnTo>
                  <a:lnTo>
                    <a:pt x="1269208" y="399545"/>
                  </a:lnTo>
                  <a:lnTo>
                    <a:pt x="1282587" y="400660"/>
                  </a:lnTo>
                  <a:lnTo>
                    <a:pt x="1294851" y="406236"/>
                  </a:lnTo>
                  <a:lnTo>
                    <a:pt x="1310459" y="406236"/>
                  </a:lnTo>
                  <a:lnTo>
                    <a:pt x="1323838" y="407352"/>
                  </a:lnTo>
                  <a:cubicBezTo>
                    <a:pt x="1326068" y="403170"/>
                    <a:pt x="1328297" y="399266"/>
                    <a:pt x="1330527" y="395084"/>
                  </a:cubicBezTo>
                  <a:cubicBezTo>
                    <a:pt x="1330806" y="391459"/>
                    <a:pt x="1331363" y="387556"/>
                    <a:pt x="1331642" y="383932"/>
                  </a:cubicBezTo>
                  <a:lnTo>
                    <a:pt x="1337217" y="376125"/>
                  </a:lnTo>
                  <a:lnTo>
                    <a:pt x="1355055" y="379471"/>
                  </a:lnTo>
                  <a:lnTo>
                    <a:pt x="1375123" y="382816"/>
                  </a:lnTo>
                  <a:lnTo>
                    <a:pt x="1399650" y="382816"/>
                  </a:lnTo>
                  <a:lnTo>
                    <a:pt x="1416374" y="387277"/>
                  </a:lnTo>
                  <a:lnTo>
                    <a:pt x="1433097" y="389508"/>
                  </a:lnTo>
                  <a:lnTo>
                    <a:pt x="1446475" y="390623"/>
                  </a:lnTo>
                  <a:lnTo>
                    <a:pt x="1469888" y="400660"/>
                  </a:lnTo>
                  <a:lnTo>
                    <a:pt x="1470167" y="400939"/>
                  </a:lnTo>
                  <a:lnTo>
                    <a:pt x="1515041" y="391181"/>
                  </a:lnTo>
                  <a:lnTo>
                    <a:pt x="1524518" y="402891"/>
                  </a:lnTo>
                  <a:lnTo>
                    <a:pt x="1533437" y="416274"/>
                  </a:lnTo>
                  <a:cubicBezTo>
                    <a:pt x="1533716" y="420735"/>
                    <a:pt x="1534273" y="425195"/>
                    <a:pt x="1534552" y="429656"/>
                  </a:cubicBezTo>
                  <a:cubicBezTo>
                    <a:pt x="1534830" y="433002"/>
                    <a:pt x="1535388" y="436348"/>
                    <a:pt x="1535666" y="439694"/>
                  </a:cubicBezTo>
                  <a:lnTo>
                    <a:pt x="1544586" y="450846"/>
                  </a:lnTo>
                  <a:lnTo>
                    <a:pt x="1559079" y="438578"/>
                  </a:lnTo>
                  <a:lnTo>
                    <a:pt x="1570228" y="449731"/>
                  </a:lnTo>
                  <a:cubicBezTo>
                    <a:pt x="1569949" y="453913"/>
                    <a:pt x="1569392" y="457816"/>
                    <a:pt x="1569113" y="461998"/>
                  </a:cubicBezTo>
                  <a:lnTo>
                    <a:pt x="1586951" y="467575"/>
                  </a:lnTo>
                  <a:lnTo>
                    <a:pt x="1598100" y="476497"/>
                  </a:lnTo>
                  <a:cubicBezTo>
                    <a:pt x="1600330" y="480679"/>
                    <a:pt x="1602560" y="484582"/>
                    <a:pt x="1604790" y="488764"/>
                  </a:cubicBezTo>
                  <a:cubicBezTo>
                    <a:pt x="1606183" y="493225"/>
                    <a:pt x="1607855" y="497686"/>
                    <a:pt x="1609249" y="502147"/>
                  </a:cubicBezTo>
                  <a:cubicBezTo>
                    <a:pt x="1610085" y="505493"/>
                    <a:pt x="1610643" y="508839"/>
                    <a:pt x="1611479" y="512184"/>
                  </a:cubicBezTo>
                  <a:lnTo>
                    <a:pt x="1614824" y="528634"/>
                  </a:lnTo>
                  <a:lnTo>
                    <a:pt x="1617053" y="547872"/>
                  </a:lnTo>
                  <a:lnTo>
                    <a:pt x="1615938" y="557909"/>
                  </a:lnTo>
                  <a:lnTo>
                    <a:pt x="1615938" y="567946"/>
                  </a:lnTo>
                  <a:lnTo>
                    <a:pt x="1622628" y="577983"/>
                  </a:lnTo>
                  <a:lnTo>
                    <a:pt x="1630432" y="588021"/>
                  </a:lnTo>
                  <a:lnTo>
                    <a:pt x="1637121" y="602519"/>
                  </a:lnTo>
                  <a:lnTo>
                    <a:pt x="1637121" y="611441"/>
                  </a:lnTo>
                  <a:cubicBezTo>
                    <a:pt x="1637400" y="614507"/>
                    <a:pt x="1637957" y="617296"/>
                    <a:pt x="1638236" y="620363"/>
                  </a:cubicBezTo>
                  <a:lnTo>
                    <a:pt x="1627087" y="629285"/>
                  </a:lnTo>
                  <a:lnTo>
                    <a:pt x="1617053" y="639322"/>
                  </a:lnTo>
                  <a:lnTo>
                    <a:pt x="1610364" y="656050"/>
                  </a:lnTo>
                  <a:lnTo>
                    <a:pt x="1604790" y="669433"/>
                  </a:lnTo>
                  <a:lnTo>
                    <a:pt x="1584722" y="676125"/>
                  </a:lnTo>
                  <a:lnTo>
                    <a:pt x="1569113" y="685047"/>
                  </a:lnTo>
                  <a:lnTo>
                    <a:pt x="1559079" y="697314"/>
                  </a:lnTo>
                  <a:lnTo>
                    <a:pt x="1565768" y="710697"/>
                  </a:lnTo>
                  <a:lnTo>
                    <a:pt x="1576917" y="719619"/>
                  </a:lnTo>
                  <a:lnTo>
                    <a:pt x="1590296" y="731887"/>
                  </a:lnTo>
                  <a:lnTo>
                    <a:pt x="1602002" y="748058"/>
                  </a:lnTo>
                  <a:lnTo>
                    <a:pt x="1601597" y="748107"/>
                  </a:lnTo>
                  <a:lnTo>
                    <a:pt x="1604790" y="760883"/>
                  </a:lnTo>
                  <a:lnTo>
                    <a:pt x="1604790" y="775381"/>
                  </a:lnTo>
                  <a:cubicBezTo>
                    <a:pt x="1603396" y="779006"/>
                    <a:pt x="1601724" y="782909"/>
                    <a:pt x="1600330" y="786534"/>
                  </a:cubicBezTo>
                  <a:lnTo>
                    <a:pt x="1592526" y="790995"/>
                  </a:lnTo>
                  <a:cubicBezTo>
                    <a:pt x="1591411" y="794619"/>
                    <a:pt x="1590296" y="798523"/>
                    <a:pt x="1589181" y="802147"/>
                  </a:cubicBezTo>
                  <a:cubicBezTo>
                    <a:pt x="1588902" y="805493"/>
                    <a:pt x="1588345" y="808839"/>
                    <a:pt x="1588066" y="812184"/>
                  </a:cubicBezTo>
                  <a:cubicBezTo>
                    <a:pt x="1589460" y="817482"/>
                    <a:pt x="1591132" y="822500"/>
                    <a:pt x="1592526" y="827798"/>
                  </a:cubicBezTo>
                  <a:lnTo>
                    <a:pt x="1601445" y="836720"/>
                  </a:lnTo>
                  <a:cubicBezTo>
                    <a:pt x="1601724" y="840902"/>
                    <a:pt x="1602281" y="844805"/>
                    <a:pt x="1602560" y="848987"/>
                  </a:cubicBezTo>
                  <a:lnTo>
                    <a:pt x="1603675" y="864601"/>
                  </a:lnTo>
                  <a:lnTo>
                    <a:pt x="1604511" y="878541"/>
                  </a:lnTo>
                  <a:lnTo>
                    <a:pt x="1594756" y="894712"/>
                  </a:lnTo>
                  <a:lnTo>
                    <a:pt x="1600330" y="906980"/>
                  </a:lnTo>
                  <a:lnTo>
                    <a:pt x="1604790" y="918132"/>
                  </a:lnTo>
                  <a:lnTo>
                    <a:pt x="1598100" y="928169"/>
                  </a:lnTo>
                  <a:lnTo>
                    <a:pt x="1586951" y="930400"/>
                  </a:lnTo>
                  <a:lnTo>
                    <a:pt x="1572458" y="928169"/>
                  </a:lnTo>
                  <a:lnTo>
                    <a:pt x="1564654" y="918132"/>
                  </a:lnTo>
                  <a:lnTo>
                    <a:pt x="1554620" y="909210"/>
                  </a:lnTo>
                  <a:lnTo>
                    <a:pt x="1544586" y="901404"/>
                  </a:lnTo>
                  <a:cubicBezTo>
                    <a:pt x="1544307" y="907816"/>
                    <a:pt x="1543750" y="913950"/>
                    <a:pt x="1543471" y="920363"/>
                  </a:cubicBezTo>
                  <a:cubicBezTo>
                    <a:pt x="1543750" y="924545"/>
                    <a:pt x="1544307" y="928448"/>
                    <a:pt x="1544586" y="932630"/>
                  </a:cubicBezTo>
                  <a:lnTo>
                    <a:pt x="1544586" y="951589"/>
                  </a:lnTo>
                  <a:lnTo>
                    <a:pt x="1528977" y="958281"/>
                  </a:lnTo>
                  <a:lnTo>
                    <a:pt x="1514484" y="966088"/>
                  </a:lnTo>
                  <a:lnTo>
                    <a:pt x="1504450" y="979470"/>
                  </a:lnTo>
                  <a:lnTo>
                    <a:pt x="1494416" y="993969"/>
                  </a:lnTo>
                  <a:lnTo>
                    <a:pt x="1487726" y="1006236"/>
                  </a:lnTo>
                  <a:lnTo>
                    <a:pt x="1491071" y="1019619"/>
                  </a:lnTo>
                  <a:cubicBezTo>
                    <a:pt x="1492186" y="1025474"/>
                    <a:pt x="1493301" y="1031608"/>
                    <a:pt x="1494416" y="1037463"/>
                  </a:cubicBezTo>
                  <a:lnTo>
                    <a:pt x="1485497" y="1049731"/>
                  </a:lnTo>
                  <a:cubicBezTo>
                    <a:pt x="1484103" y="1053355"/>
                    <a:pt x="1482431" y="1057258"/>
                    <a:pt x="1481037" y="1060883"/>
                  </a:cubicBezTo>
                  <a:cubicBezTo>
                    <a:pt x="1480758" y="1066459"/>
                    <a:pt x="1480201" y="1072035"/>
                    <a:pt x="1479922" y="1077612"/>
                  </a:cubicBezTo>
                  <a:lnTo>
                    <a:pt x="1465429" y="1077612"/>
                  </a:lnTo>
                  <a:lnTo>
                    <a:pt x="1456509" y="1082073"/>
                  </a:lnTo>
                  <a:lnTo>
                    <a:pt x="1449820" y="1094340"/>
                  </a:lnTo>
                  <a:lnTo>
                    <a:pt x="1458739" y="1104377"/>
                  </a:lnTo>
                  <a:lnTo>
                    <a:pt x="1467658" y="1116645"/>
                  </a:lnTo>
                  <a:lnTo>
                    <a:pt x="1462084" y="1128913"/>
                  </a:lnTo>
                  <a:lnTo>
                    <a:pt x="1447590" y="1136719"/>
                  </a:lnTo>
                  <a:lnTo>
                    <a:pt x="1435327" y="1125567"/>
                  </a:lnTo>
                  <a:lnTo>
                    <a:pt x="1419718" y="1125567"/>
                  </a:lnTo>
                  <a:lnTo>
                    <a:pt x="1411914" y="1128913"/>
                  </a:lnTo>
                  <a:lnTo>
                    <a:pt x="1406340" y="1135604"/>
                  </a:lnTo>
                  <a:lnTo>
                    <a:pt x="1398535" y="1143411"/>
                  </a:lnTo>
                  <a:lnTo>
                    <a:pt x="1389616" y="1127798"/>
                  </a:lnTo>
                  <a:lnTo>
                    <a:pt x="1374008" y="1137835"/>
                  </a:lnTo>
                  <a:lnTo>
                    <a:pt x="1365089" y="1146757"/>
                  </a:lnTo>
                  <a:lnTo>
                    <a:pt x="1357284" y="1157909"/>
                  </a:lnTo>
                  <a:lnTo>
                    <a:pt x="1341676" y="1159024"/>
                  </a:lnTo>
                  <a:lnTo>
                    <a:pt x="1332757" y="1151218"/>
                  </a:lnTo>
                  <a:lnTo>
                    <a:pt x="1324953" y="1140065"/>
                  </a:lnTo>
                  <a:lnTo>
                    <a:pt x="1312689" y="1125567"/>
                  </a:lnTo>
                  <a:lnTo>
                    <a:pt x="1304885" y="1111069"/>
                  </a:lnTo>
                  <a:lnTo>
                    <a:pt x="1284817" y="1099916"/>
                  </a:lnTo>
                  <a:lnTo>
                    <a:pt x="1263634" y="1092110"/>
                  </a:lnTo>
                  <a:lnTo>
                    <a:pt x="1249140" y="1092110"/>
                  </a:lnTo>
                  <a:lnTo>
                    <a:pt x="1237992" y="1101032"/>
                  </a:lnTo>
                  <a:lnTo>
                    <a:pt x="1217924" y="1107723"/>
                  </a:lnTo>
                  <a:lnTo>
                    <a:pt x="1217893" y="1107690"/>
                  </a:lnTo>
                  <a:lnTo>
                    <a:pt x="1205831" y="1116464"/>
                  </a:lnTo>
                  <a:cubicBezTo>
                    <a:pt x="1204996" y="1121759"/>
                    <a:pt x="1204438" y="1126775"/>
                    <a:pt x="1203603" y="1132070"/>
                  </a:cubicBezTo>
                  <a:cubicBezTo>
                    <a:pt x="1203881" y="1135414"/>
                    <a:pt x="1204438" y="1138758"/>
                    <a:pt x="1204717" y="1142102"/>
                  </a:cubicBezTo>
                  <a:lnTo>
                    <a:pt x="1212518" y="1151019"/>
                  </a:lnTo>
                  <a:lnTo>
                    <a:pt x="1220319" y="1158821"/>
                  </a:lnTo>
                  <a:lnTo>
                    <a:pt x="1208060" y="1173312"/>
                  </a:lnTo>
                  <a:lnTo>
                    <a:pt x="1199145" y="1186688"/>
                  </a:lnTo>
                  <a:lnTo>
                    <a:pt x="1186886" y="1198949"/>
                  </a:lnTo>
                  <a:lnTo>
                    <a:pt x="1186886" y="1212325"/>
                  </a:lnTo>
                  <a:lnTo>
                    <a:pt x="1169055" y="1211210"/>
                  </a:lnTo>
                  <a:lnTo>
                    <a:pt x="1157910" y="1216784"/>
                  </a:lnTo>
                  <a:cubicBezTo>
                    <a:pt x="1159025" y="1222078"/>
                    <a:pt x="1160139" y="1227094"/>
                    <a:pt x="1161254" y="1232389"/>
                  </a:cubicBezTo>
                  <a:lnTo>
                    <a:pt x="1169055" y="1240191"/>
                  </a:lnTo>
                  <a:lnTo>
                    <a:pt x="1159025" y="1252453"/>
                  </a:lnTo>
                  <a:lnTo>
                    <a:pt x="1151224" y="1261370"/>
                  </a:lnTo>
                  <a:lnTo>
                    <a:pt x="1138965" y="1272516"/>
                  </a:lnTo>
                  <a:lnTo>
                    <a:pt x="1123362" y="1273631"/>
                  </a:lnTo>
                  <a:lnTo>
                    <a:pt x="1107760" y="1272516"/>
                  </a:lnTo>
                  <a:lnTo>
                    <a:pt x="1106646" y="1284778"/>
                  </a:lnTo>
                  <a:cubicBezTo>
                    <a:pt x="1107481" y="1288957"/>
                    <a:pt x="1108039" y="1292859"/>
                    <a:pt x="1108875" y="1297039"/>
                  </a:cubicBezTo>
                  <a:lnTo>
                    <a:pt x="1099959" y="1308185"/>
                  </a:lnTo>
                  <a:lnTo>
                    <a:pt x="1088815" y="1318496"/>
                  </a:lnTo>
                  <a:lnTo>
                    <a:pt x="1088699" y="1318429"/>
                  </a:lnTo>
                  <a:lnTo>
                    <a:pt x="1082128" y="1330479"/>
                  </a:lnTo>
                  <a:lnTo>
                    <a:pt x="1081013" y="1342740"/>
                  </a:lnTo>
                  <a:lnTo>
                    <a:pt x="1064297" y="1339396"/>
                  </a:lnTo>
                  <a:lnTo>
                    <a:pt x="1049809" y="1338281"/>
                  </a:lnTo>
                  <a:cubicBezTo>
                    <a:pt x="1049530" y="1342740"/>
                    <a:pt x="1048973" y="1347198"/>
                    <a:pt x="1048694" y="1351657"/>
                  </a:cubicBezTo>
                  <a:lnTo>
                    <a:pt x="1050923" y="1362804"/>
                  </a:lnTo>
                  <a:cubicBezTo>
                    <a:pt x="1053431" y="1366148"/>
                    <a:pt x="1056217" y="1369491"/>
                    <a:pt x="1058724" y="1372835"/>
                  </a:cubicBezTo>
                  <a:cubicBezTo>
                    <a:pt x="1059560" y="1378409"/>
                    <a:pt x="1060118" y="1383982"/>
                    <a:pt x="1060953" y="1389555"/>
                  </a:cubicBezTo>
                  <a:lnTo>
                    <a:pt x="1065411" y="1401817"/>
                  </a:lnTo>
                  <a:cubicBezTo>
                    <a:pt x="1067361" y="1406275"/>
                    <a:pt x="1069033" y="1410734"/>
                    <a:pt x="1070983" y="1415192"/>
                  </a:cubicBezTo>
                  <a:lnTo>
                    <a:pt x="1077670" y="1428568"/>
                  </a:lnTo>
                  <a:lnTo>
                    <a:pt x="1066526" y="1433027"/>
                  </a:lnTo>
                  <a:lnTo>
                    <a:pt x="1050923" y="1435256"/>
                  </a:lnTo>
                  <a:lnTo>
                    <a:pt x="1038664" y="1438600"/>
                  </a:lnTo>
                  <a:lnTo>
                    <a:pt x="1026405" y="1429683"/>
                  </a:lnTo>
                  <a:lnTo>
                    <a:pt x="1014147" y="1419651"/>
                  </a:lnTo>
                  <a:lnTo>
                    <a:pt x="1008574" y="1435256"/>
                  </a:lnTo>
                  <a:cubicBezTo>
                    <a:pt x="1007460" y="1439994"/>
                    <a:pt x="1006345" y="1445009"/>
                    <a:pt x="1005231" y="1449747"/>
                  </a:cubicBezTo>
                  <a:lnTo>
                    <a:pt x="1001888" y="1463123"/>
                  </a:lnTo>
                  <a:lnTo>
                    <a:pt x="1007460" y="1473155"/>
                  </a:lnTo>
                  <a:lnTo>
                    <a:pt x="1015261" y="1476499"/>
                  </a:lnTo>
                  <a:lnTo>
                    <a:pt x="1018604" y="1489874"/>
                  </a:lnTo>
                  <a:cubicBezTo>
                    <a:pt x="1017211" y="1495726"/>
                    <a:pt x="1015540" y="1501857"/>
                    <a:pt x="1014147" y="1507709"/>
                  </a:cubicBezTo>
                  <a:lnTo>
                    <a:pt x="1010803" y="1521085"/>
                  </a:lnTo>
                  <a:lnTo>
                    <a:pt x="999659" y="1531117"/>
                  </a:lnTo>
                  <a:cubicBezTo>
                    <a:pt x="1001052" y="1535297"/>
                    <a:pt x="1002723" y="1539198"/>
                    <a:pt x="1004117" y="1543378"/>
                  </a:cubicBezTo>
                  <a:lnTo>
                    <a:pt x="1008574" y="1553410"/>
                  </a:lnTo>
                  <a:lnTo>
                    <a:pt x="990743" y="1554525"/>
                  </a:lnTo>
                  <a:lnTo>
                    <a:pt x="977370" y="1556754"/>
                  </a:lnTo>
                  <a:lnTo>
                    <a:pt x="962882" y="1556754"/>
                  </a:lnTo>
                  <a:lnTo>
                    <a:pt x="951738" y="1564556"/>
                  </a:lnTo>
                  <a:lnTo>
                    <a:pt x="950623" y="1577932"/>
                  </a:lnTo>
                  <a:lnTo>
                    <a:pt x="946165" y="1592423"/>
                  </a:lnTo>
                  <a:lnTo>
                    <a:pt x="924991" y="1600225"/>
                  </a:lnTo>
                  <a:lnTo>
                    <a:pt x="913846" y="1585735"/>
                  </a:lnTo>
                  <a:lnTo>
                    <a:pt x="901587" y="1572359"/>
                  </a:lnTo>
                  <a:lnTo>
                    <a:pt x="871497" y="1580162"/>
                  </a:lnTo>
                  <a:lnTo>
                    <a:pt x="852552" y="1584620"/>
                  </a:lnTo>
                  <a:lnTo>
                    <a:pt x="841407" y="1594652"/>
                  </a:lnTo>
                  <a:lnTo>
                    <a:pt x="832492" y="1608028"/>
                  </a:lnTo>
                  <a:lnTo>
                    <a:pt x="816890" y="1606913"/>
                  </a:lnTo>
                  <a:lnTo>
                    <a:pt x="796829" y="1609143"/>
                  </a:lnTo>
                  <a:lnTo>
                    <a:pt x="777884" y="1616945"/>
                  </a:lnTo>
                  <a:lnTo>
                    <a:pt x="770083" y="1605799"/>
                  </a:lnTo>
                  <a:lnTo>
                    <a:pt x="763396" y="1597996"/>
                  </a:lnTo>
                  <a:lnTo>
                    <a:pt x="750023" y="1613601"/>
                  </a:lnTo>
                  <a:lnTo>
                    <a:pt x="737764" y="1623633"/>
                  </a:lnTo>
                  <a:lnTo>
                    <a:pt x="722162" y="1614716"/>
                  </a:lnTo>
                  <a:lnTo>
                    <a:pt x="711017" y="1601340"/>
                  </a:lnTo>
                  <a:lnTo>
                    <a:pt x="699873" y="1610257"/>
                  </a:lnTo>
                  <a:lnTo>
                    <a:pt x="704330" y="1622519"/>
                  </a:lnTo>
                  <a:lnTo>
                    <a:pt x="697644" y="1635894"/>
                  </a:lnTo>
                  <a:lnTo>
                    <a:pt x="700987" y="1645926"/>
                  </a:lnTo>
                  <a:cubicBezTo>
                    <a:pt x="702380" y="1648992"/>
                    <a:pt x="704052" y="1651778"/>
                    <a:pt x="705445" y="1654844"/>
                  </a:cubicBezTo>
                  <a:lnTo>
                    <a:pt x="693186" y="1661532"/>
                  </a:lnTo>
                  <a:lnTo>
                    <a:pt x="685385" y="1659302"/>
                  </a:lnTo>
                  <a:lnTo>
                    <a:pt x="674240" y="1650385"/>
                  </a:lnTo>
                  <a:lnTo>
                    <a:pt x="674240" y="1634780"/>
                  </a:lnTo>
                  <a:lnTo>
                    <a:pt x="666439" y="1621404"/>
                  </a:lnTo>
                  <a:lnTo>
                    <a:pt x="650837" y="1637009"/>
                  </a:lnTo>
                  <a:lnTo>
                    <a:pt x="639693" y="1648156"/>
                  </a:lnTo>
                  <a:lnTo>
                    <a:pt x="630777" y="1641468"/>
                  </a:lnTo>
                  <a:lnTo>
                    <a:pt x="618518" y="1637009"/>
                  </a:lnTo>
                  <a:lnTo>
                    <a:pt x="606259" y="1641468"/>
                  </a:lnTo>
                  <a:lnTo>
                    <a:pt x="595115" y="1654844"/>
                  </a:lnTo>
                  <a:lnTo>
                    <a:pt x="592886" y="1667105"/>
                  </a:lnTo>
                  <a:lnTo>
                    <a:pt x="601801" y="1684939"/>
                  </a:lnTo>
                  <a:lnTo>
                    <a:pt x="608488" y="1698315"/>
                  </a:lnTo>
                  <a:lnTo>
                    <a:pt x="601801" y="1703889"/>
                  </a:lnTo>
                  <a:lnTo>
                    <a:pt x="589542" y="1716150"/>
                  </a:lnTo>
                  <a:lnTo>
                    <a:pt x="596229" y="1733984"/>
                  </a:lnTo>
                  <a:lnTo>
                    <a:pt x="599572" y="1747360"/>
                  </a:lnTo>
                  <a:lnTo>
                    <a:pt x="582856" y="1766309"/>
                  </a:lnTo>
                  <a:lnTo>
                    <a:pt x="576169" y="1783029"/>
                  </a:lnTo>
                  <a:lnTo>
                    <a:pt x="566139" y="1800864"/>
                  </a:lnTo>
                  <a:lnTo>
                    <a:pt x="576169" y="1810896"/>
                  </a:lnTo>
                  <a:lnTo>
                    <a:pt x="584249" y="1822600"/>
                  </a:lnTo>
                  <a:lnTo>
                    <a:pt x="604030" y="1825386"/>
                  </a:lnTo>
                  <a:lnTo>
                    <a:pt x="618518" y="1824271"/>
                  </a:lnTo>
                  <a:lnTo>
                    <a:pt x="635792" y="1826780"/>
                  </a:lnTo>
                  <a:lnTo>
                    <a:pt x="663096" y="1873316"/>
                  </a:lnTo>
                  <a:lnTo>
                    <a:pt x="656409" y="1880004"/>
                  </a:lnTo>
                  <a:lnTo>
                    <a:pt x="646379" y="1893380"/>
                  </a:lnTo>
                  <a:lnTo>
                    <a:pt x="661981" y="1917903"/>
                  </a:lnTo>
                  <a:lnTo>
                    <a:pt x="670897" y="1934622"/>
                  </a:lnTo>
                  <a:lnTo>
                    <a:pt x="680927" y="1945769"/>
                  </a:lnTo>
                  <a:lnTo>
                    <a:pt x="663096" y="1962489"/>
                  </a:lnTo>
                  <a:lnTo>
                    <a:pt x="655295" y="1976979"/>
                  </a:lnTo>
                  <a:lnTo>
                    <a:pt x="646379" y="1994814"/>
                  </a:lnTo>
                  <a:lnTo>
                    <a:pt x="638578" y="2012648"/>
                  </a:lnTo>
                  <a:cubicBezTo>
                    <a:pt x="636349" y="2020172"/>
                    <a:pt x="634120" y="2027418"/>
                    <a:pt x="631891" y="2034942"/>
                  </a:cubicBezTo>
                  <a:lnTo>
                    <a:pt x="611831" y="2048317"/>
                  </a:lnTo>
                  <a:lnTo>
                    <a:pt x="598458" y="2060579"/>
                  </a:lnTo>
                  <a:lnTo>
                    <a:pt x="583970" y="2071725"/>
                  </a:lnTo>
                  <a:lnTo>
                    <a:pt x="592886" y="2087330"/>
                  </a:lnTo>
                  <a:lnTo>
                    <a:pt x="600687" y="2096248"/>
                  </a:lnTo>
                  <a:lnTo>
                    <a:pt x="592886" y="2102936"/>
                  </a:lnTo>
                  <a:lnTo>
                    <a:pt x="572826" y="2101821"/>
                  </a:lnTo>
                  <a:lnTo>
                    <a:pt x="561681" y="2100706"/>
                  </a:lnTo>
                  <a:cubicBezTo>
                    <a:pt x="560288" y="2105165"/>
                    <a:pt x="558617" y="2109624"/>
                    <a:pt x="557223" y="2114082"/>
                  </a:cubicBezTo>
                  <a:cubicBezTo>
                    <a:pt x="556945" y="2120491"/>
                    <a:pt x="556388" y="2126622"/>
                    <a:pt x="556109" y="2133031"/>
                  </a:cubicBezTo>
                  <a:cubicBezTo>
                    <a:pt x="555830" y="2138883"/>
                    <a:pt x="555273" y="2145014"/>
                    <a:pt x="554995" y="2150866"/>
                  </a:cubicBezTo>
                  <a:lnTo>
                    <a:pt x="543850" y="2160898"/>
                  </a:lnTo>
                  <a:lnTo>
                    <a:pt x="538278" y="2174274"/>
                  </a:lnTo>
                  <a:lnTo>
                    <a:pt x="537442" y="2184306"/>
                  </a:lnTo>
                  <a:lnTo>
                    <a:pt x="539949" y="2199354"/>
                  </a:lnTo>
                  <a:cubicBezTo>
                    <a:pt x="539949" y="2200468"/>
                    <a:pt x="540228" y="2201304"/>
                    <a:pt x="540507" y="2202140"/>
                  </a:cubicBezTo>
                  <a:lnTo>
                    <a:pt x="540228" y="2201861"/>
                  </a:lnTo>
                  <a:lnTo>
                    <a:pt x="540507" y="2203255"/>
                  </a:lnTo>
                  <a:lnTo>
                    <a:pt x="528248" y="2204369"/>
                  </a:lnTo>
                  <a:lnTo>
                    <a:pt x="512646" y="2213287"/>
                  </a:lnTo>
                  <a:lnTo>
                    <a:pt x="491471" y="2226663"/>
                  </a:lnTo>
                  <a:cubicBezTo>
                    <a:pt x="488128" y="2222483"/>
                    <a:pt x="484784" y="2218581"/>
                    <a:pt x="481441" y="2214401"/>
                  </a:cubicBezTo>
                  <a:lnTo>
                    <a:pt x="460267" y="2224433"/>
                  </a:lnTo>
                  <a:lnTo>
                    <a:pt x="441321" y="2234465"/>
                  </a:lnTo>
                  <a:cubicBezTo>
                    <a:pt x="438813" y="2229171"/>
                    <a:pt x="436027" y="2224155"/>
                    <a:pt x="433520" y="2218860"/>
                  </a:cubicBezTo>
                  <a:cubicBezTo>
                    <a:pt x="430176" y="2213008"/>
                    <a:pt x="426833" y="2206878"/>
                    <a:pt x="423490" y="2201025"/>
                  </a:cubicBezTo>
                  <a:lnTo>
                    <a:pt x="403430" y="2187650"/>
                  </a:lnTo>
                  <a:lnTo>
                    <a:pt x="381141" y="2174274"/>
                  </a:lnTo>
                  <a:cubicBezTo>
                    <a:pt x="381420" y="2168422"/>
                    <a:pt x="381977" y="2162291"/>
                    <a:pt x="382255" y="2156439"/>
                  </a:cubicBezTo>
                  <a:cubicBezTo>
                    <a:pt x="381420" y="2150587"/>
                    <a:pt x="380862" y="2144457"/>
                    <a:pt x="380026" y="2138605"/>
                  </a:cubicBezTo>
                  <a:lnTo>
                    <a:pt x="344364" y="2140834"/>
                  </a:lnTo>
                  <a:lnTo>
                    <a:pt x="312045" y="2139719"/>
                  </a:lnTo>
                  <a:lnTo>
                    <a:pt x="284184" y="2122999"/>
                  </a:lnTo>
                  <a:lnTo>
                    <a:pt x="263009" y="2108509"/>
                  </a:lnTo>
                  <a:lnTo>
                    <a:pt x="234034" y="2109624"/>
                  </a:lnTo>
                  <a:cubicBezTo>
                    <a:pt x="231526" y="2106558"/>
                    <a:pt x="228740" y="2103772"/>
                    <a:pt x="226233" y="2100706"/>
                  </a:cubicBezTo>
                  <a:cubicBezTo>
                    <a:pt x="222611" y="2096526"/>
                    <a:pt x="218710" y="2092625"/>
                    <a:pt x="215088" y="2088445"/>
                  </a:cubicBezTo>
                  <a:lnTo>
                    <a:pt x="184998" y="2087330"/>
                  </a:lnTo>
                  <a:cubicBezTo>
                    <a:pt x="180819" y="2080921"/>
                    <a:pt x="176918" y="2074791"/>
                    <a:pt x="172739" y="2068381"/>
                  </a:cubicBezTo>
                  <a:cubicBezTo>
                    <a:pt x="174689" y="2061415"/>
                    <a:pt x="176361" y="2054170"/>
                    <a:pt x="178312" y="2047203"/>
                  </a:cubicBezTo>
                  <a:lnTo>
                    <a:pt x="152679" y="2062808"/>
                  </a:lnTo>
                  <a:cubicBezTo>
                    <a:pt x="151286" y="2071725"/>
                    <a:pt x="149615" y="2080643"/>
                    <a:pt x="148221" y="2089560"/>
                  </a:cubicBezTo>
                  <a:lnTo>
                    <a:pt x="133734" y="2089560"/>
                  </a:lnTo>
                  <a:lnTo>
                    <a:pt x="114788" y="2077299"/>
                  </a:lnTo>
                  <a:cubicBezTo>
                    <a:pt x="112002" y="2072004"/>
                    <a:pt x="109495" y="2066988"/>
                    <a:pt x="106987" y="2061693"/>
                  </a:cubicBezTo>
                  <a:lnTo>
                    <a:pt x="112559" y="2047203"/>
                  </a:lnTo>
                  <a:lnTo>
                    <a:pt x="137077" y="2034942"/>
                  </a:lnTo>
                  <a:cubicBezTo>
                    <a:pt x="136241" y="2025188"/>
                    <a:pt x="135405" y="2015714"/>
                    <a:pt x="134848" y="2005961"/>
                  </a:cubicBezTo>
                  <a:lnTo>
                    <a:pt x="147107" y="1997043"/>
                  </a:lnTo>
                  <a:cubicBezTo>
                    <a:pt x="147943" y="1993421"/>
                    <a:pt x="148500" y="1989519"/>
                    <a:pt x="149336" y="1985897"/>
                  </a:cubicBezTo>
                  <a:lnTo>
                    <a:pt x="137077" y="1972521"/>
                  </a:lnTo>
                  <a:lnTo>
                    <a:pt x="117017" y="1968062"/>
                  </a:lnTo>
                  <a:lnTo>
                    <a:pt x="104758" y="1959145"/>
                  </a:lnTo>
                  <a:lnTo>
                    <a:pt x="84698" y="1953572"/>
                  </a:lnTo>
                  <a:cubicBezTo>
                    <a:pt x="82469" y="1958866"/>
                    <a:pt x="80240" y="1963882"/>
                    <a:pt x="78011" y="1969177"/>
                  </a:cubicBezTo>
                  <a:cubicBezTo>
                    <a:pt x="75225" y="1971127"/>
                    <a:pt x="72718" y="1972800"/>
                    <a:pt x="70210" y="1974750"/>
                  </a:cubicBezTo>
                  <a:lnTo>
                    <a:pt x="57951" y="1971406"/>
                  </a:lnTo>
                  <a:cubicBezTo>
                    <a:pt x="56001" y="1965833"/>
                    <a:pt x="54329" y="1960260"/>
                    <a:pt x="52379" y="1954686"/>
                  </a:cubicBezTo>
                  <a:cubicBezTo>
                    <a:pt x="51543" y="1950228"/>
                    <a:pt x="50986" y="1945769"/>
                    <a:pt x="50150" y="1941310"/>
                  </a:cubicBezTo>
                  <a:lnTo>
                    <a:pt x="39006" y="1940196"/>
                  </a:lnTo>
                  <a:lnTo>
                    <a:pt x="21175" y="1943540"/>
                  </a:lnTo>
                  <a:lnTo>
                    <a:pt x="10030" y="1937966"/>
                  </a:lnTo>
                  <a:cubicBezTo>
                    <a:pt x="8080" y="1934344"/>
                    <a:pt x="6130" y="1932950"/>
                    <a:pt x="4458" y="1926820"/>
                  </a:cubicBezTo>
                  <a:lnTo>
                    <a:pt x="0" y="1901183"/>
                  </a:lnTo>
                  <a:lnTo>
                    <a:pt x="20060" y="1898953"/>
                  </a:lnTo>
                  <a:lnTo>
                    <a:pt x="36777" y="1897839"/>
                  </a:lnTo>
                  <a:lnTo>
                    <a:pt x="52379" y="1891151"/>
                  </a:lnTo>
                  <a:lnTo>
                    <a:pt x="66867" y="1876660"/>
                  </a:lnTo>
                  <a:lnTo>
                    <a:pt x="75782" y="1862170"/>
                  </a:lnTo>
                  <a:lnTo>
                    <a:pt x="89156" y="1848794"/>
                  </a:lnTo>
                  <a:lnTo>
                    <a:pt x="106987" y="1827615"/>
                  </a:lnTo>
                  <a:lnTo>
                    <a:pt x="108380" y="1826222"/>
                  </a:lnTo>
                  <a:lnTo>
                    <a:pt x="122589" y="1800864"/>
                  </a:lnTo>
                  <a:lnTo>
                    <a:pt x="131505" y="1775227"/>
                  </a:lnTo>
                  <a:lnTo>
                    <a:pt x="141535" y="1735099"/>
                  </a:lnTo>
                  <a:lnTo>
                    <a:pt x="153794" y="1684939"/>
                  </a:lnTo>
                  <a:lnTo>
                    <a:pt x="166053" y="1639238"/>
                  </a:lnTo>
                  <a:lnTo>
                    <a:pt x="178312" y="1589079"/>
                  </a:lnTo>
                  <a:lnTo>
                    <a:pt x="189456" y="1548951"/>
                  </a:lnTo>
                  <a:lnTo>
                    <a:pt x="197257" y="1507709"/>
                  </a:lnTo>
                  <a:lnTo>
                    <a:pt x="207287" y="1462008"/>
                  </a:lnTo>
                  <a:lnTo>
                    <a:pt x="218432" y="1408504"/>
                  </a:lnTo>
                  <a:lnTo>
                    <a:pt x="226511" y="1364475"/>
                  </a:lnTo>
                  <a:lnTo>
                    <a:pt x="226233" y="1363918"/>
                  </a:lnTo>
                  <a:lnTo>
                    <a:pt x="221775" y="1339396"/>
                  </a:lnTo>
                  <a:cubicBezTo>
                    <a:pt x="220660" y="1332429"/>
                    <a:pt x="219546" y="1325184"/>
                    <a:pt x="218432" y="1318217"/>
                  </a:cubicBezTo>
                  <a:lnTo>
                    <a:pt x="234034" y="1310415"/>
                  </a:lnTo>
                  <a:lnTo>
                    <a:pt x="245178" y="1303727"/>
                  </a:lnTo>
                  <a:cubicBezTo>
                    <a:pt x="244343" y="1294809"/>
                    <a:pt x="243785" y="1285892"/>
                    <a:pt x="242949" y="1276975"/>
                  </a:cubicBezTo>
                  <a:lnTo>
                    <a:pt x="261895" y="1266943"/>
                  </a:lnTo>
                  <a:lnTo>
                    <a:pt x="276383" y="1274746"/>
                  </a:lnTo>
                  <a:lnTo>
                    <a:pt x="293100" y="1268058"/>
                  </a:lnTo>
                  <a:lnTo>
                    <a:pt x="315388" y="1272516"/>
                  </a:lnTo>
                  <a:lnTo>
                    <a:pt x="306473" y="1247994"/>
                  </a:lnTo>
                  <a:lnTo>
                    <a:pt x="288642" y="1236847"/>
                  </a:lnTo>
                  <a:lnTo>
                    <a:pt x="274154" y="1216784"/>
                  </a:lnTo>
                  <a:lnTo>
                    <a:pt x="263009" y="1210096"/>
                  </a:lnTo>
                  <a:lnTo>
                    <a:pt x="245178" y="1239077"/>
                  </a:lnTo>
                  <a:lnTo>
                    <a:pt x="232919" y="1256911"/>
                  </a:lnTo>
                  <a:cubicBezTo>
                    <a:pt x="235984" y="1243535"/>
                    <a:pt x="238770" y="1230159"/>
                    <a:pt x="241835" y="1216784"/>
                  </a:cubicBezTo>
                  <a:cubicBezTo>
                    <a:pt x="242114" y="1203408"/>
                    <a:pt x="242671" y="1190032"/>
                    <a:pt x="242949" y="1176656"/>
                  </a:cubicBezTo>
                  <a:lnTo>
                    <a:pt x="251865" y="1120923"/>
                  </a:lnTo>
                  <a:cubicBezTo>
                    <a:pt x="254094" y="1105597"/>
                    <a:pt x="256323" y="1090549"/>
                    <a:pt x="258552" y="1075222"/>
                  </a:cubicBezTo>
                  <a:cubicBezTo>
                    <a:pt x="261059" y="1057109"/>
                    <a:pt x="263845" y="1038717"/>
                    <a:pt x="266353" y="1020604"/>
                  </a:cubicBezTo>
                  <a:lnTo>
                    <a:pt x="273039" y="970444"/>
                  </a:lnTo>
                  <a:cubicBezTo>
                    <a:pt x="273318" y="957904"/>
                    <a:pt x="273875" y="945086"/>
                    <a:pt x="274154" y="932546"/>
                  </a:cubicBezTo>
                  <a:cubicBezTo>
                    <a:pt x="276383" y="920006"/>
                    <a:pt x="278612" y="907188"/>
                    <a:pt x="280841" y="894648"/>
                  </a:cubicBezTo>
                  <a:cubicBezTo>
                    <a:pt x="279447" y="886009"/>
                    <a:pt x="277776" y="877649"/>
                    <a:pt x="276383" y="869011"/>
                  </a:cubicBezTo>
                  <a:cubicBezTo>
                    <a:pt x="276104" y="860093"/>
                    <a:pt x="275547" y="851176"/>
                    <a:pt x="275268" y="842259"/>
                  </a:cubicBezTo>
                  <a:lnTo>
                    <a:pt x="290871" y="819966"/>
                  </a:lnTo>
                  <a:lnTo>
                    <a:pt x="302015" y="803246"/>
                  </a:lnTo>
                  <a:lnTo>
                    <a:pt x="325418" y="798787"/>
                  </a:lnTo>
                  <a:cubicBezTo>
                    <a:pt x="323190" y="810213"/>
                    <a:pt x="320961" y="821916"/>
                    <a:pt x="318732" y="833342"/>
                  </a:cubicBezTo>
                  <a:lnTo>
                    <a:pt x="345479" y="860093"/>
                  </a:lnTo>
                  <a:lnTo>
                    <a:pt x="377797" y="890189"/>
                  </a:lnTo>
                  <a:lnTo>
                    <a:pt x="400086" y="916941"/>
                  </a:lnTo>
                  <a:lnTo>
                    <a:pt x="415689" y="938119"/>
                  </a:lnTo>
                  <a:lnTo>
                    <a:pt x="437978" y="1061846"/>
                  </a:lnTo>
                  <a:lnTo>
                    <a:pt x="454694" y="1044012"/>
                  </a:lnTo>
                  <a:lnTo>
                    <a:pt x="438535" y="937283"/>
                  </a:lnTo>
                  <a:lnTo>
                    <a:pt x="437094" y="934160"/>
                  </a:lnTo>
                  <a:lnTo>
                    <a:pt x="435989" y="934397"/>
                  </a:lnTo>
                  <a:lnTo>
                    <a:pt x="435989" y="929379"/>
                  </a:lnTo>
                  <a:lnTo>
                    <a:pt x="430412" y="917671"/>
                  </a:lnTo>
                  <a:lnTo>
                    <a:pt x="427066" y="897601"/>
                  </a:lnTo>
                  <a:lnTo>
                    <a:pt x="423720" y="878645"/>
                  </a:lnTo>
                  <a:lnTo>
                    <a:pt x="406989" y="857459"/>
                  </a:lnTo>
                  <a:lnTo>
                    <a:pt x="388028" y="840734"/>
                  </a:lnTo>
                  <a:lnTo>
                    <a:pt x="373528" y="822893"/>
                  </a:lnTo>
                  <a:lnTo>
                    <a:pt x="362374" y="815088"/>
                  </a:lnTo>
                  <a:lnTo>
                    <a:pt x="346758" y="813973"/>
                  </a:lnTo>
                  <a:lnTo>
                    <a:pt x="345643" y="792788"/>
                  </a:lnTo>
                  <a:lnTo>
                    <a:pt x="326681" y="784982"/>
                  </a:lnTo>
                  <a:lnTo>
                    <a:pt x="308835" y="771602"/>
                  </a:lnTo>
                  <a:lnTo>
                    <a:pt x="287643" y="753761"/>
                  </a:lnTo>
                  <a:lnTo>
                    <a:pt x="258643" y="751531"/>
                  </a:lnTo>
                  <a:lnTo>
                    <a:pt x="258643" y="724770"/>
                  </a:lnTo>
                  <a:lnTo>
                    <a:pt x="250835" y="700240"/>
                  </a:lnTo>
                  <a:lnTo>
                    <a:pt x="251950" y="669019"/>
                  </a:lnTo>
                  <a:lnTo>
                    <a:pt x="248604" y="645603"/>
                  </a:lnTo>
                  <a:lnTo>
                    <a:pt x="234104" y="628878"/>
                  </a:lnTo>
                  <a:lnTo>
                    <a:pt x="207335" y="609922"/>
                  </a:lnTo>
                  <a:lnTo>
                    <a:pt x="207335" y="583161"/>
                  </a:lnTo>
                  <a:lnTo>
                    <a:pt x="211796" y="547480"/>
                  </a:lnTo>
                  <a:lnTo>
                    <a:pt x="222950" y="564206"/>
                  </a:lnTo>
                  <a:lnTo>
                    <a:pt x="235220" y="586506"/>
                  </a:lnTo>
                  <a:lnTo>
                    <a:pt x="255296" y="582046"/>
                  </a:lnTo>
                  <a:lnTo>
                    <a:pt x="263104" y="584276"/>
                  </a:lnTo>
                  <a:lnTo>
                    <a:pt x="265335" y="608807"/>
                  </a:lnTo>
                  <a:lnTo>
                    <a:pt x="272027" y="628878"/>
                  </a:lnTo>
                  <a:lnTo>
                    <a:pt x="277604" y="650063"/>
                  </a:lnTo>
                  <a:lnTo>
                    <a:pt x="264220" y="670134"/>
                  </a:lnTo>
                  <a:lnTo>
                    <a:pt x="273143" y="682399"/>
                  </a:lnTo>
                  <a:lnTo>
                    <a:pt x="294335" y="683514"/>
                  </a:lnTo>
                  <a:lnTo>
                    <a:pt x="292104" y="653408"/>
                  </a:lnTo>
                  <a:lnTo>
                    <a:pt x="309950" y="647833"/>
                  </a:lnTo>
                  <a:lnTo>
                    <a:pt x="315527" y="628878"/>
                  </a:lnTo>
                  <a:lnTo>
                    <a:pt x="321104" y="614382"/>
                  </a:lnTo>
                  <a:lnTo>
                    <a:pt x="297681" y="590967"/>
                  </a:lnTo>
                  <a:lnTo>
                    <a:pt x="306604" y="576471"/>
                  </a:lnTo>
                  <a:lnTo>
                    <a:pt x="325566" y="579816"/>
                  </a:lnTo>
                  <a:lnTo>
                    <a:pt x="333374" y="561976"/>
                  </a:lnTo>
                  <a:lnTo>
                    <a:pt x="314412" y="548595"/>
                  </a:lnTo>
                  <a:lnTo>
                    <a:pt x="294335" y="541905"/>
                  </a:lnTo>
                  <a:lnTo>
                    <a:pt x="254181" y="518489"/>
                  </a:lnTo>
                  <a:lnTo>
                    <a:pt x="239681" y="510684"/>
                  </a:lnTo>
                  <a:lnTo>
                    <a:pt x="219604" y="500649"/>
                  </a:lnTo>
                  <a:lnTo>
                    <a:pt x="200642" y="479463"/>
                  </a:lnTo>
                  <a:lnTo>
                    <a:pt x="170527" y="479463"/>
                  </a:lnTo>
                  <a:lnTo>
                    <a:pt x="150450" y="456048"/>
                  </a:lnTo>
                  <a:lnTo>
                    <a:pt x="162719" y="444897"/>
                  </a:lnTo>
                  <a:lnTo>
                    <a:pt x="182796" y="439322"/>
                  </a:lnTo>
                  <a:lnTo>
                    <a:pt x="201758" y="450473"/>
                  </a:lnTo>
                  <a:lnTo>
                    <a:pt x="211796" y="471658"/>
                  </a:lnTo>
                  <a:lnTo>
                    <a:pt x="238566" y="472773"/>
                  </a:lnTo>
                  <a:lnTo>
                    <a:pt x="260873" y="490614"/>
                  </a:lnTo>
                  <a:lnTo>
                    <a:pt x="280950" y="480578"/>
                  </a:lnTo>
                  <a:lnTo>
                    <a:pt x="288758" y="466083"/>
                  </a:lnTo>
                  <a:lnTo>
                    <a:pt x="301027" y="453818"/>
                  </a:lnTo>
                  <a:lnTo>
                    <a:pt x="309950" y="431517"/>
                  </a:lnTo>
                  <a:lnTo>
                    <a:pt x="330027" y="417022"/>
                  </a:lnTo>
                  <a:lnTo>
                    <a:pt x="345643" y="406986"/>
                  </a:lnTo>
                  <a:lnTo>
                    <a:pt x="362374" y="400296"/>
                  </a:lnTo>
                  <a:lnTo>
                    <a:pt x="375758" y="400296"/>
                  </a:lnTo>
                  <a:lnTo>
                    <a:pt x="379104" y="414792"/>
                  </a:lnTo>
                  <a:lnTo>
                    <a:pt x="390258" y="430402"/>
                  </a:lnTo>
                  <a:lnTo>
                    <a:pt x="402528" y="423712"/>
                  </a:lnTo>
                  <a:lnTo>
                    <a:pt x="412566" y="419252"/>
                  </a:lnTo>
                  <a:lnTo>
                    <a:pt x="421489" y="418137"/>
                  </a:lnTo>
                  <a:lnTo>
                    <a:pt x="432643" y="422597"/>
                  </a:lnTo>
                  <a:lnTo>
                    <a:pt x="443797" y="437092"/>
                  </a:lnTo>
                  <a:cubicBezTo>
                    <a:pt x="443809" y="437252"/>
                    <a:pt x="443821" y="437412"/>
                    <a:pt x="443833" y="437572"/>
                  </a:cubicBezTo>
                  <a:lnTo>
                    <a:pt x="463874" y="432632"/>
                  </a:lnTo>
                  <a:lnTo>
                    <a:pt x="475028" y="425942"/>
                  </a:lnTo>
                  <a:lnTo>
                    <a:pt x="488412" y="420367"/>
                  </a:lnTo>
                  <a:lnTo>
                    <a:pt x="506259" y="408101"/>
                  </a:lnTo>
                  <a:lnTo>
                    <a:pt x="524105" y="394721"/>
                  </a:lnTo>
                  <a:lnTo>
                    <a:pt x="518528" y="385801"/>
                  </a:lnTo>
                  <a:lnTo>
                    <a:pt x="514066" y="376880"/>
                  </a:lnTo>
                  <a:lnTo>
                    <a:pt x="504028" y="381341"/>
                  </a:lnTo>
                  <a:lnTo>
                    <a:pt x="496220" y="384686"/>
                  </a:lnTo>
                  <a:cubicBezTo>
                    <a:pt x="494826" y="379947"/>
                    <a:pt x="493153" y="374929"/>
                    <a:pt x="491759" y="370190"/>
                  </a:cubicBezTo>
                  <a:lnTo>
                    <a:pt x="506259" y="355695"/>
                  </a:lnTo>
                  <a:lnTo>
                    <a:pt x="501797" y="344545"/>
                  </a:lnTo>
                  <a:lnTo>
                    <a:pt x="491759" y="328934"/>
                  </a:lnTo>
                  <a:lnTo>
                    <a:pt x="504028" y="317784"/>
                  </a:lnTo>
                  <a:cubicBezTo>
                    <a:pt x="503191" y="312488"/>
                    <a:pt x="502634" y="307470"/>
                    <a:pt x="501797" y="302173"/>
                  </a:cubicBezTo>
                  <a:cubicBezTo>
                    <a:pt x="501518" y="297434"/>
                    <a:pt x="500961" y="292417"/>
                    <a:pt x="500682" y="287678"/>
                  </a:cubicBezTo>
                  <a:cubicBezTo>
                    <a:pt x="499845" y="282939"/>
                    <a:pt x="499287" y="277922"/>
                    <a:pt x="498451" y="273183"/>
                  </a:cubicBezTo>
                  <a:lnTo>
                    <a:pt x="495105" y="259802"/>
                  </a:lnTo>
                  <a:lnTo>
                    <a:pt x="481720" y="244192"/>
                  </a:lnTo>
                  <a:lnTo>
                    <a:pt x="487297" y="235272"/>
                  </a:lnTo>
                  <a:lnTo>
                    <a:pt x="495105" y="225236"/>
                  </a:lnTo>
                  <a:lnTo>
                    <a:pt x="481720" y="211856"/>
                  </a:lnTo>
                  <a:lnTo>
                    <a:pt x="470566" y="199591"/>
                  </a:lnTo>
                  <a:lnTo>
                    <a:pt x="463874" y="191785"/>
                  </a:lnTo>
                  <a:lnTo>
                    <a:pt x="469451" y="180635"/>
                  </a:lnTo>
                  <a:lnTo>
                    <a:pt x="478374" y="170600"/>
                  </a:lnTo>
                  <a:lnTo>
                    <a:pt x="469451" y="161679"/>
                  </a:lnTo>
                  <a:lnTo>
                    <a:pt x="454951" y="152759"/>
                  </a:lnTo>
                  <a:lnTo>
                    <a:pt x="442682" y="143839"/>
                  </a:lnTo>
                  <a:lnTo>
                    <a:pt x="433758" y="130459"/>
                  </a:lnTo>
                  <a:lnTo>
                    <a:pt x="433758" y="113733"/>
                  </a:lnTo>
                  <a:lnTo>
                    <a:pt x="421768" y="93105"/>
                  </a:lnTo>
                  <a:lnTo>
                    <a:pt x="420374" y="91432"/>
                  </a:lnTo>
                  <a:lnTo>
                    <a:pt x="430412" y="81397"/>
                  </a:lnTo>
                  <a:lnTo>
                    <a:pt x="442682" y="82512"/>
                  </a:lnTo>
                  <a:lnTo>
                    <a:pt x="451605" y="73592"/>
                  </a:lnTo>
                  <a:lnTo>
                    <a:pt x="462759" y="80282"/>
                  </a:lnTo>
                  <a:lnTo>
                    <a:pt x="478374" y="79167"/>
                  </a:lnTo>
                  <a:lnTo>
                    <a:pt x="491759" y="81397"/>
                  </a:lnTo>
                  <a:lnTo>
                    <a:pt x="499566" y="88087"/>
                  </a:lnTo>
                  <a:lnTo>
                    <a:pt x="515182" y="80282"/>
                  </a:lnTo>
                  <a:lnTo>
                    <a:pt x="531913" y="69132"/>
                  </a:lnTo>
                  <a:lnTo>
                    <a:pt x="531913" y="49061"/>
                  </a:lnTo>
                  <a:lnTo>
                    <a:pt x="554220" y="42371"/>
                  </a:lnTo>
                  <a:lnTo>
                    <a:pt x="580990" y="39026"/>
                  </a:lnTo>
                  <a:lnTo>
                    <a:pt x="604413" y="35681"/>
                  </a:lnTo>
                  <a:lnTo>
                    <a:pt x="618913" y="31221"/>
                  </a:lnTo>
                  <a:lnTo>
                    <a:pt x="642336" y="32336"/>
                  </a:lnTo>
                  <a:lnTo>
                    <a:pt x="653490" y="30106"/>
                  </a:lnTo>
                  <a:lnTo>
                    <a:pt x="666874" y="33451"/>
                  </a:lnTo>
                  <a:lnTo>
                    <a:pt x="675798" y="52406"/>
                  </a:lnTo>
                  <a:lnTo>
                    <a:pt x="687788" y="52406"/>
                  </a:lnTo>
                  <a:lnTo>
                    <a:pt x="688067" y="52406"/>
                  </a:lnTo>
                  <a:lnTo>
                    <a:pt x="695875" y="41256"/>
                  </a:lnTo>
                  <a:lnTo>
                    <a:pt x="703682" y="30106"/>
                  </a:lnTo>
                  <a:lnTo>
                    <a:pt x="713721" y="18955"/>
                  </a:lnTo>
                  <a:lnTo>
                    <a:pt x="720413" y="892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椭圆 33">
              <a:extLst>
                <a:ext uri="{FF2B5EF4-FFF2-40B4-BE49-F238E27FC236}">
                  <a16:creationId xmlns:a16="http://schemas.microsoft.com/office/drawing/2014/main" id="{877E4DFE-7379-9198-18F1-4FEC0F795285}"/>
                </a:ext>
              </a:extLst>
            </p:cNvPr>
            <p:cNvSpPr/>
            <p:nvPr/>
          </p:nvSpPr>
          <p:spPr>
            <a:xfrm>
              <a:off x="3345510" y="4638913"/>
              <a:ext cx="1481701" cy="1139767"/>
            </a:xfrm>
            <a:custGeom>
              <a:avLst/>
              <a:gdLst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47181 w 1932172"/>
                <a:gd name="connsiteY69" fmla="*/ 214914 h 1394451"/>
                <a:gd name="connsiteX70" fmla="*/ 1234529 w 1932172"/>
                <a:gd name="connsiteY70" fmla="*/ 195927 h 1394451"/>
                <a:gd name="connsiteX71" fmla="*/ 1243444 w 1932172"/>
                <a:gd name="connsiteY71" fmla="*/ 181434 h 1394451"/>
                <a:gd name="connsiteX72" fmla="*/ 1252360 w 1932172"/>
                <a:gd name="connsiteY72" fmla="*/ 162480 h 1394451"/>
                <a:gd name="connsiteX73" fmla="*/ 1261275 w 1932172"/>
                <a:gd name="connsiteY73" fmla="*/ 142412 h 1394451"/>
                <a:gd name="connsiteX74" fmla="*/ 1267962 w 1932172"/>
                <a:gd name="connsiteY74" fmla="*/ 125688 h 1394451"/>
                <a:gd name="connsiteX75" fmla="*/ 1271305 w 1932172"/>
                <a:gd name="connsiteY75" fmla="*/ 110080 h 1394451"/>
                <a:gd name="connsiteX76" fmla="*/ 1276877 w 1932172"/>
                <a:gd name="connsiteY76" fmla="*/ 93356 h 1394451"/>
                <a:gd name="connsiteX77" fmla="*/ 1285793 w 1932172"/>
                <a:gd name="connsiteY77" fmla="*/ 68828 h 1394451"/>
                <a:gd name="connsiteX78" fmla="*/ 1298052 w 1932172"/>
                <a:gd name="connsiteY78" fmla="*/ 78862 h 1394451"/>
                <a:gd name="connsiteX79" fmla="*/ 1315883 w 1932172"/>
                <a:gd name="connsiteY79" fmla="*/ 88896 h 1394451"/>
                <a:gd name="connsiteX80" fmla="*/ 1320341 w 1932172"/>
                <a:gd name="connsiteY80" fmla="*/ 77747 h 1394451"/>
                <a:gd name="connsiteX81" fmla="*/ 1324799 w 1932172"/>
                <a:gd name="connsiteY81" fmla="*/ 67713 h 1394451"/>
                <a:gd name="connsiteX82" fmla="*/ 1330371 w 1932172"/>
                <a:gd name="connsiteY82" fmla="*/ 57679 h 1394451"/>
                <a:gd name="connsiteX83" fmla="*/ 1343744 w 1932172"/>
                <a:gd name="connsiteY83" fmla="*/ 49875 h 1394451"/>
                <a:gd name="connsiteX84" fmla="*/ 1358232 w 1932172"/>
                <a:gd name="connsiteY84" fmla="*/ 53219 h 1394451"/>
                <a:gd name="connsiteX85" fmla="*/ 1374949 w 1932172"/>
                <a:gd name="connsiteY85" fmla="*/ 43185 h 1394451"/>
                <a:gd name="connsiteX86" fmla="*/ 1388322 w 1932172"/>
                <a:gd name="connsiteY86" fmla="*/ 68828 h 1394451"/>
                <a:gd name="connsiteX87" fmla="*/ 1398352 w 1932172"/>
                <a:gd name="connsiteY87" fmla="*/ 90011 h 1394451"/>
                <a:gd name="connsiteX88" fmla="*/ 1407268 w 1932172"/>
                <a:gd name="connsiteY88" fmla="*/ 121229 h 1394451"/>
                <a:gd name="connsiteX89" fmla="*/ 1427328 w 1932172"/>
                <a:gd name="connsiteY89" fmla="*/ 115654 h 1394451"/>
                <a:gd name="connsiteX90" fmla="*/ 1452960 w 1932172"/>
                <a:gd name="connsiteY90" fmla="*/ 108965 h 1394451"/>
                <a:gd name="connsiteX91" fmla="*/ 1454075 w 1932172"/>
                <a:gd name="connsiteY91" fmla="*/ 94471 h 1394451"/>
                <a:gd name="connsiteX92" fmla="*/ 1461876 w 1932172"/>
                <a:gd name="connsiteY92" fmla="*/ 85552 h 1394451"/>
                <a:gd name="connsiteX93" fmla="*/ 1473020 w 1932172"/>
                <a:gd name="connsiteY93" fmla="*/ 86667 h 1394451"/>
                <a:gd name="connsiteX94" fmla="*/ 1483050 w 1932172"/>
                <a:gd name="connsiteY94" fmla="*/ 110080 h 1394451"/>
                <a:gd name="connsiteX95" fmla="*/ 1499767 w 1932172"/>
                <a:gd name="connsiteY95" fmla="*/ 103390 h 1394451"/>
                <a:gd name="connsiteX96" fmla="*/ 1514255 w 1932172"/>
                <a:gd name="connsiteY96" fmla="*/ 105620 h 1394451"/>
                <a:gd name="connsiteX97" fmla="*/ 1528742 w 1932172"/>
                <a:gd name="connsiteY97" fmla="*/ 118999 h 1394451"/>
                <a:gd name="connsiteX98" fmla="*/ 1539887 w 1932172"/>
                <a:gd name="connsiteY98" fmla="*/ 137952 h 1394451"/>
                <a:gd name="connsiteX99" fmla="*/ 1551589 w 1932172"/>
                <a:gd name="connsiteY99" fmla="*/ 152725 h 1394451"/>
                <a:gd name="connsiteX100" fmla="*/ 1561061 w 1932172"/>
                <a:gd name="connsiteY100" fmla="*/ 163595 h 1394451"/>
                <a:gd name="connsiteX101" fmla="*/ 1563290 w 1932172"/>
                <a:gd name="connsiteY101" fmla="*/ 179204 h 1394451"/>
                <a:gd name="connsiteX102" fmla="*/ 1564405 w 1932172"/>
                <a:gd name="connsiteY102" fmla="*/ 193698 h 1394451"/>
                <a:gd name="connsiteX103" fmla="*/ 1569977 w 1932172"/>
                <a:gd name="connsiteY103" fmla="*/ 208191 h 1394451"/>
                <a:gd name="connsiteX104" fmla="*/ 1571091 w 1932172"/>
                <a:gd name="connsiteY104" fmla="*/ 227145 h 1394451"/>
                <a:gd name="connsiteX105" fmla="*/ 1580007 w 1932172"/>
                <a:gd name="connsiteY105" fmla="*/ 233834 h 1394451"/>
                <a:gd name="connsiteX106" fmla="*/ 1588923 w 1932172"/>
                <a:gd name="connsiteY106" fmla="*/ 241638 h 1394451"/>
                <a:gd name="connsiteX107" fmla="*/ 1597838 w 1932172"/>
                <a:gd name="connsiteY107" fmla="*/ 253902 h 1394451"/>
                <a:gd name="connsiteX108" fmla="*/ 1603410 w 1932172"/>
                <a:gd name="connsiteY108" fmla="*/ 267281 h 1394451"/>
                <a:gd name="connsiteX109" fmla="*/ 1595609 w 1932172"/>
                <a:gd name="connsiteY109" fmla="*/ 276201 h 1394451"/>
                <a:gd name="connsiteX110" fmla="*/ 1591151 w 1932172"/>
                <a:gd name="connsiteY110" fmla="*/ 288465 h 1394451"/>
                <a:gd name="connsiteX111" fmla="*/ 1598953 w 1932172"/>
                <a:gd name="connsiteY111" fmla="*/ 296269 h 1394451"/>
                <a:gd name="connsiteX112" fmla="*/ 1606754 w 1932172"/>
                <a:gd name="connsiteY112" fmla="*/ 303516 h 1394451"/>
                <a:gd name="connsiteX113" fmla="*/ 1607868 w 1932172"/>
                <a:gd name="connsiteY113" fmla="*/ 304073 h 1394451"/>
                <a:gd name="connsiteX114" fmla="*/ 1627928 w 1932172"/>
                <a:gd name="connsiteY114" fmla="*/ 309648 h 1394451"/>
                <a:gd name="connsiteX115" fmla="*/ 1634615 w 1932172"/>
                <a:gd name="connsiteY115" fmla="*/ 318567 h 1394451"/>
                <a:gd name="connsiteX116" fmla="*/ 1634615 w 1932172"/>
                <a:gd name="connsiteY116" fmla="*/ 335291 h 1394451"/>
                <a:gd name="connsiteX117" fmla="*/ 1633500 w 1932172"/>
                <a:gd name="connsiteY117" fmla="*/ 348669 h 1394451"/>
                <a:gd name="connsiteX118" fmla="*/ 1633500 w 1932172"/>
                <a:gd name="connsiteY118" fmla="*/ 368738 h 1394451"/>
                <a:gd name="connsiteX119" fmla="*/ 1651332 w 1932172"/>
                <a:gd name="connsiteY119" fmla="*/ 357589 h 1394451"/>
                <a:gd name="connsiteX120" fmla="*/ 1668048 w 1932172"/>
                <a:gd name="connsiteY120" fmla="*/ 365393 h 1394451"/>
                <a:gd name="connsiteX121" fmla="*/ 1682536 w 1932172"/>
                <a:gd name="connsiteY121" fmla="*/ 375427 h 1394451"/>
                <a:gd name="connsiteX122" fmla="*/ 1693681 w 1932172"/>
                <a:gd name="connsiteY122" fmla="*/ 383232 h 1394451"/>
                <a:gd name="connsiteX123" fmla="*/ 1708168 w 1932172"/>
                <a:gd name="connsiteY123" fmla="*/ 392151 h 1394451"/>
                <a:gd name="connsiteX124" fmla="*/ 1714855 w 1932172"/>
                <a:gd name="connsiteY124" fmla="*/ 392151 h 1394451"/>
                <a:gd name="connsiteX125" fmla="*/ 1718198 w 1932172"/>
                <a:gd name="connsiteY125" fmla="*/ 375427 h 1394451"/>
                <a:gd name="connsiteX126" fmla="*/ 1715969 w 1932172"/>
                <a:gd name="connsiteY126" fmla="*/ 358704 h 1394451"/>
                <a:gd name="connsiteX127" fmla="*/ 1728228 w 1932172"/>
                <a:gd name="connsiteY127" fmla="*/ 353129 h 1394451"/>
                <a:gd name="connsiteX128" fmla="*/ 1741602 w 1932172"/>
                <a:gd name="connsiteY128" fmla="*/ 347555 h 1394451"/>
                <a:gd name="connsiteX129" fmla="*/ 1749403 w 1932172"/>
                <a:gd name="connsiteY129" fmla="*/ 360933 h 1394451"/>
                <a:gd name="connsiteX130" fmla="*/ 1754975 w 1932172"/>
                <a:gd name="connsiteY130" fmla="*/ 376542 h 1394451"/>
                <a:gd name="connsiteX131" fmla="*/ 1769463 w 1932172"/>
                <a:gd name="connsiteY131" fmla="*/ 378772 h 1394451"/>
                <a:gd name="connsiteX132" fmla="*/ 1778379 w 1932172"/>
                <a:gd name="connsiteY132" fmla="*/ 370968 h 1394451"/>
                <a:gd name="connsiteX133" fmla="*/ 1782836 w 1932172"/>
                <a:gd name="connsiteY133" fmla="*/ 348669 h 1394451"/>
                <a:gd name="connsiteX134" fmla="*/ 1796210 w 1932172"/>
                <a:gd name="connsiteY134" fmla="*/ 355359 h 1394451"/>
                <a:gd name="connsiteX135" fmla="*/ 1811812 w 1932172"/>
                <a:gd name="connsiteY135" fmla="*/ 364278 h 1394451"/>
                <a:gd name="connsiteX136" fmla="*/ 1826300 w 1932172"/>
                <a:gd name="connsiteY136" fmla="*/ 374312 h 1394451"/>
                <a:gd name="connsiteX137" fmla="*/ 1843016 w 1932172"/>
                <a:gd name="connsiteY137" fmla="*/ 381002 h 1394451"/>
                <a:gd name="connsiteX138" fmla="*/ 1855275 w 1932172"/>
                <a:gd name="connsiteY138" fmla="*/ 396610 h 1394451"/>
                <a:gd name="connsiteX139" fmla="*/ 1865305 w 1932172"/>
                <a:gd name="connsiteY139" fmla="*/ 413334 h 1394451"/>
                <a:gd name="connsiteX140" fmla="*/ 1873107 w 1932172"/>
                <a:gd name="connsiteY140" fmla="*/ 427828 h 1394451"/>
                <a:gd name="connsiteX141" fmla="*/ 1875335 w 1932172"/>
                <a:gd name="connsiteY141" fmla="*/ 446781 h 1394451"/>
                <a:gd name="connsiteX142" fmla="*/ 1871992 w 1932172"/>
                <a:gd name="connsiteY142" fmla="*/ 470194 h 1394451"/>
                <a:gd name="connsiteX143" fmla="*/ 1887594 w 1932172"/>
                <a:gd name="connsiteY143" fmla="*/ 480228 h 1394451"/>
                <a:gd name="connsiteX144" fmla="*/ 1899853 w 1932172"/>
                <a:gd name="connsiteY144" fmla="*/ 493607 h 1394451"/>
                <a:gd name="connsiteX145" fmla="*/ 1916570 w 1932172"/>
                <a:gd name="connsiteY145" fmla="*/ 510331 h 1394451"/>
                <a:gd name="connsiteX146" fmla="*/ 1924371 w 1932172"/>
                <a:gd name="connsiteY146" fmla="*/ 522595 h 1394451"/>
                <a:gd name="connsiteX147" fmla="*/ 1932172 w 1932172"/>
                <a:gd name="connsiteY147" fmla="*/ 532629 h 1394451"/>
                <a:gd name="connsiteX148" fmla="*/ 1923257 w 1932172"/>
                <a:gd name="connsiteY148" fmla="*/ 547123 h 1394451"/>
                <a:gd name="connsiteX149" fmla="*/ 1905425 w 1932172"/>
                <a:gd name="connsiteY149" fmla="*/ 542663 h 1394451"/>
                <a:gd name="connsiteX150" fmla="*/ 1887594 w 1932172"/>
                <a:gd name="connsiteY150" fmla="*/ 546008 h 1394451"/>
                <a:gd name="connsiteX151" fmla="*/ 1886480 w 1932172"/>
                <a:gd name="connsiteY151" fmla="*/ 558272 h 1394451"/>
                <a:gd name="connsiteX152" fmla="*/ 1883694 w 1932172"/>
                <a:gd name="connsiteY152" fmla="*/ 573880 h 1394451"/>
                <a:gd name="connsiteX153" fmla="*/ 1865305 w 1932172"/>
                <a:gd name="connsiteY153" fmla="*/ 578340 h 1394451"/>
                <a:gd name="connsiteX154" fmla="*/ 1858619 w 1932172"/>
                <a:gd name="connsiteY154" fmla="*/ 587259 h 1394451"/>
                <a:gd name="connsiteX155" fmla="*/ 1856390 w 1932172"/>
                <a:gd name="connsiteY155" fmla="*/ 597293 h 1394451"/>
                <a:gd name="connsiteX156" fmla="*/ 1856390 w 1932172"/>
                <a:gd name="connsiteY156" fmla="*/ 609557 h 1394451"/>
                <a:gd name="connsiteX157" fmla="*/ 1854161 w 1932172"/>
                <a:gd name="connsiteY157" fmla="*/ 622936 h 1394451"/>
                <a:gd name="connsiteX158" fmla="*/ 1849703 w 1932172"/>
                <a:gd name="connsiteY158" fmla="*/ 637430 h 1394451"/>
                <a:gd name="connsiteX159" fmla="*/ 1845245 w 1932172"/>
                <a:gd name="connsiteY159" fmla="*/ 651924 h 1394451"/>
                <a:gd name="connsiteX160" fmla="*/ 1844131 w 1932172"/>
                <a:gd name="connsiteY160" fmla="*/ 669762 h 1394451"/>
                <a:gd name="connsiteX161" fmla="*/ 1841902 w 1932172"/>
                <a:gd name="connsiteY161" fmla="*/ 682026 h 1394451"/>
                <a:gd name="connsiteX162" fmla="*/ 1827414 w 1932172"/>
                <a:gd name="connsiteY162" fmla="*/ 679796 h 1394451"/>
                <a:gd name="connsiteX163" fmla="*/ 1816270 w 1932172"/>
                <a:gd name="connsiteY163" fmla="*/ 674222 h 1394451"/>
                <a:gd name="connsiteX164" fmla="*/ 1805125 w 1932172"/>
                <a:gd name="connsiteY164" fmla="*/ 676452 h 1394451"/>
                <a:gd name="connsiteX165" fmla="*/ 1790637 w 1932172"/>
                <a:gd name="connsiteY165" fmla="*/ 676452 h 1394451"/>
                <a:gd name="connsiteX166" fmla="*/ 1785065 w 1932172"/>
                <a:gd name="connsiteY166" fmla="*/ 698750 h 1394451"/>
                <a:gd name="connsiteX167" fmla="*/ 1781722 w 1932172"/>
                <a:gd name="connsiteY167" fmla="*/ 709899 h 1394451"/>
                <a:gd name="connsiteX168" fmla="*/ 1783951 w 1932172"/>
                <a:gd name="connsiteY168" fmla="*/ 722163 h 1394451"/>
                <a:gd name="connsiteX169" fmla="*/ 1788409 w 1932172"/>
                <a:gd name="connsiteY169" fmla="*/ 732197 h 1394451"/>
                <a:gd name="connsiteX170" fmla="*/ 1773921 w 1932172"/>
                <a:gd name="connsiteY170" fmla="*/ 741116 h 1394451"/>
                <a:gd name="connsiteX171" fmla="*/ 1760547 w 1932172"/>
                <a:gd name="connsiteY171" fmla="*/ 747806 h 1394451"/>
                <a:gd name="connsiteX172" fmla="*/ 1746060 w 1932172"/>
                <a:gd name="connsiteY172" fmla="*/ 755610 h 1394451"/>
                <a:gd name="connsiteX173" fmla="*/ 1733801 w 1932172"/>
                <a:gd name="connsiteY173" fmla="*/ 764529 h 1394451"/>
                <a:gd name="connsiteX174" fmla="*/ 1724885 w 1932172"/>
                <a:gd name="connsiteY174" fmla="*/ 782368 h 1394451"/>
                <a:gd name="connsiteX175" fmla="*/ 1720427 w 1932172"/>
                <a:gd name="connsiteY175" fmla="*/ 800206 h 1394451"/>
                <a:gd name="connsiteX176" fmla="*/ 1698138 w 1932172"/>
                <a:gd name="connsiteY176" fmla="*/ 804666 h 1394451"/>
                <a:gd name="connsiteX177" fmla="*/ 1680307 w 1932172"/>
                <a:gd name="connsiteY177" fmla="*/ 804666 h 1394451"/>
                <a:gd name="connsiteX178" fmla="*/ 1663591 w 1932172"/>
                <a:gd name="connsiteY178" fmla="*/ 805781 h 1394451"/>
                <a:gd name="connsiteX179" fmla="*/ 1655789 w 1932172"/>
                <a:gd name="connsiteY179" fmla="*/ 794632 h 1394451"/>
                <a:gd name="connsiteX180" fmla="*/ 1655789 w 1932172"/>
                <a:gd name="connsiteY180" fmla="*/ 776793 h 1394451"/>
                <a:gd name="connsiteX181" fmla="*/ 1656904 w 1932172"/>
                <a:gd name="connsiteY181" fmla="*/ 762300 h 1394451"/>
                <a:gd name="connsiteX182" fmla="*/ 1649103 w 1932172"/>
                <a:gd name="connsiteY182" fmla="*/ 754495 h 1394451"/>
                <a:gd name="connsiteX183" fmla="*/ 1641302 w 1932172"/>
                <a:gd name="connsiteY183" fmla="*/ 751150 h 1394451"/>
                <a:gd name="connsiteX184" fmla="*/ 1636287 w 1932172"/>
                <a:gd name="connsiteY184" fmla="*/ 764529 h 1394451"/>
                <a:gd name="connsiteX185" fmla="*/ 1624585 w 1932172"/>
                <a:gd name="connsiteY185" fmla="*/ 760070 h 1394451"/>
                <a:gd name="connsiteX186" fmla="*/ 1605639 w 1932172"/>
                <a:gd name="connsiteY186" fmla="*/ 760070 h 1394451"/>
                <a:gd name="connsiteX187" fmla="*/ 1592266 w 1932172"/>
                <a:gd name="connsiteY187" fmla="*/ 768989 h 1394451"/>
                <a:gd name="connsiteX188" fmla="*/ 1577778 w 1932172"/>
                <a:gd name="connsiteY188" fmla="*/ 782368 h 1394451"/>
                <a:gd name="connsiteX189" fmla="*/ 1544345 w 1932172"/>
                <a:gd name="connsiteY189" fmla="*/ 805781 h 1394451"/>
                <a:gd name="connsiteX190" fmla="*/ 1500881 w 1932172"/>
                <a:gd name="connsiteY190" fmla="*/ 839228 h 1394451"/>
                <a:gd name="connsiteX191" fmla="*/ 1464105 w 1932172"/>
                <a:gd name="connsiteY191" fmla="*/ 869330 h 1394451"/>
                <a:gd name="connsiteX192" fmla="*/ 1444045 w 1932172"/>
                <a:gd name="connsiteY192" fmla="*/ 889399 h 1394451"/>
                <a:gd name="connsiteX193" fmla="*/ 1438472 w 1932172"/>
                <a:gd name="connsiteY193" fmla="*/ 906122 h 1394451"/>
                <a:gd name="connsiteX194" fmla="*/ 1411726 w 1932172"/>
                <a:gd name="connsiteY194" fmla="*/ 901663 h 1394451"/>
                <a:gd name="connsiteX195" fmla="*/ 1390551 w 1932172"/>
                <a:gd name="connsiteY195" fmla="*/ 900548 h 1394451"/>
                <a:gd name="connsiteX196" fmla="*/ 1382750 w 1932172"/>
                <a:gd name="connsiteY196" fmla="*/ 917271 h 1394451"/>
                <a:gd name="connsiteX197" fmla="*/ 1363804 w 1932172"/>
                <a:gd name="connsiteY197" fmla="*/ 925076 h 1394451"/>
                <a:gd name="connsiteX198" fmla="*/ 1341515 w 1932172"/>
                <a:gd name="connsiteY198" fmla="*/ 927306 h 1394451"/>
                <a:gd name="connsiteX199" fmla="*/ 1322570 w 1932172"/>
                <a:gd name="connsiteY199" fmla="*/ 931765 h 1394451"/>
                <a:gd name="connsiteX200" fmla="*/ 1310311 w 1932172"/>
                <a:gd name="connsiteY200" fmla="*/ 945144 h 1394451"/>
                <a:gd name="connsiteX201" fmla="*/ 1316998 w 1932172"/>
                <a:gd name="connsiteY201" fmla="*/ 961868 h 1394451"/>
                <a:gd name="connsiteX202" fmla="*/ 1306968 w 1932172"/>
                <a:gd name="connsiteY202" fmla="*/ 971902 h 1394451"/>
                <a:gd name="connsiteX203" fmla="*/ 1282450 w 1932172"/>
                <a:gd name="connsiteY203" fmla="*/ 990855 h 1394451"/>
                <a:gd name="connsiteX204" fmla="*/ 1265733 w 1932172"/>
                <a:gd name="connsiteY204" fmla="*/ 1007579 h 1394451"/>
                <a:gd name="connsiteX205" fmla="*/ 1255703 w 1932172"/>
                <a:gd name="connsiteY205" fmla="*/ 987511 h 1394451"/>
                <a:gd name="connsiteX206" fmla="*/ 1240101 w 1932172"/>
                <a:gd name="connsiteY206" fmla="*/ 974132 h 1394451"/>
                <a:gd name="connsiteX207" fmla="*/ 1224499 w 1932172"/>
                <a:gd name="connsiteY207" fmla="*/ 998660 h 1394451"/>
                <a:gd name="connsiteX208" fmla="*/ 1233414 w 1932172"/>
                <a:gd name="connsiteY208" fmla="*/ 1013153 h 1394451"/>
                <a:gd name="connsiteX209" fmla="*/ 1245673 w 1932172"/>
                <a:gd name="connsiteY209" fmla="*/ 1025417 h 1394451"/>
                <a:gd name="connsiteX210" fmla="*/ 1266847 w 1932172"/>
                <a:gd name="connsiteY210" fmla="*/ 1020958 h 1394451"/>
                <a:gd name="connsiteX211" fmla="*/ 1265733 w 1932172"/>
                <a:gd name="connsiteY211" fmla="*/ 1043256 h 1394451"/>
                <a:gd name="connsiteX212" fmla="*/ 1265733 w 1932172"/>
                <a:gd name="connsiteY212" fmla="*/ 1064439 h 1394451"/>
                <a:gd name="connsiteX213" fmla="*/ 1264619 w 1932172"/>
                <a:gd name="connsiteY213" fmla="*/ 1088967 h 1394451"/>
                <a:gd name="connsiteX214" fmla="*/ 1264619 w 1932172"/>
                <a:gd name="connsiteY214" fmla="*/ 1110150 h 1394451"/>
                <a:gd name="connsiteX215" fmla="*/ 1264619 w 1932172"/>
                <a:gd name="connsiteY215" fmla="*/ 1134678 h 1394451"/>
                <a:gd name="connsiteX216" fmla="*/ 1264619 w 1932172"/>
                <a:gd name="connsiteY216" fmla="*/ 1279616 h 1394451"/>
                <a:gd name="connsiteX217" fmla="*/ 1279106 w 1932172"/>
                <a:gd name="connsiteY217" fmla="*/ 1287420 h 1394451"/>
                <a:gd name="connsiteX218" fmla="*/ 1296938 w 1932172"/>
                <a:gd name="connsiteY218" fmla="*/ 1296339 h 1394451"/>
                <a:gd name="connsiteX219" fmla="*/ 1308082 w 1932172"/>
                <a:gd name="connsiteY219" fmla="*/ 1307488 h 1394451"/>
                <a:gd name="connsiteX220" fmla="*/ 1306968 w 1932172"/>
                <a:gd name="connsiteY220" fmla="*/ 1324212 h 1394451"/>
                <a:gd name="connsiteX221" fmla="*/ 1311425 w 1932172"/>
                <a:gd name="connsiteY221" fmla="*/ 1340936 h 1394451"/>
                <a:gd name="connsiteX222" fmla="*/ 1289136 w 1932172"/>
                <a:gd name="connsiteY222" fmla="*/ 1337591 h 1394451"/>
                <a:gd name="connsiteX223" fmla="*/ 1271305 w 1932172"/>
                <a:gd name="connsiteY223" fmla="*/ 1339821 h 1394451"/>
                <a:gd name="connsiteX224" fmla="*/ 1265733 w 1932172"/>
                <a:gd name="connsiteY224" fmla="*/ 1324212 h 1394451"/>
                <a:gd name="connsiteX225" fmla="*/ 1256817 w 1932172"/>
                <a:gd name="connsiteY225" fmla="*/ 1310833 h 1394451"/>
                <a:gd name="connsiteX226" fmla="*/ 1236757 w 1932172"/>
                <a:gd name="connsiteY226" fmla="*/ 1308603 h 1394451"/>
                <a:gd name="connsiteX227" fmla="*/ 1217812 w 1932172"/>
                <a:gd name="connsiteY227" fmla="*/ 1315293 h 1394451"/>
                <a:gd name="connsiteX228" fmla="*/ 1198866 w 1932172"/>
                <a:gd name="connsiteY228" fmla="*/ 1321982 h 1394451"/>
                <a:gd name="connsiteX229" fmla="*/ 1184378 w 1932172"/>
                <a:gd name="connsiteY229" fmla="*/ 1333131 h 1394451"/>
                <a:gd name="connsiteX230" fmla="*/ 1173234 w 1932172"/>
                <a:gd name="connsiteY230" fmla="*/ 1349855 h 1394451"/>
                <a:gd name="connsiteX231" fmla="*/ 1137572 w 1932172"/>
                <a:gd name="connsiteY231" fmla="*/ 1352085 h 1394451"/>
                <a:gd name="connsiteX232" fmla="*/ 1119741 w 1932172"/>
                <a:gd name="connsiteY232" fmla="*/ 1359889 h 1394451"/>
                <a:gd name="connsiteX233" fmla="*/ 1125313 w 1932172"/>
                <a:gd name="connsiteY233" fmla="*/ 1377728 h 1394451"/>
                <a:gd name="connsiteX234" fmla="*/ 1111939 w 1932172"/>
                <a:gd name="connsiteY234" fmla="*/ 1392221 h 1394451"/>
                <a:gd name="connsiteX235" fmla="*/ 1092994 w 1932172"/>
                <a:gd name="connsiteY235" fmla="*/ 1372153 h 1394451"/>
                <a:gd name="connsiteX236" fmla="*/ 1072934 w 1932172"/>
                <a:gd name="connsiteY236" fmla="*/ 1394451 h 1394451"/>
                <a:gd name="connsiteX237" fmla="*/ 1058446 w 1932172"/>
                <a:gd name="connsiteY237" fmla="*/ 1383302 h 1394451"/>
                <a:gd name="connsiteX238" fmla="*/ 1046187 w 1932172"/>
                <a:gd name="connsiteY238" fmla="*/ 1368808 h 1394451"/>
                <a:gd name="connsiteX239" fmla="*/ 1026127 w 1932172"/>
                <a:gd name="connsiteY239" fmla="*/ 1355429 h 1394451"/>
                <a:gd name="connsiteX240" fmla="*/ 1000495 w 1932172"/>
                <a:gd name="connsiteY240" fmla="*/ 1345395 h 1394451"/>
                <a:gd name="connsiteX241" fmla="*/ 980435 w 1932172"/>
                <a:gd name="connsiteY241" fmla="*/ 1339821 h 1394451"/>
                <a:gd name="connsiteX242" fmla="*/ 958146 w 1932172"/>
                <a:gd name="connsiteY242" fmla="*/ 1334246 h 1394451"/>
                <a:gd name="connsiteX243" fmla="*/ 945608 w 1932172"/>
                <a:gd name="connsiteY243" fmla="*/ 1336197 h 1394451"/>
                <a:gd name="connsiteX244" fmla="*/ 926663 w 1932172"/>
                <a:gd name="connsiteY244" fmla="*/ 1344280 h 1394451"/>
                <a:gd name="connsiteX245" fmla="*/ 916911 w 1932172"/>
                <a:gd name="connsiteY245" fmla="*/ 1355429 h 1394451"/>
                <a:gd name="connsiteX246" fmla="*/ 903538 w 1932172"/>
                <a:gd name="connsiteY246" fmla="*/ 1371038 h 1394451"/>
                <a:gd name="connsiteX247" fmla="*/ 886821 w 1932172"/>
                <a:gd name="connsiteY247" fmla="*/ 1381072 h 1394451"/>
                <a:gd name="connsiteX248" fmla="*/ 871219 w 1932172"/>
                <a:gd name="connsiteY248" fmla="*/ 1378842 h 1394451"/>
                <a:gd name="connsiteX249" fmla="*/ 856731 w 1932172"/>
                <a:gd name="connsiteY249" fmla="*/ 1364349 h 1394451"/>
                <a:gd name="connsiteX250" fmla="*/ 847816 w 1932172"/>
                <a:gd name="connsiteY250" fmla="*/ 1347625 h 1394451"/>
                <a:gd name="connsiteX251" fmla="*/ 847816 w 1932172"/>
                <a:gd name="connsiteY251" fmla="*/ 1325327 h 1394451"/>
                <a:gd name="connsiteX252" fmla="*/ 837786 w 1932172"/>
                <a:gd name="connsiteY252" fmla="*/ 1317523 h 1394451"/>
                <a:gd name="connsiteX253" fmla="*/ 808810 w 1932172"/>
                <a:gd name="connsiteY253" fmla="*/ 1317523 h 1394451"/>
                <a:gd name="connsiteX254" fmla="*/ 785407 w 1932172"/>
                <a:gd name="connsiteY254" fmla="*/ 1308603 h 1394451"/>
                <a:gd name="connsiteX255" fmla="*/ 770919 w 1932172"/>
                <a:gd name="connsiteY255" fmla="*/ 1290765 h 1394451"/>
                <a:gd name="connsiteX256" fmla="*/ 766461 w 1932172"/>
                <a:gd name="connsiteY256" fmla="*/ 1267909 h 1394451"/>
                <a:gd name="connsiteX257" fmla="*/ 785407 w 1932172"/>
                <a:gd name="connsiteY257" fmla="*/ 1264007 h 1394451"/>
                <a:gd name="connsiteX258" fmla="*/ 794621 w 1932172"/>
                <a:gd name="connsiteY258" fmla="*/ 1264007 h 1394451"/>
                <a:gd name="connsiteX259" fmla="*/ 794533 w 1932172"/>
                <a:gd name="connsiteY259" fmla="*/ 1263227 h 1394451"/>
                <a:gd name="connsiteX260" fmla="*/ 785374 w 1932172"/>
                <a:gd name="connsiteY260" fmla="*/ 1263227 h 1394451"/>
                <a:gd name="connsiteX261" fmla="*/ 766714 w 1932172"/>
                <a:gd name="connsiteY261" fmla="*/ 1267683 h 1394451"/>
                <a:gd name="connsiteX262" fmla="*/ 764208 w 1932172"/>
                <a:gd name="connsiteY262" fmla="*/ 1249860 h 1394451"/>
                <a:gd name="connsiteX263" fmla="*/ 761980 w 1932172"/>
                <a:gd name="connsiteY263" fmla="*/ 1233150 h 1394451"/>
                <a:gd name="connsiteX264" fmla="*/ 750840 w 1932172"/>
                <a:gd name="connsiteY264" fmla="*/ 1233150 h 1394451"/>
                <a:gd name="connsiteX265" fmla="*/ 733016 w 1932172"/>
                <a:gd name="connsiteY265" fmla="*/ 1232037 h 1394451"/>
                <a:gd name="connsiteX266" fmla="*/ 712964 w 1932172"/>
                <a:gd name="connsiteY266" fmla="*/ 1225353 h 1394451"/>
                <a:gd name="connsiteX267" fmla="*/ 694026 w 1932172"/>
                <a:gd name="connsiteY267" fmla="*/ 1224239 h 1394451"/>
                <a:gd name="connsiteX268" fmla="*/ 676201 w 1932172"/>
                <a:gd name="connsiteY268" fmla="*/ 1224239 h 1394451"/>
                <a:gd name="connsiteX269" fmla="*/ 659491 w 1932172"/>
                <a:gd name="connsiteY269" fmla="*/ 1239834 h 1394451"/>
                <a:gd name="connsiteX270" fmla="*/ 645009 w 1932172"/>
                <a:gd name="connsiteY270" fmla="*/ 1216441 h 1394451"/>
                <a:gd name="connsiteX271" fmla="*/ 638325 w 1932172"/>
                <a:gd name="connsiteY271" fmla="*/ 1204188 h 1394451"/>
                <a:gd name="connsiteX272" fmla="*/ 626071 w 1932172"/>
                <a:gd name="connsiteY272" fmla="*/ 1185250 h 1394451"/>
                <a:gd name="connsiteX273" fmla="*/ 602677 w 1932172"/>
                <a:gd name="connsiteY273" fmla="*/ 1189706 h 1394451"/>
                <a:gd name="connsiteX274" fmla="*/ 572599 w 1932172"/>
                <a:gd name="connsiteY274" fmla="*/ 1190820 h 1394451"/>
                <a:gd name="connsiteX275" fmla="*/ 546977 w 1932172"/>
                <a:gd name="connsiteY275" fmla="*/ 1190820 h 1394451"/>
                <a:gd name="connsiteX276" fmla="*/ 544749 w 1932172"/>
                <a:gd name="connsiteY276" fmla="*/ 1184136 h 1394451"/>
                <a:gd name="connsiteX277" fmla="*/ 533609 w 1932172"/>
                <a:gd name="connsiteY277" fmla="*/ 1166313 h 1394451"/>
                <a:gd name="connsiteX278" fmla="*/ 516899 w 1932172"/>
                <a:gd name="connsiteY278" fmla="*/ 1149604 h 1394451"/>
                <a:gd name="connsiteX279" fmla="*/ 496847 w 1932172"/>
                <a:gd name="connsiteY279" fmla="*/ 1156287 h 1394451"/>
                <a:gd name="connsiteX280" fmla="*/ 474566 w 1932172"/>
                <a:gd name="connsiteY280" fmla="*/ 1149604 h 1394451"/>
                <a:gd name="connsiteX281" fmla="*/ 450615 w 1932172"/>
                <a:gd name="connsiteY281" fmla="*/ 1144034 h 1394451"/>
                <a:gd name="connsiteX282" fmla="*/ 443374 w 1932172"/>
                <a:gd name="connsiteY282" fmla="*/ 1147376 h 1394451"/>
                <a:gd name="connsiteX283" fmla="*/ 422208 w 1932172"/>
                <a:gd name="connsiteY283" fmla="*/ 1128439 h 1394451"/>
                <a:gd name="connsiteX284" fmla="*/ 409954 w 1932172"/>
                <a:gd name="connsiteY284" fmla="*/ 1121755 h 1394451"/>
                <a:gd name="connsiteX285" fmla="*/ 393244 w 1932172"/>
                <a:gd name="connsiteY285" fmla="*/ 1115071 h 1394451"/>
                <a:gd name="connsiteX286" fmla="*/ 375420 w 1932172"/>
                <a:gd name="connsiteY286" fmla="*/ 1111729 h 1394451"/>
                <a:gd name="connsiteX287" fmla="*/ 369850 w 1932172"/>
                <a:gd name="connsiteY287" fmla="*/ 1128439 h 1394451"/>
                <a:gd name="connsiteX288" fmla="*/ 373192 w 1932172"/>
                <a:gd name="connsiteY288" fmla="*/ 1154060 h 1394451"/>
                <a:gd name="connsiteX289" fmla="*/ 375420 w 1932172"/>
                <a:gd name="connsiteY289" fmla="*/ 1178567 h 1394451"/>
                <a:gd name="connsiteX290" fmla="*/ 372078 w 1932172"/>
                <a:gd name="connsiteY290" fmla="*/ 1198618 h 1394451"/>
                <a:gd name="connsiteX291" fmla="*/ 349798 w 1932172"/>
                <a:gd name="connsiteY291" fmla="*/ 1198618 h 1394451"/>
                <a:gd name="connsiteX292" fmla="*/ 325290 w 1932172"/>
                <a:gd name="connsiteY292" fmla="*/ 1196390 h 1394451"/>
                <a:gd name="connsiteX293" fmla="*/ 298554 w 1932172"/>
                <a:gd name="connsiteY293" fmla="*/ 1195276 h 1394451"/>
                <a:gd name="connsiteX294" fmla="*/ 298275 w 1932172"/>
                <a:gd name="connsiteY294" fmla="*/ 1195276 h 1394451"/>
                <a:gd name="connsiteX295" fmla="*/ 271817 w 1932172"/>
                <a:gd name="connsiteY295" fmla="*/ 1195276 h 1394451"/>
                <a:gd name="connsiteX296" fmla="*/ 250651 w 1932172"/>
                <a:gd name="connsiteY296" fmla="*/ 1183022 h 1394451"/>
                <a:gd name="connsiteX297" fmla="*/ 243967 w 1932172"/>
                <a:gd name="connsiteY297" fmla="*/ 1197504 h 1394451"/>
                <a:gd name="connsiteX298" fmla="*/ 238397 w 1932172"/>
                <a:gd name="connsiteY298" fmla="*/ 1207529 h 1394451"/>
                <a:gd name="connsiteX299" fmla="*/ 218345 w 1932172"/>
                <a:gd name="connsiteY299" fmla="*/ 1200846 h 1394451"/>
                <a:gd name="connsiteX300" fmla="*/ 203863 w 1932172"/>
                <a:gd name="connsiteY300" fmla="*/ 1199732 h 1394451"/>
                <a:gd name="connsiteX301" fmla="*/ 196065 w 1932172"/>
                <a:gd name="connsiteY301" fmla="*/ 1183022 h 1394451"/>
                <a:gd name="connsiteX302" fmla="*/ 181583 w 1932172"/>
                <a:gd name="connsiteY302" fmla="*/ 1169655 h 1394451"/>
                <a:gd name="connsiteX303" fmla="*/ 160417 w 1932172"/>
                <a:gd name="connsiteY303" fmla="*/ 1177453 h 1394451"/>
                <a:gd name="connsiteX304" fmla="*/ 137023 w 1932172"/>
                <a:gd name="connsiteY304" fmla="*/ 1188592 h 1394451"/>
                <a:gd name="connsiteX305" fmla="*/ 116971 w 1932172"/>
                <a:gd name="connsiteY305" fmla="*/ 1198618 h 1394451"/>
                <a:gd name="connsiteX306" fmla="*/ 99147 w 1932172"/>
                <a:gd name="connsiteY306" fmla="*/ 1197504 h 1394451"/>
                <a:gd name="connsiteX307" fmla="*/ 84664 w 1932172"/>
                <a:gd name="connsiteY307" fmla="*/ 1183022 h 1394451"/>
                <a:gd name="connsiteX308" fmla="*/ 69068 w 1932172"/>
                <a:gd name="connsiteY308" fmla="*/ 1171883 h 1394451"/>
                <a:gd name="connsiteX309" fmla="*/ 69068 w 1932172"/>
                <a:gd name="connsiteY309" fmla="*/ 1157401 h 1394451"/>
                <a:gd name="connsiteX310" fmla="*/ 59042 w 1932172"/>
                <a:gd name="connsiteY310" fmla="*/ 1144034 h 1394451"/>
                <a:gd name="connsiteX311" fmla="*/ 47902 w 1932172"/>
                <a:gd name="connsiteY311" fmla="*/ 1132894 h 1394451"/>
                <a:gd name="connsiteX312" fmla="*/ 26736 w 1932172"/>
                <a:gd name="connsiteY312" fmla="*/ 1120641 h 1394451"/>
                <a:gd name="connsiteX313" fmla="*/ 3621 w 1932172"/>
                <a:gd name="connsiteY313" fmla="*/ 1111172 h 1394451"/>
                <a:gd name="connsiteX314" fmla="*/ 0 w 1932172"/>
                <a:gd name="connsiteY314" fmla="*/ 1092792 h 1394451"/>
                <a:gd name="connsiteX315" fmla="*/ 1114 w 1932172"/>
                <a:gd name="connsiteY315" fmla="*/ 1081652 h 1394451"/>
                <a:gd name="connsiteX316" fmla="*/ 6684 w 1932172"/>
                <a:gd name="connsiteY316" fmla="*/ 1068285 h 1394451"/>
                <a:gd name="connsiteX317" fmla="*/ 17824 w 1932172"/>
                <a:gd name="connsiteY317" fmla="*/ 1058259 h 1394451"/>
                <a:gd name="connsiteX318" fmla="*/ 18938 w 1932172"/>
                <a:gd name="connsiteY318" fmla="*/ 1040436 h 1394451"/>
                <a:gd name="connsiteX319" fmla="*/ 20052 w 1932172"/>
                <a:gd name="connsiteY319" fmla="*/ 1021499 h 1394451"/>
                <a:gd name="connsiteX320" fmla="*/ 24508 w 1932172"/>
                <a:gd name="connsiteY320" fmla="*/ 1008131 h 1394451"/>
                <a:gd name="connsiteX321" fmla="*/ 35648 w 1932172"/>
                <a:gd name="connsiteY321" fmla="*/ 1009245 h 1394451"/>
                <a:gd name="connsiteX322" fmla="*/ 55700 w 1932172"/>
                <a:gd name="connsiteY322" fmla="*/ 1010359 h 1394451"/>
                <a:gd name="connsiteX323" fmla="*/ 63498 w 1932172"/>
                <a:gd name="connsiteY323" fmla="*/ 1003675 h 1394451"/>
                <a:gd name="connsiteX324" fmla="*/ 55700 w 1932172"/>
                <a:gd name="connsiteY324" fmla="*/ 994764 h 1394451"/>
                <a:gd name="connsiteX325" fmla="*/ 46788 w 1932172"/>
                <a:gd name="connsiteY325" fmla="*/ 979168 h 1394451"/>
                <a:gd name="connsiteX326" fmla="*/ 61270 w 1932172"/>
                <a:gd name="connsiteY326" fmla="*/ 968029 h 1394451"/>
                <a:gd name="connsiteX327" fmla="*/ 74638 w 1932172"/>
                <a:gd name="connsiteY327" fmla="*/ 955775 h 1394451"/>
                <a:gd name="connsiteX328" fmla="*/ 94691 w 1932172"/>
                <a:gd name="connsiteY328" fmla="*/ 942408 h 1394451"/>
                <a:gd name="connsiteX329" fmla="*/ 101375 w 1932172"/>
                <a:gd name="connsiteY329" fmla="*/ 920129 h 1394451"/>
                <a:gd name="connsiteX330" fmla="*/ 109173 w 1932172"/>
                <a:gd name="connsiteY330" fmla="*/ 902305 h 1394451"/>
                <a:gd name="connsiteX331" fmla="*/ 118085 w 1932172"/>
                <a:gd name="connsiteY331" fmla="*/ 884482 h 1394451"/>
                <a:gd name="connsiteX332" fmla="*/ 125883 w 1932172"/>
                <a:gd name="connsiteY332" fmla="*/ 870001 h 1394451"/>
                <a:gd name="connsiteX333" fmla="*/ 143707 w 1932172"/>
                <a:gd name="connsiteY333" fmla="*/ 853291 h 1394451"/>
                <a:gd name="connsiteX334" fmla="*/ 133681 w 1932172"/>
                <a:gd name="connsiteY334" fmla="*/ 842152 h 1394451"/>
                <a:gd name="connsiteX335" fmla="*/ 124769 w 1932172"/>
                <a:gd name="connsiteY335" fmla="*/ 825442 h 1394451"/>
                <a:gd name="connsiteX336" fmla="*/ 109173 w 1932172"/>
                <a:gd name="connsiteY336" fmla="*/ 800935 h 1394451"/>
                <a:gd name="connsiteX337" fmla="*/ 119199 w 1932172"/>
                <a:gd name="connsiteY337" fmla="*/ 787568 h 1394451"/>
                <a:gd name="connsiteX338" fmla="*/ 125883 w 1932172"/>
                <a:gd name="connsiteY338" fmla="*/ 780884 h 1394451"/>
                <a:gd name="connsiteX339" fmla="*/ 103046 w 1932172"/>
                <a:gd name="connsiteY339" fmla="*/ 741896 h 1394451"/>
                <a:gd name="connsiteX340" fmla="*/ 98033 w 1932172"/>
                <a:gd name="connsiteY340" fmla="*/ 734098 h 1394451"/>
                <a:gd name="connsiteX341" fmla="*/ 81322 w 1932172"/>
                <a:gd name="connsiteY341" fmla="*/ 731870 h 1394451"/>
                <a:gd name="connsiteX342" fmla="*/ 66840 w 1932172"/>
                <a:gd name="connsiteY342" fmla="*/ 732984 h 1394451"/>
                <a:gd name="connsiteX343" fmla="*/ 47902 w 1932172"/>
                <a:gd name="connsiteY343" fmla="*/ 730756 h 1394451"/>
                <a:gd name="connsiteX344" fmla="*/ 38990 w 1932172"/>
                <a:gd name="connsiteY344" fmla="*/ 718502 h 1394451"/>
                <a:gd name="connsiteX345" fmla="*/ 28964 w 1932172"/>
                <a:gd name="connsiteY345" fmla="*/ 708477 h 1394451"/>
                <a:gd name="connsiteX346" fmla="*/ 38990 w 1932172"/>
                <a:gd name="connsiteY346" fmla="*/ 690654 h 1394451"/>
                <a:gd name="connsiteX347" fmla="*/ 45674 w 1932172"/>
                <a:gd name="connsiteY347" fmla="*/ 673944 h 1394451"/>
                <a:gd name="connsiteX348" fmla="*/ 62384 w 1932172"/>
                <a:gd name="connsiteY348" fmla="*/ 655007 h 1394451"/>
                <a:gd name="connsiteX349" fmla="*/ 59042 w 1932172"/>
                <a:gd name="connsiteY349" fmla="*/ 641639 h 1394451"/>
                <a:gd name="connsiteX350" fmla="*/ 52358 w 1932172"/>
                <a:gd name="connsiteY350" fmla="*/ 623816 h 1394451"/>
                <a:gd name="connsiteX351" fmla="*/ 64612 w 1932172"/>
                <a:gd name="connsiteY351" fmla="*/ 611563 h 1394451"/>
                <a:gd name="connsiteX352" fmla="*/ 71296 w 1932172"/>
                <a:gd name="connsiteY352" fmla="*/ 605993 h 1394451"/>
                <a:gd name="connsiteX353" fmla="*/ 64612 w 1932172"/>
                <a:gd name="connsiteY353" fmla="*/ 592625 h 1394451"/>
                <a:gd name="connsiteX354" fmla="*/ 55700 w 1932172"/>
                <a:gd name="connsiteY354" fmla="*/ 574802 h 1394451"/>
                <a:gd name="connsiteX355" fmla="*/ 57928 w 1932172"/>
                <a:gd name="connsiteY355" fmla="*/ 562548 h 1394451"/>
                <a:gd name="connsiteX356" fmla="*/ 69068 w 1932172"/>
                <a:gd name="connsiteY356" fmla="*/ 549181 h 1394451"/>
                <a:gd name="connsiteX357" fmla="*/ 81322 w 1932172"/>
                <a:gd name="connsiteY357" fmla="*/ 544725 h 1394451"/>
                <a:gd name="connsiteX358" fmla="*/ 93577 w 1932172"/>
                <a:gd name="connsiteY358" fmla="*/ 549181 h 1394451"/>
                <a:gd name="connsiteX359" fmla="*/ 102489 w 1932172"/>
                <a:gd name="connsiteY359" fmla="*/ 555865 h 1394451"/>
                <a:gd name="connsiteX360" fmla="*/ 113629 w 1932172"/>
                <a:gd name="connsiteY360" fmla="*/ 544725 h 1394451"/>
                <a:gd name="connsiteX361" fmla="*/ 129225 w 1932172"/>
                <a:gd name="connsiteY361" fmla="*/ 529130 h 1394451"/>
                <a:gd name="connsiteX362" fmla="*/ 137023 w 1932172"/>
                <a:gd name="connsiteY362" fmla="*/ 542497 h 1394451"/>
                <a:gd name="connsiteX363" fmla="*/ 137023 w 1932172"/>
                <a:gd name="connsiteY363" fmla="*/ 558093 h 1394451"/>
                <a:gd name="connsiteX364" fmla="*/ 148163 w 1932172"/>
                <a:gd name="connsiteY364" fmla="*/ 567004 h 1394451"/>
                <a:gd name="connsiteX365" fmla="*/ 155125 w 1932172"/>
                <a:gd name="connsiteY365" fmla="*/ 568954 h 1394451"/>
                <a:gd name="connsiteX366" fmla="*/ 156796 w 1932172"/>
                <a:gd name="connsiteY366" fmla="*/ 568675 h 1394451"/>
                <a:gd name="connsiteX367" fmla="*/ 168215 w 1932172"/>
                <a:gd name="connsiteY367" fmla="*/ 562548 h 1394451"/>
                <a:gd name="connsiteX368" fmla="*/ 163759 w 1932172"/>
                <a:gd name="connsiteY368" fmla="*/ 553637 h 1394451"/>
                <a:gd name="connsiteX369" fmla="*/ 160417 w 1932172"/>
                <a:gd name="connsiteY369" fmla="*/ 543611 h 1394451"/>
                <a:gd name="connsiteX370" fmla="*/ 167101 w 1932172"/>
                <a:gd name="connsiteY370" fmla="*/ 530244 h 1394451"/>
                <a:gd name="connsiteX371" fmla="*/ 162645 w 1932172"/>
                <a:gd name="connsiteY371" fmla="*/ 517990 h 1394451"/>
                <a:gd name="connsiteX372" fmla="*/ 173785 w 1932172"/>
                <a:gd name="connsiteY372" fmla="*/ 509357 h 1394451"/>
                <a:gd name="connsiteX373" fmla="*/ 184925 w 1932172"/>
                <a:gd name="connsiteY373" fmla="*/ 522446 h 1394451"/>
                <a:gd name="connsiteX374" fmla="*/ 200521 w 1932172"/>
                <a:gd name="connsiteY374" fmla="*/ 531358 h 1394451"/>
                <a:gd name="connsiteX375" fmla="*/ 212775 w 1932172"/>
                <a:gd name="connsiteY375" fmla="*/ 521332 h 1394451"/>
                <a:gd name="connsiteX376" fmla="*/ 226143 w 1932172"/>
                <a:gd name="connsiteY376" fmla="*/ 505737 h 1394451"/>
                <a:gd name="connsiteX377" fmla="*/ 232827 w 1932172"/>
                <a:gd name="connsiteY377" fmla="*/ 513534 h 1394451"/>
                <a:gd name="connsiteX378" fmla="*/ 240625 w 1932172"/>
                <a:gd name="connsiteY378" fmla="*/ 524674 h 1394451"/>
                <a:gd name="connsiteX379" fmla="*/ 259563 w 1932172"/>
                <a:gd name="connsiteY379" fmla="*/ 516876 h 1394451"/>
                <a:gd name="connsiteX380" fmla="*/ 279616 w 1932172"/>
                <a:gd name="connsiteY380" fmla="*/ 514648 h 1394451"/>
                <a:gd name="connsiteX381" fmla="*/ 295212 w 1932172"/>
                <a:gd name="connsiteY381" fmla="*/ 515762 h 1394451"/>
                <a:gd name="connsiteX382" fmla="*/ 304124 w 1932172"/>
                <a:gd name="connsiteY382" fmla="*/ 502395 h 1394451"/>
                <a:gd name="connsiteX383" fmla="*/ 315264 w 1932172"/>
                <a:gd name="connsiteY383" fmla="*/ 492369 h 1394451"/>
                <a:gd name="connsiteX384" fmla="*/ 334202 w 1932172"/>
                <a:gd name="connsiteY384" fmla="*/ 487913 h 1394451"/>
                <a:gd name="connsiteX385" fmla="*/ 364280 w 1932172"/>
                <a:gd name="connsiteY385" fmla="*/ 480116 h 1394451"/>
                <a:gd name="connsiteX386" fmla="*/ 376534 w 1932172"/>
                <a:gd name="connsiteY386" fmla="*/ 493483 h 1394451"/>
                <a:gd name="connsiteX387" fmla="*/ 387674 w 1932172"/>
                <a:gd name="connsiteY387" fmla="*/ 507965 h 1394451"/>
                <a:gd name="connsiteX388" fmla="*/ 408840 w 1932172"/>
                <a:gd name="connsiteY388" fmla="*/ 500167 h 1394451"/>
                <a:gd name="connsiteX389" fmla="*/ 413296 w 1932172"/>
                <a:gd name="connsiteY389" fmla="*/ 485685 h 1394451"/>
                <a:gd name="connsiteX390" fmla="*/ 414410 w 1932172"/>
                <a:gd name="connsiteY390" fmla="*/ 472318 h 1394451"/>
                <a:gd name="connsiteX391" fmla="*/ 425550 w 1932172"/>
                <a:gd name="connsiteY391" fmla="*/ 464520 h 1394451"/>
                <a:gd name="connsiteX392" fmla="*/ 440032 w 1932172"/>
                <a:gd name="connsiteY392" fmla="*/ 464520 h 1394451"/>
                <a:gd name="connsiteX393" fmla="*/ 453400 w 1932172"/>
                <a:gd name="connsiteY393" fmla="*/ 462292 h 1394451"/>
                <a:gd name="connsiteX394" fmla="*/ 470946 w 1932172"/>
                <a:gd name="connsiteY394" fmla="*/ 461178 h 1394451"/>
                <a:gd name="connsiteX395" fmla="*/ 471224 w 1932172"/>
                <a:gd name="connsiteY395" fmla="*/ 461178 h 1394451"/>
                <a:gd name="connsiteX396" fmla="*/ 466768 w 1932172"/>
                <a:gd name="connsiteY396" fmla="*/ 451153 h 1394451"/>
                <a:gd name="connsiteX397" fmla="*/ 462312 w 1932172"/>
                <a:gd name="connsiteY397" fmla="*/ 438899 h 1394451"/>
                <a:gd name="connsiteX398" fmla="*/ 473452 w 1932172"/>
                <a:gd name="connsiteY398" fmla="*/ 428874 h 1394451"/>
                <a:gd name="connsiteX399" fmla="*/ 476794 w 1932172"/>
                <a:gd name="connsiteY399" fmla="*/ 415506 h 1394451"/>
                <a:gd name="connsiteX400" fmla="*/ 481251 w 1932172"/>
                <a:gd name="connsiteY400" fmla="*/ 397683 h 1394451"/>
                <a:gd name="connsiteX401" fmla="*/ 477908 w 1932172"/>
                <a:gd name="connsiteY401" fmla="*/ 384315 h 1394451"/>
                <a:gd name="connsiteX402" fmla="*/ 470110 w 1932172"/>
                <a:gd name="connsiteY402" fmla="*/ 380973 h 1394451"/>
                <a:gd name="connsiteX403" fmla="*/ 464540 w 1932172"/>
                <a:gd name="connsiteY403" fmla="*/ 370948 h 1394451"/>
                <a:gd name="connsiteX404" fmla="*/ 467882 w 1932172"/>
                <a:gd name="connsiteY404" fmla="*/ 357580 h 1394451"/>
                <a:gd name="connsiteX405" fmla="*/ 471224 w 1932172"/>
                <a:gd name="connsiteY405" fmla="*/ 343099 h 1394451"/>
                <a:gd name="connsiteX406" fmla="*/ 476794 w 1932172"/>
                <a:gd name="connsiteY406" fmla="*/ 327504 h 1394451"/>
                <a:gd name="connsiteX407" fmla="*/ 489049 w 1932172"/>
                <a:gd name="connsiteY407" fmla="*/ 337529 h 1394451"/>
                <a:gd name="connsiteX408" fmla="*/ 501303 w 1932172"/>
                <a:gd name="connsiteY408" fmla="*/ 346441 h 1394451"/>
                <a:gd name="connsiteX409" fmla="*/ 513557 w 1932172"/>
                <a:gd name="connsiteY409" fmla="*/ 343099 h 1394451"/>
                <a:gd name="connsiteX410" fmla="*/ 529153 w 1932172"/>
                <a:gd name="connsiteY410" fmla="*/ 340871 h 1394451"/>
                <a:gd name="connsiteX411" fmla="*/ 540571 w 1932172"/>
                <a:gd name="connsiteY411" fmla="*/ 336415 h 1394451"/>
                <a:gd name="connsiteX412" fmla="*/ 540293 w 1932172"/>
                <a:gd name="connsiteY412" fmla="*/ 336415 h 1394451"/>
                <a:gd name="connsiteX413" fmla="*/ 533609 w 1932172"/>
                <a:gd name="connsiteY413" fmla="*/ 323048 h 1394451"/>
                <a:gd name="connsiteX414" fmla="*/ 528039 w 1932172"/>
                <a:gd name="connsiteY414" fmla="*/ 309680 h 1394451"/>
                <a:gd name="connsiteX415" fmla="*/ 523583 w 1932172"/>
                <a:gd name="connsiteY415" fmla="*/ 297427 h 1394451"/>
                <a:gd name="connsiteX416" fmla="*/ 521355 w 1932172"/>
                <a:gd name="connsiteY416" fmla="*/ 280717 h 1394451"/>
                <a:gd name="connsiteX417" fmla="*/ 513557 w 1932172"/>
                <a:gd name="connsiteY417" fmla="*/ 270692 h 1394451"/>
                <a:gd name="connsiteX418" fmla="*/ 511329 w 1932172"/>
                <a:gd name="connsiteY418" fmla="*/ 259552 h 1394451"/>
                <a:gd name="connsiteX419" fmla="*/ 512443 w 1932172"/>
                <a:gd name="connsiteY419" fmla="*/ 246185 h 1394451"/>
                <a:gd name="connsiteX420" fmla="*/ 526925 w 1932172"/>
                <a:gd name="connsiteY420" fmla="*/ 247299 h 1394451"/>
                <a:gd name="connsiteX421" fmla="*/ 543635 w 1932172"/>
                <a:gd name="connsiteY421" fmla="*/ 250641 h 1394451"/>
                <a:gd name="connsiteX422" fmla="*/ 544749 w 1932172"/>
                <a:gd name="connsiteY422" fmla="*/ 238387 h 1394451"/>
                <a:gd name="connsiteX423" fmla="*/ 551433 w 1932172"/>
                <a:gd name="connsiteY423" fmla="*/ 226412 h 1394451"/>
                <a:gd name="connsiteX424" fmla="*/ 562573 w 1932172"/>
                <a:gd name="connsiteY424" fmla="*/ 216108 h 1394451"/>
                <a:gd name="connsiteX425" fmla="*/ 571485 w 1932172"/>
                <a:gd name="connsiteY425" fmla="*/ 204968 h 1394451"/>
                <a:gd name="connsiteX426" fmla="*/ 569257 w 1932172"/>
                <a:gd name="connsiteY426" fmla="*/ 192715 h 1394451"/>
                <a:gd name="connsiteX427" fmla="*/ 570371 w 1932172"/>
                <a:gd name="connsiteY427" fmla="*/ 180461 h 1394451"/>
                <a:gd name="connsiteX428" fmla="*/ 585967 w 1932172"/>
                <a:gd name="connsiteY428" fmla="*/ 181575 h 1394451"/>
                <a:gd name="connsiteX429" fmla="*/ 601563 w 1932172"/>
                <a:gd name="connsiteY429" fmla="*/ 180461 h 1394451"/>
                <a:gd name="connsiteX430" fmla="*/ 613817 w 1932172"/>
                <a:gd name="connsiteY430" fmla="*/ 169322 h 1394451"/>
                <a:gd name="connsiteX431" fmla="*/ 621615 w 1932172"/>
                <a:gd name="connsiteY431" fmla="*/ 160410 h 1394451"/>
                <a:gd name="connsiteX432" fmla="*/ 631641 w 1932172"/>
                <a:gd name="connsiteY432" fmla="*/ 148157 h 1394451"/>
                <a:gd name="connsiteX433" fmla="*/ 623843 w 1932172"/>
                <a:gd name="connsiteY433" fmla="*/ 140359 h 1394451"/>
                <a:gd name="connsiteX434" fmla="*/ 620501 w 1932172"/>
                <a:gd name="connsiteY434" fmla="*/ 124763 h 1394451"/>
                <a:gd name="connsiteX435" fmla="*/ 631641 w 1932172"/>
                <a:gd name="connsiteY435" fmla="*/ 119194 h 1394451"/>
                <a:gd name="connsiteX436" fmla="*/ 649465 w 1932172"/>
                <a:gd name="connsiteY436" fmla="*/ 120308 h 1394451"/>
                <a:gd name="connsiteX437" fmla="*/ 649465 w 1932172"/>
                <a:gd name="connsiteY437" fmla="*/ 106940 h 1394451"/>
                <a:gd name="connsiteX438" fmla="*/ 661719 w 1932172"/>
                <a:gd name="connsiteY438" fmla="*/ 94687 h 1394451"/>
                <a:gd name="connsiteX439" fmla="*/ 670631 w 1932172"/>
                <a:gd name="connsiteY439" fmla="*/ 81319 h 1394451"/>
                <a:gd name="connsiteX440" fmla="*/ 682886 w 1932172"/>
                <a:gd name="connsiteY440" fmla="*/ 66838 h 1394451"/>
                <a:gd name="connsiteX441" fmla="*/ 675087 w 1932172"/>
                <a:gd name="connsiteY441" fmla="*/ 59040 h 1394451"/>
                <a:gd name="connsiteX442" fmla="*/ 667289 w 1932172"/>
                <a:gd name="connsiteY442" fmla="*/ 50128 h 1394451"/>
                <a:gd name="connsiteX443" fmla="*/ 666175 w 1932172"/>
                <a:gd name="connsiteY443" fmla="*/ 40103 h 1394451"/>
                <a:gd name="connsiteX444" fmla="*/ 668403 w 1932172"/>
                <a:gd name="connsiteY444" fmla="*/ 24507 h 1394451"/>
                <a:gd name="connsiteX445" fmla="*/ 680658 w 1932172"/>
                <a:gd name="connsiteY445" fmla="*/ 15596 h 1394451"/>
                <a:gd name="connsiteX446" fmla="*/ 700710 w 1932172"/>
                <a:gd name="connsiteY446" fmla="*/ 8912 h 1394451"/>
                <a:gd name="connsiteX447" fmla="*/ 711850 w 1932172"/>
                <a:gd name="connsiteY447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46862 w 1932172"/>
                <a:gd name="connsiteY68" fmla="*/ 214871 h 1394451"/>
                <a:gd name="connsiteX69" fmla="*/ 1234529 w 1932172"/>
                <a:gd name="connsiteY69" fmla="*/ 195927 h 1394451"/>
                <a:gd name="connsiteX70" fmla="*/ 1243444 w 1932172"/>
                <a:gd name="connsiteY70" fmla="*/ 181434 h 1394451"/>
                <a:gd name="connsiteX71" fmla="*/ 1252360 w 1932172"/>
                <a:gd name="connsiteY71" fmla="*/ 162480 h 1394451"/>
                <a:gd name="connsiteX72" fmla="*/ 1261275 w 1932172"/>
                <a:gd name="connsiteY72" fmla="*/ 142412 h 1394451"/>
                <a:gd name="connsiteX73" fmla="*/ 1267962 w 1932172"/>
                <a:gd name="connsiteY73" fmla="*/ 125688 h 1394451"/>
                <a:gd name="connsiteX74" fmla="*/ 1271305 w 1932172"/>
                <a:gd name="connsiteY74" fmla="*/ 110080 h 1394451"/>
                <a:gd name="connsiteX75" fmla="*/ 1276877 w 1932172"/>
                <a:gd name="connsiteY75" fmla="*/ 93356 h 1394451"/>
                <a:gd name="connsiteX76" fmla="*/ 1285793 w 1932172"/>
                <a:gd name="connsiteY76" fmla="*/ 68828 h 1394451"/>
                <a:gd name="connsiteX77" fmla="*/ 1298052 w 1932172"/>
                <a:gd name="connsiteY77" fmla="*/ 78862 h 1394451"/>
                <a:gd name="connsiteX78" fmla="*/ 1315883 w 1932172"/>
                <a:gd name="connsiteY78" fmla="*/ 88896 h 1394451"/>
                <a:gd name="connsiteX79" fmla="*/ 1320341 w 1932172"/>
                <a:gd name="connsiteY79" fmla="*/ 77747 h 1394451"/>
                <a:gd name="connsiteX80" fmla="*/ 1324799 w 1932172"/>
                <a:gd name="connsiteY80" fmla="*/ 67713 h 1394451"/>
                <a:gd name="connsiteX81" fmla="*/ 1330371 w 1932172"/>
                <a:gd name="connsiteY81" fmla="*/ 57679 h 1394451"/>
                <a:gd name="connsiteX82" fmla="*/ 1343744 w 1932172"/>
                <a:gd name="connsiteY82" fmla="*/ 49875 h 1394451"/>
                <a:gd name="connsiteX83" fmla="*/ 1358232 w 1932172"/>
                <a:gd name="connsiteY83" fmla="*/ 53219 h 1394451"/>
                <a:gd name="connsiteX84" fmla="*/ 1374949 w 1932172"/>
                <a:gd name="connsiteY84" fmla="*/ 43185 h 1394451"/>
                <a:gd name="connsiteX85" fmla="*/ 1388322 w 1932172"/>
                <a:gd name="connsiteY85" fmla="*/ 68828 h 1394451"/>
                <a:gd name="connsiteX86" fmla="*/ 1398352 w 1932172"/>
                <a:gd name="connsiteY86" fmla="*/ 90011 h 1394451"/>
                <a:gd name="connsiteX87" fmla="*/ 1407268 w 1932172"/>
                <a:gd name="connsiteY87" fmla="*/ 121229 h 1394451"/>
                <a:gd name="connsiteX88" fmla="*/ 1427328 w 1932172"/>
                <a:gd name="connsiteY88" fmla="*/ 115654 h 1394451"/>
                <a:gd name="connsiteX89" fmla="*/ 1452960 w 1932172"/>
                <a:gd name="connsiteY89" fmla="*/ 108965 h 1394451"/>
                <a:gd name="connsiteX90" fmla="*/ 1454075 w 1932172"/>
                <a:gd name="connsiteY90" fmla="*/ 94471 h 1394451"/>
                <a:gd name="connsiteX91" fmla="*/ 1461876 w 1932172"/>
                <a:gd name="connsiteY91" fmla="*/ 85552 h 1394451"/>
                <a:gd name="connsiteX92" fmla="*/ 1473020 w 1932172"/>
                <a:gd name="connsiteY92" fmla="*/ 86667 h 1394451"/>
                <a:gd name="connsiteX93" fmla="*/ 1483050 w 1932172"/>
                <a:gd name="connsiteY93" fmla="*/ 110080 h 1394451"/>
                <a:gd name="connsiteX94" fmla="*/ 1499767 w 1932172"/>
                <a:gd name="connsiteY94" fmla="*/ 103390 h 1394451"/>
                <a:gd name="connsiteX95" fmla="*/ 1514255 w 1932172"/>
                <a:gd name="connsiteY95" fmla="*/ 105620 h 1394451"/>
                <a:gd name="connsiteX96" fmla="*/ 1528742 w 1932172"/>
                <a:gd name="connsiteY96" fmla="*/ 118999 h 1394451"/>
                <a:gd name="connsiteX97" fmla="*/ 1539887 w 1932172"/>
                <a:gd name="connsiteY97" fmla="*/ 137952 h 1394451"/>
                <a:gd name="connsiteX98" fmla="*/ 1551589 w 1932172"/>
                <a:gd name="connsiteY98" fmla="*/ 152725 h 1394451"/>
                <a:gd name="connsiteX99" fmla="*/ 1561061 w 1932172"/>
                <a:gd name="connsiteY99" fmla="*/ 163595 h 1394451"/>
                <a:gd name="connsiteX100" fmla="*/ 1563290 w 1932172"/>
                <a:gd name="connsiteY100" fmla="*/ 179204 h 1394451"/>
                <a:gd name="connsiteX101" fmla="*/ 1564405 w 1932172"/>
                <a:gd name="connsiteY101" fmla="*/ 193698 h 1394451"/>
                <a:gd name="connsiteX102" fmla="*/ 1569977 w 1932172"/>
                <a:gd name="connsiteY102" fmla="*/ 208191 h 1394451"/>
                <a:gd name="connsiteX103" fmla="*/ 1571091 w 1932172"/>
                <a:gd name="connsiteY103" fmla="*/ 227145 h 1394451"/>
                <a:gd name="connsiteX104" fmla="*/ 1580007 w 1932172"/>
                <a:gd name="connsiteY104" fmla="*/ 233834 h 1394451"/>
                <a:gd name="connsiteX105" fmla="*/ 1588923 w 1932172"/>
                <a:gd name="connsiteY105" fmla="*/ 241638 h 1394451"/>
                <a:gd name="connsiteX106" fmla="*/ 1597838 w 1932172"/>
                <a:gd name="connsiteY106" fmla="*/ 253902 h 1394451"/>
                <a:gd name="connsiteX107" fmla="*/ 1603410 w 1932172"/>
                <a:gd name="connsiteY107" fmla="*/ 267281 h 1394451"/>
                <a:gd name="connsiteX108" fmla="*/ 1595609 w 1932172"/>
                <a:gd name="connsiteY108" fmla="*/ 276201 h 1394451"/>
                <a:gd name="connsiteX109" fmla="*/ 1591151 w 1932172"/>
                <a:gd name="connsiteY109" fmla="*/ 288465 h 1394451"/>
                <a:gd name="connsiteX110" fmla="*/ 1598953 w 1932172"/>
                <a:gd name="connsiteY110" fmla="*/ 296269 h 1394451"/>
                <a:gd name="connsiteX111" fmla="*/ 1606754 w 1932172"/>
                <a:gd name="connsiteY111" fmla="*/ 303516 h 1394451"/>
                <a:gd name="connsiteX112" fmla="*/ 1607868 w 1932172"/>
                <a:gd name="connsiteY112" fmla="*/ 304073 h 1394451"/>
                <a:gd name="connsiteX113" fmla="*/ 1627928 w 1932172"/>
                <a:gd name="connsiteY113" fmla="*/ 309648 h 1394451"/>
                <a:gd name="connsiteX114" fmla="*/ 1634615 w 1932172"/>
                <a:gd name="connsiteY114" fmla="*/ 318567 h 1394451"/>
                <a:gd name="connsiteX115" fmla="*/ 1634615 w 1932172"/>
                <a:gd name="connsiteY115" fmla="*/ 335291 h 1394451"/>
                <a:gd name="connsiteX116" fmla="*/ 1633500 w 1932172"/>
                <a:gd name="connsiteY116" fmla="*/ 348669 h 1394451"/>
                <a:gd name="connsiteX117" fmla="*/ 1633500 w 1932172"/>
                <a:gd name="connsiteY117" fmla="*/ 368738 h 1394451"/>
                <a:gd name="connsiteX118" fmla="*/ 1651332 w 1932172"/>
                <a:gd name="connsiteY118" fmla="*/ 357589 h 1394451"/>
                <a:gd name="connsiteX119" fmla="*/ 1668048 w 1932172"/>
                <a:gd name="connsiteY119" fmla="*/ 365393 h 1394451"/>
                <a:gd name="connsiteX120" fmla="*/ 1682536 w 1932172"/>
                <a:gd name="connsiteY120" fmla="*/ 375427 h 1394451"/>
                <a:gd name="connsiteX121" fmla="*/ 1693681 w 1932172"/>
                <a:gd name="connsiteY121" fmla="*/ 383232 h 1394451"/>
                <a:gd name="connsiteX122" fmla="*/ 1708168 w 1932172"/>
                <a:gd name="connsiteY122" fmla="*/ 392151 h 1394451"/>
                <a:gd name="connsiteX123" fmla="*/ 1714855 w 1932172"/>
                <a:gd name="connsiteY123" fmla="*/ 392151 h 1394451"/>
                <a:gd name="connsiteX124" fmla="*/ 1718198 w 1932172"/>
                <a:gd name="connsiteY124" fmla="*/ 375427 h 1394451"/>
                <a:gd name="connsiteX125" fmla="*/ 1715969 w 1932172"/>
                <a:gd name="connsiteY125" fmla="*/ 358704 h 1394451"/>
                <a:gd name="connsiteX126" fmla="*/ 1728228 w 1932172"/>
                <a:gd name="connsiteY126" fmla="*/ 353129 h 1394451"/>
                <a:gd name="connsiteX127" fmla="*/ 1741602 w 1932172"/>
                <a:gd name="connsiteY127" fmla="*/ 347555 h 1394451"/>
                <a:gd name="connsiteX128" fmla="*/ 1749403 w 1932172"/>
                <a:gd name="connsiteY128" fmla="*/ 360933 h 1394451"/>
                <a:gd name="connsiteX129" fmla="*/ 1754975 w 1932172"/>
                <a:gd name="connsiteY129" fmla="*/ 376542 h 1394451"/>
                <a:gd name="connsiteX130" fmla="*/ 1769463 w 1932172"/>
                <a:gd name="connsiteY130" fmla="*/ 378772 h 1394451"/>
                <a:gd name="connsiteX131" fmla="*/ 1778379 w 1932172"/>
                <a:gd name="connsiteY131" fmla="*/ 370968 h 1394451"/>
                <a:gd name="connsiteX132" fmla="*/ 1782836 w 1932172"/>
                <a:gd name="connsiteY132" fmla="*/ 348669 h 1394451"/>
                <a:gd name="connsiteX133" fmla="*/ 1796210 w 1932172"/>
                <a:gd name="connsiteY133" fmla="*/ 355359 h 1394451"/>
                <a:gd name="connsiteX134" fmla="*/ 1811812 w 1932172"/>
                <a:gd name="connsiteY134" fmla="*/ 364278 h 1394451"/>
                <a:gd name="connsiteX135" fmla="*/ 1826300 w 1932172"/>
                <a:gd name="connsiteY135" fmla="*/ 374312 h 1394451"/>
                <a:gd name="connsiteX136" fmla="*/ 1843016 w 1932172"/>
                <a:gd name="connsiteY136" fmla="*/ 381002 h 1394451"/>
                <a:gd name="connsiteX137" fmla="*/ 1855275 w 1932172"/>
                <a:gd name="connsiteY137" fmla="*/ 396610 h 1394451"/>
                <a:gd name="connsiteX138" fmla="*/ 1865305 w 1932172"/>
                <a:gd name="connsiteY138" fmla="*/ 413334 h 1394451"/>
                <a:gd name="connsiteX139" fmla="*/ 1873107 w 1932172"/>
                <a:gd name="connsiteY139" fmla="*/ 427828 h 1394451"/>
                <a:gd name="connsiteX140" fmla="*/ 1875335 w 1932172"/>
                <a:gd name="connsiteY140" fmla="*/ 446781 h 1394451"/>
                <a:gd name="connsiteX141" fmla="*/ 1871992 w 1932172"/>
                <a:gd name="connsiteY141" fmla="*/ 470194 h 1394451"/>
                <a:gd name="connsiteX142" fmla="*/ 1887594 w 1932172"/>
                <a:gd name="connsiteY142" fmla="*/ 480228 h 1394451"/>
                <a:gd name="connsiteX143" fmla="*/ 1899853 w 1932172"/>
                <a:gd name="connsiteY143" fmla="*/ 493607 h 1394451"/>
                <a:gd name="connsiteX144" fmla="*/ 1916570 w 1932172"/>
                <a:gd name="connsiteY144" fmla="*/ 510331 h 1394451"/>
                <a:gd name="connsiteX145" fmla="*/ 1924371 w 1932172"/>
                <a:gd name="connsiteY145" fmla="*/ 522595 h 1394451"/>
                <a:gd name="connsiteX146" fmla="*/ 1932172 w 1932172"/>
                <a:gd name="connsiteY146" fmla="*/ 532629 h 1394451"/>
                <a:gd name="connsiteX147" fmla="*/ 1923257 w 1932172"/>
                <a:gd name="connsiteY147" fmla="*/ 547123 h 1394451"/>
                <a:gd name="connsiteX148" fmla="*/ 1905425 w 1932172"/>
                <a:gd name="connsiteY148" fmla="*/ 542663 h 1394451"/>
                <a:gd name="connsiteX149" fmla="*/ 1887594 w 1932172"/>
                <a:gd name="connsiteY149" fmla="*/ 546008 h 1394451"/>
                <a:gd name="connsiteX150" fmla="*/ 1886480 w 1932172"/>
                <a:gd name="connsiteY150" fmla="*/ 558272 h 1394451"/>
                <a:gd name="connsiteX151" fmla="*/ 1883694 w 1932172"/>
                <a:gd name="connsiteY151" fmla="*/ 573880 h 1394451"/>
                <a:gd name="connsiteX152" fmla="*/ 1865305 w 1932172"/>
                <a:gd name="connsiteY152" fmla="*/ 578340 h 1394451"/>
                <a:gd name="connsiteX153" fmla="*/ 1858619 w 1932172"/>
                <a:gd name="connsiteY153" fmla="*/ 587259 h 1394451"/>
                <a:gd name="connsiteX154" fmla="*/ 1856390 w 1932172"/>
                <a:gd name="connsiteY154" fmla="*/ 597293 h 1394451"/>
                <a:gd name="connsiteX155" fmla="*/ 1856390 w 1932172"/>
                <a:gd name="connsiteY155" fmla="*/ 609557 h 1394451"/>
                <a:gd name="connsiteX156" fmla="*/ 1854161 w 1932172"/>
                <a:gd name="connsiteY156" fmla="*/ 622936 h 1394451"/>
                <a:gd name="connsiteX157" fmla="*/ 1849703 w 1932172"/>
                <a:gd name="connsiteY157" fmla="*/ 637430 h 1394451"/>
                <a:gd name="connsiteX158" fmla="*/ 1845245 w 1932172"/>
                <a:gd name="connsiteY158" fmla="*/ 651924 h 1394451"/>
                <a:gd name="connsiteX159" fmla="*/ 1844131 w 1932172"/>
                <a:gd name="connsiteY159" fmla="*/ 669762 h 1394451"/>
                <a:gd name="connsiteX160" fmla="*/ 1841902 w 1932172"/>
                <a:gd name="connsiteY160" fmla="*/ 682026 h 1394451"/>
                <a:gd name="connsiteX161" fmla="*/ 1827414 w 1932172"/>
                <a:gd name="connsiteY161" fmla="*/ 679796 h 1394451"/>
                <a:gd name="connsiteX162" fmla="*/ 1816270 w 1932172"/>
                <a:gd name="connsiteY162" fmla="*/ 674222 h 1394451"/>
                <a:gd name="connsiteX163" fmla="*/ 1805125 w 1932172"/>
                <a:gd name="connsiteY163" fmla="*/ 676452 h 1394451"/>
                <a:gd name="connsiteX164" fmla="*/ 1790637 w 1932172"/>
                <a:gd name="connsiteY164" fmla="*/ 676452 h 1394451"/>
                <a:gd name="connsiteX165" fmla="*/ 1785065 w 1932172"/>
                <a:gd name="connsiteY165" fmla="*/ 698750 h 1394451"/>
                <a:gd name="connsiteX166" fmla="*/ 1781722 w 1932172"/>
                <a:gd name="connsiteY166" fmla="*/ 709899 h 1394451"/>
                <a:gd name="connsiteX167" fmla="*/ 1783951 w 1932172"/>
                <a:gd name="connsiteY167" fmla="*/ 722163 h 1394451"/>
                <a:gd name="connsiteX168" fmla="*/ 1788409 w 1932172"/>
                <a:gd name="connsiteY168" fmla="*/ 732197 h 1394451"/>
                <a:gd name="connsiteX169" fmla="*/ 1773921 w 1932172"/>
                <a:gd name="connsiteY169" fmla="*/ 741116 h 1394451"/>
                <a:gd name="connsiteX170" fmla="*/ 1760547 w 1932172"/>
                <a:gd name="connsiteY170" fmla="*/ 747806 h 1394451"/>
                <a:gd name="connsiteX171" fmla="*/ 1746060 w 1932172"/>
                <a:gd name="connsiteY171" fmla="*/ 755610 h 1394451"/>
                <a:gd name="connsiteX172" fmla="*/ 1733801 w 1932172"/>
                <a:gd name="connsiteY172" fmla="*/ 764529 h 1394451"/>
                <a:gd name="connsiteX173" fmla="*/ 1724885 w 1932172"/>
                <a:gd name="connsiteY173" fmla="*/ 782368 h 1394451"/>
                <a:gd name="connsiteX174" fmla="*/ 1720427 w 1932172"/>
                <a:gd name="connsiteY174" fmla="*/ 800206 h 1394451"/>
                <a:gd name="connsiteX175" fmla="*/ 1698138 w 1932172"/>
                <a:gd name="connsiteY175" fmla="*/ 804666 h 1394451"/>
                <a:gd name="connsiteX176" fmla="*/ 1680307 w 1932172"/>
                <a:gd name="connsiteY176" fmla="*/ 804666 h 1394451"/>
                <a:gd name="connsiteX177" fmla="*/ 1663591 w 1932172"/>
                <a:gd name="connsiteY177" fmla="*/ 805781 h 1394451"/>
                <a:gd name="connsiteX178" fmla="*/ 1655789 w 1932172"/>
                <a:gd name="connsiteY178" fmla="*/ 794632 h 1394451"/>
                <a:gd name="connsiteX179" fmla="*/ 1655789 w 1932172"/>
                <a:gd name="connsiteY179" fmla="*/ 776793 h 1394451"/>
                <a:gd name="connsiteX180" fmla="*/ 1656904 w 1932172"/>
                <a:gd name="connsiteY180" fmla="*/ 762300 h 1394451"/>
                <a:gd name="connsiteX181" fmla="*/ 1649103 w 1932172"/>
                <a:gd name="connsiteY181" fmla="*/ 754495 h 1394451"/>
                <a:gd name="connsiteX182" fmla="*/ 1641302 w 1932172"/>
                <a:gd name="connsiteY182" fmla="*/ 751150 h 1394451"/>
                <a:gd name="connsiteX183" fmla="*/ 1636287 w 1932172"/>
                <a:gd name="connsiteY183" fmla="*/ 764529 h 1394451"/>
                <a:gd name="connsiteX184" fmla="*/ 1624585 w 1932172"/>
                <a:gd name="connsiteY184" fmla="*/ 760070 h 1394451"/>
                <a:gd name="connsiteX185" fmla="*/ 1605639 w 1932172"/>
                <a:gd name="connsiteY185" fmla="*/ 760070 h 1394451"/>
                <a:gd name="connsiteX186" fmla="*/ 1592266 w 1932172"/>
                <a:gd name="connsiteY186" fmla="*/ 768989 h 1394451"/>
                <a:gd name="connsiteX187" fmla="*/ 1577778 w 1932172"/>
                <a:gd name="connsiteY187" fmla="*/ 782368 h 1394451"/>
                <a:gd name="connsiteX188" fmla="*/ 1544345 w 1932172"/>
                <a:gd name="connsiteY188" fmla="*/ 805781 h 1394451"/>
                <a:gd name="connsiteX189" fmla="*/ 1500881 w 1932172"/>
                <a:gd name="connsiteY189" fmla="*/ 839228 h 1394451"/>
                <a:gd name="connsiteX190" fmla="*/ 1464105 w 1932172"/>
                <a:gd name="connsiteY190" fmla="*/ 869330 h 1394451"/>
                <a:gd name="connsiteX191" fmla="*/ 1444045 w 1932172"/>
                <a:gd name="connsiteY191" fmla="*/ 889399 h 1394451"/>
                <a:gd name="connsiteX192" fmla="*/ 1438472 w 1932172"/>
                <a:gd name="connsiteY192" fmla="*/ 906122 h 1394451"/>
                <a:gd name="connsiteX193" fmla="*/ 1411726 w 1932172"/>
                <a:gd name="connsiteY193" fmla="*/ 901663 h 1394451"/>
                <a:gd name="connsiteX194" fmla="*/ 1390551 w 1932172"/>
                <a:gd name="connsiteY194" fmla="*/ 900548 h 1394451"/>
                <a:gd name="connsiteX195" fmla="*/ 1382750 w 1932172"/>
                <a:gd name="connsiteY195" fmla="*/ 917271 h 1394451"/>
                <a:gd name="connsiteX196" fmla="*/ 1363804 w 1932172"/>
                <a:gd name="connsiteY196" fmla="*/ 925076 h 1394451"/>
                <a:gd name="connsiteX197" fmla="*/ 1341515 w 1932172"/>
                <a:gd name="connsiteY197" fmla="*/ 927306 h 1394451"/>
                <a:gd name="connsiteX198" fmla="*/ 1322570 w 1932172"/>
                <a:gd name="connsiteY198" fmla="*/ 931765 h 1394451"/>
                <a:gd name="connsiteX199" fmla="*/ 1310311 w 1932172"/>
                <a:gd name="connsiteY199" fmla="*/ 945144 h 1394451"/>
                <a:gd name="connsiteX200" fmla="*/ 1316998 w 1932172"/>
                <a:gd name="connsiteY200" fmla="*/ 961868 h 1394451"/>
                <a:gd name="connsiteX201" fmla="*/ 1306968 w 1932172"/>
                <a:gd name="connsiteY201" fmla="*/ 971902 h 1394451"/>
                <a:gd name="connsiteX202" fmla="*/ 1282450 w 1932172"/>
                <a:gd name="connsiteY202" fmla="*/ 990855 h 1394451"/>
                <a:gd name="connsiteX203" fmla="*/ 1265733 w 1932172"/>
                <a:gd name="connsiteY203" fmla="*/ 1007579 h 1394451"/>
                <a:gd name="connsiteX204" fmla="*/ 1255703 w 1932172"/>
                <a:gd name="connsiteY204" fmla="*/ 987511 h 1394451"/>
                <a:gd name="connsiteX205" fmla="*/ 1240101 w 1932172"/>
                <a:gd name="connsiteY205" fmla="*/ 974132 h 1394451"/>
                <a:gd name="connsiteX206" fmla="*/ 1224499 w 1932172"/>
                <a:gd name="connsiteY206" fmla="*/ 998660 h 1394451"/>
                <a:gd name="connsiteX207" fmla="*/ 1233414 w 1932172"/>
                <a:gd name="connsiteY207" fmla="*/ 1013153 h 1394451"/>
                <a:gd name="connsiteX208" fmla="*/ 1245673 w 1932172"/>
                <a:gd name="connsiteY208" fmla="*/ 1025417 h 1394451"/>
                <a:gd name="connsiteX209" fmla="*/ 1266847 w 1932172"/>
                <a:gd name="connsiteY209" fmla="*/ 1020958 h 1394451"/>
                <a:gd name="connsiteX210" fmla="*/ 1265733 w 1932172"/>
                <a:gd name="connsiteY210" fmla="*/ 1043256 h 1394451"/>
                <a:gd name="connsiteX211" fmla="*/ 1265733 w 1932172"/>
                <a:gd name="connsiteY211" fmla="*/ 1064439 h 1394451"/>
                <a:gd name="connsiteX212" fmla="*/ 1264619 w 1932172"/>
                <a:gd name="connsiteY212" fmla="*/ 1088967 h 1394451"/>
                <a:gd name="connsiteX213" fmla="*/ 1264619 w 1932172"/>
                <a:gd name="connsiteY213" fmla="*/ 1110150 h 1394451"/>
                <a:gd name="connsiteX214" fmla="*/ 1264619 w 1932172"/>
                <a:gd name="connsiteY214" fmla="*/ 1134678 h 1394451"/>
                <a:gd name="connsiteX215" fmla="*/ 1264619 w 1932172"/>
                <a:gd name="connsiteY215" fmla="*/ 1279616 h 1394451"/>
                <a:gd name="connsiteX216" fmla="*/ 1279106 w 1932172"/>
                <a:gd name="connsiteY216" fmla="*/ 1287420 h 1394451"/>
                <a:gd name="connsiteX217" fmla="*/ 1296938 w 1932172"/>
                <a:gd name="connsiteY217" fmla="*/ 1296339 h 1394451"/>
                <a:gd name="connsiteX218" fmla="*/ 1308082 w 1932172"/>
                <a:gd name="connsiteY218" fmla="*/ 1307488 h 1394451"/>
                <a:gd name="connsiteX219" fmla="*/ 1306968 w 1932172"/>
                <a:gd name="connsiteY219" fmla="*/ 1324212 h 1394451"/>
                <a:gd name="connsiteX220" fmla="*/ 1311425 w 1932172"/>
                <a:gd name="connsiteY220" fmla="*/ 1340936 h 1394451"/>
                <a:gd name="connsiteX221" fmla="*/ 1289136 w 1932172"/>
                <a:gd name="connsiteY221" fmla="*/ 1337591 h 1394451"/>
                <a:gd name="connsiteX222" fmla="*/ 1271305 w 1932172"/>
                <a:gd name="connsiteY222" fmla="*/ 1339821 h 1394451"/>
                <a:gd name="connsiteX223" fmla="*/ 1265733 w 1932172"/>
                <a:gd name="connsiteY223" fmla="*/ 1324212 h 1394451"/>
                <a:gd name="connsiteX224" fmla="*/ 1256817 w 1932172"/>
                <a:gd name="connsiteY224" fmla="*/ 1310833 h 1394451"/>
                <a:gd name="connsiteX225" fmla="*/ 1236757 w 1932172"/>
                <a:gd name="connsiteY225" fmla="*/ 1308603 h 1394451"/>
                <a:gd name="connsiteX226" fmla="*/ 1217812 w 1932172"/>
                <a:gd name="connsiteY226" fmla="*/ 1315293 h 1394451"/>
                <a:gd name="connsiteX227" fmla="*/ 1198866 w 1932172"/>
                <a:gd name="connsiteY227" fmla="*/ 1321982 h 1394451"/>
                <a:gd name="connsiteX228" fmla="*/ 1184378 w 1932172"/>
                <a:gd name="connsiteY228" fmla="*/ 1333131 h 1394451"/>
                <a:gd name="connsiteX229" fmla="*/ 1173234 w 1932172"/>
                <a:gd name="connsiteY229" fmla="*/ 1349855 h 1394451"/>
                <a:gd name="connsiteX230" fmla="*/ 1137572 w 1932172"/>
                <a:gd name="connsiteY230" fmla="*/ 1352085 h 1394451"/>
                <a:gd name="connsiteX231" fmla="*/ 1119741 w 1932172"/>
                <a:gd name="connsiteY231" fmla="*/ 1359889 h 1394451"/>
                <a:gd name="connsiteX232" fmla="*/ 1125313 w 1932172"/>
                <a:gd name="connsiteY232" fmla="*/ 1377728 h 1394451"/>
                <a:gd name="connsiteX233" fmla="*/ 1111939 w 1932172"/>
                <a:gd name="connsiteY233" fmla="*/ 1392221 h 1394451"/>
                <a:gd name="connsiteX234" fmla="*/ 1092994 w 1932172"/>
                <a:gd name="connsiteY234" fmla="*/ 1372153 h 1394451"/>
                <a:gd name="connsiteX235" fmla="*/ 1072934 w 1932172"/>
                <a:gd name="connsiteY235" fmla="*/ 1394451 h 1394451"/>
                <a:gd name="connsiteX236" fmla="*/ 1058446 w 1932172"/>
                <a:gd name="connsiteY236" fmla="*/ 1383302 h 1394451"/>
                <a:gd name="connsiteX237" fmla="*/ 1046187 w 1932172"/>
                <a:gd name="connsiteY237" fmla="*/ 1368808 h 1394451"/>
                <a:gd name="connsiteX238" fmla="*/ 1026127 w 1932172"/>
                <a:gd name="connsiteY238" fmla="*/ 1355429 h 1394451"/>
                <a:gd name="connsiteX239" fmla="*/ 1000495 w 1932172"/>
                <a:gd name="connsiteY239" fmla="*/ 1345395 h 1394451"/>
                <a:gd name="connsiteX240" fmla="*/ 980435 w 1932172"/>
                <a:gd name="connsiteY240" fmla="*/ 1339821 h 1394451"/>
                <a:gd name="connsiteX241" fmla="*/ 958146 w 1932172"/>
                <a:gd name="connsiteY241" fmla="*/ 1334246 h 1394451"/>
                <a:gd name="connsiteX242" fmla="*/ 945608 w 1932172"/>
                <a:gd name="connsiteY242" fmla="*/ 1336197 h 1394451"/>
                <a:gd name="connsiteX243" fmla="*/ 926663 w 1932172"/>
                <a:gd name="connsiteY243" fmla="*/ 1344280 h 1394451"/>
                <a:gd name="connsiteX244" fmla="*/ 916911 w 1932172"/>
                <a:gd name="connsiteY244" fmla="*/ 1355429 h 1394451"/>
                <a:gd name="connsiteX245" fmla="*/ 903538 w 1932172"/>
                <a:gd name="connsiteY245" fmla="*/ 1371038 h 1394451"/>
                <a:gd name="connsiteX246" fmla="*/ 886821 w 1932172"/>
                <a:gd name="connsiteY246" fmla="*/ 1381072 h 1394451"/>
                <a:gd name="connsiteX247" fmla="*/ 871219 w 1932172"/>
                <a:gd name="connsiteY247" fmla="*/ 1378842 h 1394451"/>
                <a:gd name="connsiteX248" fmla="*/ 856731 w 1932172"/>
                <a:gd name="connsiteY248" fmla="*/ 1364349 h 1394451"/>
                <a:gd name="connsiteX249" fmla="*/ 847816 w 1932172"/>
                <a:gd name="connsiteY249" fmla="*/ 1347625 h 1394451"/>
                <a:gd name="connsiteX250" fmla="*/ 847816 w 1932172"/>
                <a:gd name="connsiteY250" fmla="*/ 1325327 h 1394451"/>
                <a:gd name="connsiteX251" fmla="*/ 837786 w 1932172"/>
                <a:gd name="connsiteY251" fmla="*/ 1317523 h 1394451"/>
                <a:gd name="connsiteX252" fmla="*/ 808810 w 1932172"/>
                <a:gd name="connsiteY252" fmla="*/ 1317523 h 1394451"/>
                <a:gd name="connsiteX253" fmla="*/ 785407 w 1932172"/>
                <a:gd name="connsiteY253" fmla="*/ 1308603 h 1394451"/>
                <a:gd name="connsiteX254" fmla="*/ 770919 w 1932172"/>
                <a:gd name="connsiteY254" fmla="*/ 1290765 h 1394451"/>
                <a:gd name="connsiteX255" fmla="*/ 766461 w 1932172"/>
                <a:gd name="connsiteY255" fmla="*/ 1267909 h 1394451"/>
                <a:gd name="connsiteX256" fmla="*/ 785407 w 1932172"/>
                <a:gd name="connsiteY256" fmla="*/ 1264007 h 1394451"/>
                <a:gd name="connsiteX257" fmla="*/ 794621 w 1932172"/>
                <a:gd name="connsiteY257" fmla="*/ 1264007 h 1394451"/>
                <a:gd name="connsiteX258" fmla="*/ 794533 w 1932172"/>
                <a:gd name="connsiteY258" fmla="*/ 1263227 h 1394451"/>
                <a:gd name="connsiteX259" fmla="*/ 785374 w 1932172"/>
                <a:gd name="connsiteY259" fmla="*/ 1263227 h 1394451"/>
                <a:gd name="connsiteX260" fmla="*/ 766714 w 1932172"/>
                <a:gd name="connsiteY260" fmla="*/ 1267683 h 1394451"/>
                <a:gd name="connsiteX261" fmla="*/ 764208 w 1932172"/>
                <a:gd name="connsiteY261" fmla="*/ 1249860 h 1394451"/>
                <a:gd name="connsiteX262" fmla="*/ 761980 w 1932172"/>
                <a:gd name="connsiteY262" fmla="*/ 1233150 h 1394451"/>
                <a:gd name="connsiteX263" fmla="*/ 750840 w 1932172"/>
                <a:gd name="connsiteY263" fmla="*/ 1233150 h 1394451"/>
                <a:gd name="connsiteX264" fmla="*/ 733016 w 1932172"/>
                <a:gd name="connsiteY264" fmla="*/ 1232037 h 1394451"/>
                <a:gd name="connsiteX265" fmla="*/ 712964 w 1932172"/>
                <a:gd name="connsiteY265" fmla="*/ 1225353 h 1394451"/>
                <a:gd name="connsiteX266" fmla="*/ 694026 w 1932172"/>
                <a:gd name="connsiteY266" fmla="*/ 1224239 h 1394451"/>
                <a:gd name="connsiteX267" fmla="*/ 676201 w 1932172"/>
                <a:gd name="connsiteY267" fmla="*/ 1224239 h 1394451"/>
                <a:gd name="connsiteX268" fmla="*/ 659491 w 1932172"/>
                <a:gd name="connsiteY268" fmla="*/ 1239834 h 1394451"/>
                <a:gd name="connsiteX269" fmla="*/ 645009 w 1932172"/>
                <a:gd name="connsiteY269" fmla="*/ 1216441 h 1394451"/>
                <a:gd name="connsiteX270" fmla="*/ 638325 w 1932172"/>
                <a:gd name="connsiteY270" fmla="*/ 1204188 h 1394451"/>
                <a:gd name="connsiteX271" fmla="*/ 626071 w 1932172"/>
                <a:gd name="connsiteY271" fmla="*/ 1185250 h 1394451"/>
                <a:gd name="connsiteX272" fmla="*/ 602677 w 1932172"/>
                <a:gd name="connsiteY272" fmla="*/ 1189706 h 1394451"/>
                <a:gd name="connsiteX273" fmla="*/ 572599 w 1932172"/>
                <a:gd name="connsiteY273" fmla="*/ 1190820 h 1394451"/>
                <a:gd name="connsiteX274" fmla="*/ 546977 w 1932172"/>
                <a:gd name="connsiteY274" fmla="*/ 1190820 h 1394451"/>
                <a:gd name="connsiteX275" fmla="*/ 544749 w 1932172"/>
                <a:gd name="connsiteY275" fmla="*/ 1184136 h 1394451"/>
                <a:gd name="connsiteX276" fmla="*/ 533609 w 1932172"/>
                <a:gd name="connsiteY276" fmla="*/ 1166313 h 1394451"/>
                <a:gd name="connsiteX277" fmla="*/ 516899 w 1932172"/>
                <a:gd name="connsiteY277" fmla="*/ 1149604 h 1394451"/>
                <a:gd name="connsiteX278" fmla="*/ 496847 w 1932172"/>
                <a:gd name="connsiteY278" fmla="*/ 1156287 h 1394451"/>
                <a:gd name="connsiteX279" fmla="*/ 474566 w 1932172"/>
                <a:gd name="connsiteY279" fmla="*/ 1149604 h 1394451"/>
                <a:gd name="connsiteX280" fmla="*/ 450615 w 1932172"/>
                <a:gd name="connsiteY280" fmla="*/ 1144034 h 1394451"/>
                <a:gd name="connsiteX281" fmla="*/ 443374 w 1932172"/>
                <a:gd name="connsiteY281" fmla="*/ 1147376 h 1394451"/>
                <a:gd name="connsiteX282" fmla="*/ 422208 w 1932172"/>
                <a:gd name="connsiteY282" fmla="*/ 1128439 h 1394451"/>
                <a:gd name="connsiteX283" fmla="*/ 409954 w 1932172"/>
                <a:gd name="connsiteY283" fmla="*/ 1121755 h 1394451"/>
                <a:gd name="connsiteX284" fmla="*/ 393244 w 1932172"/>
                <a:gd name="connsiteY284" fmla="*/ 1115071 h 1394451"/>
                <a:gd name="connsiteX285" fmla="*/ 375420 w 1932172"/>
                <a:gd name="connsiteY285" fmla="*/ 1111729 h 1394451"/>
                <a:gd name="connsiteX286" fmla="*/ 369850 w 1932172"/>
                <a:gd name="connsiteY286" fmla="*/ 1128439 h 1394451"/>
                <a:gd name="connsiteX287" fmla="*/ 373192 w 1932172"/>
                <a:gd name="connsiteY287" fmla="*/ 1154060 h 1394451"/>
                <a:gd name="connsiteX288" fmla="*/ 375420 w 1932172"/>
                <a:gd name="connsiteY288" fmla="*/ 1178567 h 1394451"/>
                <a:gd name="connsiteX289" fmla="*/ 372078 w 1932172"/>
                <a:gd name="connsiteY289" fmla="*/ 1198618 h 1394451"/>
                <a:gd name="connsiteX290" fmla="*/ 349798 w 1932172"/>
                <a:gd name="connsiteY290" fmla="*/ 1198618 h 1394451"/>
                <a:gd name="connsiteX291" fmla="*/ 325290 w 1932172"/>
                <a:gd name="connsiteY291" fmla="*/ 1196390 h 1394451"/>
                <a:gd name="connsiteX292" fmla="*/ 298554 w 1932172"/>
                <a:gd name="connsiteY292" fmla="*/ 1195276 h 1394451"/>
                <a:gd name="connsiteX293" fmla="*/ 298275 w 1932172"/>
                <a:gd name="connsiteY293" fmla="*/ 1195276 h 1394451"/>
                <a:gd name="connsiteX294" fmla="*/ 271817 w 1932172"/>
                <a:gd name="connsiteY294" fmla="*/ 1195276 h 1394451"/>
                <a:gd name="connsiteX295" fmla="*/ 250651 w 1932172"/>
                <a:gd name="connsiteY295" fmla="*/ 1183022 h 1394451"/>
                <a:gd name="connsiteX296" fmla="*/ 243967 w 1932172"/>
                <a:gd name="connsiteY296" fmla="*/ 1197504 h 1394451"/>
                <a:gd name="connsiteX297" fmla="*/ 238397 w 1932172"/>
                <a:gd name="connsiteY297" fmla="*/ 1207529 h 1394451"/>
                <a:gd name="connsiteX298" fmla="*/ 218345 w 1932172"/>
                <a:gd name="connsiteY298" fmla="*/ 1200846 h 1394451"/>
                <a:gd name="connsiteX299" fmla="*/ 203863 w 1932172"/>
                <a:gd name="connsiteY299" fmla="*/ 1199732 h 1394451"/>
                <a:gd name="connsiteX300" fmla="*/ 196065 w 1932172"/>
                <a:gd name="connsiteY300" fmla="*/ 1183022 h 1394451"/>
                <a:gd name="connsiteX301" fmla="*/ 181583 w 1932172"/>
                <a:gd name="connsiteY301" fmla="*/ 1169655 h 1394451"/>
                <a:gd name="connsiteX302" fmla="*/ 160417 w 1932172"/>
                <a:gd name="connsiteY302" fmla="*/ 1177453 h 1394451"/>
                <a:gd name="connsiteX303" fmla="*/ 137023 w 1932172"/>
                <a:gd name="connsiteY303" fmla="*/ 1188592 h 1394451"/>
                <a:gd name="connsiteX304" fmla="*/ 116971 w 1932172"/>
                <a:gd name="connsiteY304" fmla="*/ 1198618 h 1394451"/>
                <a:gd name="connsiteX305" fmla="*/ 99147 w 1932172"/>
                <a:gd name="connsiteY305" fmla="*/ 1197504 h 1394451"/>
                <a:gd name="connsiteX306" fmla="*/ 84664 w 1932172"/>
                <a:gd name="connsiteY306" fmla="*/ 1183022 h 1394451"/>
                <a:gd name="connsiteX307" fmla="*/ 69068 w 1932172"/>
                <a:gd name="connsiteY307" fmla="*/ 1171883 h 1394451"/>
                <a:gd name="connsiteX308" fmla="*/ 69068 w 1932172"/>
                <a:gd name="connsiteY308" fmla="*/ 1157401 h 1394451"/>
                <a:gd name="connsiteX309" fmla="*/ 59042 w 1932172"/>
                <a:gd name="connsiteY309" fmla="*/ 1144034 h 1394451"/>
                <a:gd name="connsiteX310" fmla="*/ 47902 w 1932172"/>
                <a:gd name="connsiteY310" fmla="*/ 1132894 h 1394451"/>
                <a:gd name="connsiteX311" fmla="*/ 26736 w 1932172"/>
                <a:gd name="connsiteY311" fmla="*/ 1120641 h 1394451"/>
                <a:gd name="connsiteX312" fmla="*/ 3621 w 1932172"/>
                <a:gd name="connsiteY312" fmla="*/ 1111172 h 1394451"/>
                <a:gd name="connsiteX313" fmla="*/ 0 w 1932172"/>
                <a:gd name="connsiteY313" fmla="*/ 1092792 h 1394451"/>
                <a:gd name="connsiteX314" fmla="*/ 1114 w 1932172"/>
                <a:gd name="connsiteY314" fmla="*/ 1081652 h 1394451"/>
                <a:gd name="connsiteX315" fmla="*/ 6684 w 1932172"/>
                <a:gd name="connsiteY315" fmla="*/ 1068285 h 1394451"/>
                <a:gd name="connsiteX316" fmla="*/ 17824 w 1932172"/>
                <a:gd name="connsiteY316" fmla="*/ 1058259 h 1394451"/>
                <a:gd name="connsiteX317" fmla="*/ 18938 w 1932172"/>
                <a:gd name="connsiteY317" fmla="*/ 1040436 h 1394451"/>
                <a:gd name="connsiteX318" fmla="*/ 20052 w 1932172"/>
                <a:gd name="connsiteY318" fmla="*/ 1021499 h 1394451"/>
                <a:gd name="connsiteX319" fmla="*/ 24508 w 1932172"/>
                <a:gd name="connsiteY319" fmla="*/ 1008131 h 1394451"/>
                <a:gd name="connsiteX320" fmla="*/ 35648 w 1932172"/>
                <a:gd name="connsiteY320" fmla="*/ 1009245 h 1394451"/>
                <a:gd name="connsiteX321" fmla="*/ 55700 w 1932172"/>
                <a:gd name="connsiteY321" fmla="*/ 1010359 h 1394451"/>
                <a:gd name="connsiteX322" fmla="*/ 63498 w 1932172"/>
                <a:gd name="connsiteY322" fmla="*/ 1003675 h 1394451"/>
                <a:gd name="connsiteX323" fmla="*/ 55700 w 1932172"/>
                <a:gd name="connsiteY323" fmla="*/ 994764 h 1394451"/>
                <a:gd name="connsiteX324" fmla="*/ 46788 w 1932172"/>
                <a:gd name="connsiteY324" fmla="*/ 979168 h 1394451"/>
                <a:gd name="connsiteX325" fmla="*/ 61270 w 1932172"/>
                <a:gd name="connsiteY325" fmla="*/ 968029 h 1394451"/>
                <a:gd name="connsiteX326" fmla="*/ 74638 w 1932172"/>
                <a:gd name="connsiteY326" fmla="*/ 955775 h 1394451"/>
                <a:gd name="connsiteX327" fmla="*/ 94691 w 1932172"/>
                <a:gd name="connsiteY327" fmla="*/ 942408 h 1394451"/>
                <a:gd name="connsiteX328" fmla="*/ 101375 w 1932172"/>
                <a:gd name="connsiteY328" fmla="*/ 920129 h 1394451"/>
                <a:gd name="connsiteX329" fmla="*/ 109173 w 1932172"/>
                <a:gd name="connsiteY329" fmla="*/ 902305 h 1394451"/>
                <a:gd name="connsiteX330" fmla="*/ 118085 w 1932172"/>
                <a:gd name="connsiteY330" fmla="*/ 884482 h 1394451"/>
                <a:gd name="connsiteX331" fmla="*/ 125883 w 1932172"/>
                <a:gd name="connsiteY331" fmla="*/ 870001 h 1394451"/>
                <a:gd name="connsiteX332" fmla="*/ 143707 w 1932172"/>
                <a:gd name="connsiteY332" fmla="*/ 853291 h 1394451"/>
                <a:gd name="connsiteX333" fmla="*/ 133681 w 1932172"/>
                <a:gd name="connsiteY333" fmla="*/ 842152 h 1394451"/>
                <a:gd name="connsiteX334" fmla="*/ 124769 w 1932172"/>
                <a:gd name="connsiteY334" fmla="*/ 825442 h 1394451"/>
                <a:gd name="connsiteX335" fmla="*/ 109173 w 1932172"/>
                <a:gd name="connsiteY335" fmla="*/ 800935 h 1394451"/>
                <a:gd name="connsiteX336" fmla="*/ 119199 w 1932172"/>
                <a:gd name="connsiteY336" fmla="*/ 787568 h 1394451"/>
                <a:gd name="connsiteX337" fmla="*/ 125883 w 1932172"/>
                <a:gd name="connsiteY337" fmla="*/ 780884 h 1394451"/>
                <a:gd name="connsiteX338" fmla="*/ 103046 w 1932172"/>
                <a:gd name="connsiteY338" fmla="*/ 741896 h 1394451"/>
                <a:gd name="connsiteX339" fmla="*/ 98033 w 1932172"/>
                <a:gd name="connsiteY339" fmla="*/ 734098 h 1394451"/>
                <a:gd name="connsiteX340" fmla="*/ 81322 w 1932172"/>
                <a:gd name="connsiteY340" fmla="*/ 731870 h 1394451"/>
                <a:gd name="connsiteX341" fmla="*/ 66840 w 1932172"/>
                <a:gd name="connsiteY341" fmla="*/ 732984 h 1394451"/>
                <a:gd name="connsiteX342" fmla="*/ 47902 w 1932172"/>
                <a:gd name="connsiteY342" fmla="*/ 730756 h 1394451"/>
                <a:gd name="connsiteX343" fmla="*/ 38990 w 1932172"/>
                <a:gd name="connsiteY343" fmla="*/ 718502 h 1394451"/>
                <a:gd name="connsiteX344" fmla="*/ 28964 w 1932172"/>
                <a:gd name="connsiteY344" fmla="*/ 708477 h 1394451"/>
                <a:gd name="connsiteX345" fmla="*/ 38990 w 1932172"/>
                <a:gd name="connsiteY345" fmla="*/ 690654 h 1394451"/>
                <a:gd name="connsiteX346" fmla="*/ 45674 w 1932172"/>
                <a:gd name="connsiteY346" fmla="*/ 673944 h 1394451"/>
                <a:gd name="connsiteX347" fmla="*/ 62384 w 1932172"/>
                <a:gd name="connsiteY347" fmla="*/ 655007 h 1394451"/>
                <a:gd name="connsiteX348" fmla="*/ 59042 w 1932172"/>
                <a:gd name="connsiteY348" fmla="*/ 641639 h 1394451"/>
                <a:gd name="connsiteX349" fmla="*/ 52358 w 1932172"/>
                <a:gd name="connsiteY349" fmla="*/ 623816 h 1394451"/>
                <a:gd name="connsiteX350" fmla="*/ 64612 w 1932172"/>
                <a:gd name="connsiteY350" fmla="*/ 611563 h 1394451"/>
                <a:gd name="connsiteX351" fmla="*/ 71296 w 1932172"/>
                <a:gd name="connsiteY351" fmla="*/ 605993 h 1394451"/>
                <a:gd name="connsiteX352" fmla="*/ 64612 w 1932172"/>
                <a:gd name="connsiteY352" fmla="*/ 592625 h 1394451"/>
                <a:gd name="connsiteX353" fmla="*/ 55700 w 1932172"/>
                <a:gd name="connsiteY353" fmla="*/ 574802 h 1394451"/>
                <a:gd name="connsiteX354" fmla="*/ 57928 w 1932172"/>
                <a:gd name="connsiteY354" fmla="*/ 562548 h 1394451"/>
                <a:gd name="connsiteX355" fmla="*/ 69068 w 1932172"/>
                <a:gd name="connsiteY355" fmla="*/ 549181 h 1394451"/>
                <a:gd name="connsiteX356" fmla="*/ 81322 w 1932172"/>
                <a:gd name="connsiteY356" fmla="*/ 544725 h 1394451"/>
                <a:gd name="connsiteX357" fmla="*/ 93577 w 1932172"/>
                <a:gd name="connsiteY357" fmla="*/ 549181 h 1394451"/>
                <a:gd name="connsiteX358" fmla="*/ 102489 w 1932172"/>
                <a:gd name="connsiteY358" fmla="*/ 555865 h 1394451"/>
                <a:gd name="connsiteX359" fmla="*/ 113629 w 1932172"/>
                <a:gd name="connsiteY359" fmla="*/ 544725 h 1394451"/>
                <a:gd name="connsiteX360" fmla="*/ 129225 w 1932172"/>
                <a:gd name="connsiteY360" fmla="*/ 529130 h 1394451"/>
                <a:gd name="connsiteX361" fmla="*/ 137023 w 1932172"/>
                <a:gd name="connsiteY361" fmla="*/ 542497 h 1394451"/>
                <a:gd name="connsiteX362" fmla="*/ 137023 w 1932172"/>
                <a:gd name="connsiteY362" fmla="*/ 558093 h 1394451"/>
                <a:gd name="connsiteX363" fmla="*/ 148163 w 1932172"/>
                <a:gd name="connsiteY363" fmla="*/ 567004 h 1394451"/>
                <a:gd name="connsiteX364" fmla="*/ 155125 w 1932172"/>
                <a:gd name="connsiteY364" fmla="*/ 568954 h 1394451"/>
                <a:gd name="connsiteX365" fmla="*/ 156796 w 1932172"/>
                <a:gd name="connsiteY365" fmla="*/ 568675 h 1394451"/>
                <a:gd name="connsiteX366" fmla="*/ 168215 w 1932172"/>
                <a:gd name="connsiteY366" fmla="*/ 562548 h 1394451"/>
                <a:gd name="connsiteX367" fmla="*/ 163759 w 1932172"/>
                <a:gd name="connsiteY367" fmla="*/ 553637 h 1394451"/>
                <a:gd name="connsiteX368" fmla="*/ 160417 w 1932172"/>
                <a:gd name="connsiteY368" fmla="*/ 543611 h 1394451"/>
                <a:gd name="connsiteX369" fmla="*/ 167101 w 1932172"/>
                <a:gd name="connsiteY369" fmla="*/ 530244 h 1394451"/>
                <a:gd name="connsiteX370" fmla="*/ 162645 w 1932172"/>
                <a:gd name="connsiteY370" fmla="*/ 517990 h 1394451"/>
                <a:gd name="connsiteX371" fmla="*/ 173785 w 1932172"/>
                <a:gd name="connsiteY371" fmla="*/ 509357 h 1394451"/>
                <a:gd name="connsiteX372" fmla="*/ 184925 w 1932172"/>
                <a:gd name="connsiteY372" fmla="*/ 522446 h 1394451"/>
                <a:gd name="connsiteX373" fmla="*/ 200521 w 1932172"/>
                <a:gd name="connsiteY373" fmla="*/ 531358 h 1394451"/>
                <a:gd name="connsiteX374" fmla="*/ 212775 w 1932172"/>
                <a:gd name="connsiteY374" fmla="*/ 521332 h 1394451"/>
                <a:gd name="connsiteX375" fmla="*/ 226143 w 1932172"/>
                <a:gd name="connsiteY375" fmla="*/ 505737 h 1394451"/>
                <a:gd name="connsiteX376" fmla="*/ 232827 w 1932172"/>
                <a:gd name="connsiteY376" fmla="*/ 513534 h 1394451"/>
                <a:gd name="connsiteX377" fmla="*/ 240625 w 1932172"/>
                <a:gd name="connsiteY377" fmla="*/ 524674 h 1394451"/>
                <a:gd name="connsiteX378" fmla="*/ 259563 w 1932172"/>
                <a:gd name="connsiteY378" fmla="*/ 516876 h 1394451"/>
                <a:gd name="connsiteX379" fmla="*/ 279616 w 1932172"/>
                <a:gd name="connsiteY379" fmla="*/ 514648 h 1394451"/>
                <a:gd name="connsiteX380" fmla="*/ 295212 w 1932172"/>
                <a:gd name="connsiteY380" fmla="*/ 515762 h 1394451"/>
                <a:gd name="connsiteX381" fmla="*/ 304124 w 1932172"/>
                <a:gd name="connsiteY381" fmla="*/ 502395 h 1394451"/>
                <a:gd name="connsiteX382" fmla="*/ 315264 w 1932172"/>
                <a:gd name="connsiteY382" fmla="*/ 492369 h 1394451"/>
                <a:gd name="connsiteX383" fmla="*/ 334202 w 1932172"/>
                <a:gd name="connsiteY383" fmla="*/ 487913 h 1394451"/>
                <a:gd name="connsiteX384" fmla="*/ 364280 w 1932172"/>
                <a:gd name="connsiteY384" fmla="*/ 480116 h 1394451"/>
                <a:gd name="connsiteX385" fmla="*/ 376534 w 1932172"/>
                <a:gd name="connsiteY385" fmla="*/ 493483 h 1394451"/>
                <a:gd name="connsiteX386" fmla="*/ 387674 w 1932172"/>
                <a:gd name="connsiteY386" fmla="*/ 507965 h 1394451"/>
                <a:gd name="connsiteX387" fmla="*/ 408840 w 1932172"/>
                <a:gd name="connsiteY387" fmla="*/ 500167 h 1394451"/>
                <a:gd name="connsiteX388" fmla="*/ 413296 w 1932172"/>
                <a:gd name="connsiteY388" fmla="*/ 485685 h 1394451"/>
                <a:gd name="connsiteX389" fmla="*/ 414410 w 1932172"/>
                <a:gd name="connsiteY389" fmla="*/ 472318 h 1394451"/>
                <a:gd name="connsiteX390" fmla="*/ 425550 w 1932172"/>
                <a:gd name="connsiteY390" fmla="*/ 464520 h 1394451"/>
                <a:gd name="connsiteX391" fmla="*/ 440032 w 1932172"/>
                <a:gd name="connsiteY391" fmla="*/ 464520 h 1394451"/>
                <a:gd name="connsiteX392" fmla="*/ 453400 w 1932172"/>
                <a:gd name="connsiteY392" fmla="*/ 462292 h 1394451"/>
                <a:gd name="connsiteX393" fmla="*/ 470946 w 1932172"/>
                <a:gd name="connsiteY393" fmla="*/ 461178 h 1394451"/>
                <a:gd name="connsiteX394" fmla="*/ 471224 w 1932172"/>
                <a:gd name="connsiteY394" fmla="*/ 461178 h 1394451"/>
                <a:gd name="connsiteX395" fmla="*/ 466768 w 1932172"/>
                <a:gd name="connsiteY395" fmla="*/ 451153 h 1394451"/>
                <a:gd name="connsiteX396" fmla="*/ 462312 w 1932172"/>
                <a:gd name="connsiteY396" fmla="*/ 438899 h 1394451"/>
                <a:gd name="connsiteX397" fmla="*/ 473452 w 1932172"/>
                <a:gd name="connsiteY397" fmla="*/ 428874 h 1394451"/>
                <a:gd name="connsiteX398" fmla="*/ 476794 w 1932172"/>
                <a:gd name="connsiteY398" fmla="*/ 415506 h 1394451"/>
                <a:gd name="connsiteX399" fmla="*/ 481251 w 1932172"/>
                <a:gd name="connsiteY399" fmla="*/ 397683 h 1394451"/>
                <a:gd name="connsiteX400" fmla="*/ 477908 w 1932172"/>
                <a:gd name="connsiteY400" fmla="*/ 384315 h 1394451"/>
                <a:gd name="connsiteX401" fmla="*/ 470110 w 1932172"/>
                <a:gd name="connsiteY401" fmla="*/ 380973 h 1394451"/>
                <a:gd name="connsiteX402" fmla="*/ 464540 w 1932172"/>
                <a:gd name="connsiteY402" fmla="*/ 370948 h 1394451"/>
                <a:gd name="connsiteX403" fmla="*/ 467882 w 1932172"/>
                <a:gd name="connsiteY403" fmla="*/ 357580 h 1394451"/>
                <a:gd name="connsiteX404" fmla="*/ 471224 w 1932172"/>
                <a:gd name="connsiteY404" fmla="*/ 343099 h 1394451"/>
                <a:gd name="connsiteX405" fmla="*/ 476794 w 1932172"/>
                <a:gd name="connsiteY405" fmla="*/ 327504 h 1394451"/>
                <a:gd name="connsiteX406" fmla="*/ 489049 w 1932172"/>
                <a:gd name="connsiteY406" fmla="*/ 337529 h 1394451"/>
                <a:gd name="connsiteX407" fmla="*/ 501303 w 1932172"/>
                <a:gd name="connsiteY407" fmla="*/ 346441 h 1394451"/>
                <a:gd name="connsiteX408" fmla="*/ 513557 w 1932172"/>
                <a:gd name="connsiteY408" fmla="*/ 343099 h 1394451"/>
                <a:gd name="connsiteX409" fmla="*/ 529153 w 1932172"/>
                <a:gd name="connsiteY409" fmla="*/ 340871 h 1394451"/>
                <a:gd name="connsiteX410" fmla="*/ 540571 w 1932172"/>
                <a:gd name="connsiteY410" fmla="*/ 336415 h 1394451"/>
                <a:gd name="connsiteX411" fmla="*/ 540293 w 1932172"/>
                <a:gd name="connsiteY411" fmla="*/ 336415 h 1394451"/>
                <a:gd name="connsiteX412" fmla="*/ 533609 w 1932172"/>
                <a:gd name="connsiteY412" fmla="*/ 323048 h 1394451"/>
                <a:gd name="connsiteX413" fmla="*/ 528039 w 1932172"/>
                <a:gd name="connsiteY413" fmla="*/ 309680 h 1394451"/>
                <a:gd name="connsiteX414" fmla="*/ 523583 w 1932172"/>
                <a:gd name="connsiteY414" fmla="*/ 297427 h 1394451"/>
                <a:gd name="connsiteX415" fmla="*/ 521355 w 1932172"/>
                <a:gd name="connsiteY415" fmla="*/ 280717 h 1394451"/>
                <a:gd name="connsiteX416" fmla="*/ 513557 w 1932172"/>
                <a:gd name="connsiteY416" fmla="*/ 270692 h 1394451"/>
                <a:gd name="connsiteX417" fmla="*/ 511329 w 1932172"/>
                <a:gd name="connsiteY417" fmla="*/ 259552 h 1394451"/>
                <a:gd name="connsiteX418" fmla="*/ 512443 w 1932172"/>
                <a:gd name="connsiteY418" fmla="*/ 246185 h 1394451"/>
                <a:gd name="connsiteX419" fmla="*/ 526925 w 1932172"/>
                <a:gd name="connsiteY419" fmla="*/ 247299 h 1394451"/>
                <a:gd name="connsiteX420" fmla="*/ 543635 w 1932172"/>
                <a:gd name="connsiteY420" fmla="*/ 250641 h 1394451"/>
                <a:gd name="connsiteX421" fmla="*/ 544749 w 1932172"/>
                <a:gd name="connsiteY421" fmla="*/ 238387 h 1394451"/>
                <a:gd name="connsiteX422" fmla="*/ 551433 w 1932172"/>
                <a:gd name="connsiteY422" fmla="*/ 226412 h 1394451"/>
                <a:gd name="connsiteX423" fmla="*/ 562573 w 1932172"/>
                <a:gd name="connsiteY423" fmla="*/ 216108 h 1394451"/>
                <a:gd name="connsiteX424" fmla="*/ 571485 w 1932172"/>
                <a:gd name="connsiteY424" fmla="*/ 204968 h 1394451"/>
                <a:gd name="connsiteX425" fmla="*/ 569257 w 1932172"/>
                <a:gd name="connsiteY425" fmla="*/ 192715 h 1394451"/>
                <a:gd name="connsiteX426" fmla="*/ 570371 w 1932172"/>
                <a:gd name="connsiteY426" fmla="*/ 180461 h 1394451"/>
                <a:gd name="connsiteX427" fmla="*/ 585967 w 1932172"/>
                <a:gd name="connsiteY427" fmla="*/ 181575 h 1394451"/>
                <a:gd name="connsiteX428" fmla="*/ 601563 w 1932172"/>
                <a:gd name="connsiteY428" fmla="*/ 180461 h 1394451"/>
                <a:gd name="connsiteX429" fmla="*/ 613817 w 1932172"/>
                <a:gd name="connsiteY429" fmla="*/ 169322 h 1394451"/>
                <a:gd name="connsiteX430" fmla="*/ 621615 w 1932172"/>
                <a:gd name="connsiteY430" fmla="*/ 160410 h 1394451"/>
                <a:gd name="connsiteX431" fmla="*/ 631641 w 1932172"/>
                <a:gd name="connsiteY431" fmla="*/ 148157 h 1394451"/>
                <a:gd name="connsiteX432" fmla="*/ 623843 w 1932172"/>
                <a:gd name="connsiteY432" fmla="*/ 140359 h 1394451"/>
                <a:gd name="connsiteX433" fmla="*/ 620501 w 1932172"/>
                <a:gd name="connsiteY433" fmla="*/ 124763 h 1394451"/>
                <a:gd name="connsiteX434" fmla="*/ 631641 w 1932172"/>
                <a:gd name="connsiteY434" fmla="*/ 119194 h 1394451"/>
                <a:gd name="connsiteX435" fmla="*/ 649465 w 1932172"/>
                <a:gd name="connsiteY435" fmla="*/ 120308 h 1394451"/>
                <a:gd name="connsiteX436" fmla="*/ 649465 w 1932172"/>
                <a:gd name="connsiteY436" fmla="*/ 106940 h 1394451"/>
                <a:gd name="connsiteX437" fmla="*/ 661719 w 1932172"/>
                <a:gd name="connsiteY437" fmla="*/ 94687 h 1394451"/>
                <a:gd name="connsiteX438" fmla="*/ 670631 w 1932172"/>
                <a:gd name="connsiteY438" fmla="*/ 81319 h 1394451"/>
                <a:gd name="connsiteX439" fmla="*/ 682886 w 1932172"/>
                <a:gd name="connsiteY439" fmla="*/ 66838 h 1394451"/>
                <a:gd name="connsiteX440" fmla="*/ 675087 w 1932172"/>
                <a:gd name="connsiteY440" fmla="*/ 59040 h 1394451"/>
                <a:gd name="connsiteX441" fmla="*/ 667289 w 1932172"/>
                <a:gd name="connsiteY441" fmla="*/ 50128 h 1394451"/>
                <a:gd name="connsiteX442" fmla="*/ 666175 w 1932172"/>
                <a:gd name="connsiteY442" fmla="*/ 40103 h 1394451"/>
                <a:gd name="connsiteX443" fmla="*/ 668403 w 1932172"/>
                <a:gd name="connsiteY443" fmla="*/ 24507 h 1394451"/>
                <a:gd name="connsiteX444" fmla="*/ 680658 w 1932172"/>
                <a:gd name="connsiteY444" fmla="*/ 15596 h 1394451"/>
                <a:gd name="connsiteX445" fmla="*/ 700710 w 1932172"/>
                <a:gd name="connsiteY445" fmla="*/ 8912 h 1394451"/>
                <a:gd name="connsiteX446" fmla="*/ 711850 w 1932172"/>
                <a:gd name="connsiteY446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45458 w 1932172"/>
                <a:gd name="connsiteY67" fmla="*/ 212766 h 1394451"/>
                <a:gd name="connsiteX68" fmla="*/ 1234529 w 1932172"/>
                <a:gd name="connsiteY68" fmla="*/ 195927 h 1394451"/>
                <a:gd name="connsiteX69" fmla="*/ 1243444 w 1932172"/>
                <a:gd name="connsiteY69" fmla="*/ 181434 h 1394451"/>
                <a:gd name="connsiteX70" fmla="*/ 1252360 w 1932172"/>
                <a:gd name="connsiteY70" fmla="*/ 162480 h 1394451"/>
                <a:gd name="connsiteX71" fmla="*/ 1261275 w 1932172"/>
                <a:gd name="connsiteY71" fmla="*/ 142412 h 1394451"/>
                <a:gd name="connsiteX72" fmla="*/ 1267962 w 1932172"/>
                <a:gd name="connsiteY72" fmla="*/ 125688 h 1394451"/>
                <a:gd name="connsiteX73" fmla="*/ 1271305 w 1932172"/>
                <a:gd name="connsiteY73" fmla="*/ 110080 h 1394451"/>
                <a:gd name="connsiteX74" fmla="*/ 1276877 w 1932172"/>
                <a:gd name="connsiteY74" fmla="*/ 93356 h 1394451"/>
                <a:gd name="connsiteX75" fmla="*/ 1285793 w 1932172"/>
                <a:gd name="connsiteY75" fmla="*/ 68828 h 1394451"/>
                <a:gd name="connsiteX76" fmla="*/ 1298052 w 1932172"/>
                <a:gd name="connsiteY76" fmla="*/ 78862 h 1394451"/>
                <a:gd name="connsiteX77" fmla="*/ 1315883 w 1932172"/>
                <a:gd name="connsiteY77" fmla="*/ 88896 h 1394451"/>
                <a:gd name="connsiteX78" fmla="*/ 1320341 w 1932172"/>
                <a:gd name="connsiteY78" fmla="*/ 77747 h 1394451"/>
                <a:gd name="connsiteX79" fmla="*/ 1324799 w 1932172"/>
                <a:gd name="connsiteY79" fmla="*/ 67713 h 1394451"/>
                <a:gd name="connsiteX80" fmla="*/ 1330371 w 1932172"/>
                <a:gd name="connsiteY80" fmla="*/ 57679 h 1394451"/>
                <a:gd name="connsiteX81" fmla="*/ 1343744 w 1932172"/>
                <a:gd name="connsiteY81" fmla="*/ 49875 h 1394451"/>
                <a:gd name="connsiteX82" fmla="*/ 1358232 w 1932172"/>
                <a:gd name="connsiteY82" fmla="*/ 53219 h 1394451"/>
                <a:gd name="connsiteX83" fmla="*/ 1374949 w 1932172"/>
                <a:gd name="connsiteY83" fmla="*/ 43185 h 1394451"/>
                <a:gd name="connsiteX84" fmla="*/ 1388322 w 1932172"/>
                <a:gd name="connsiteY84" fmla="*/ 68828 h 1394451"/>
                <a:gd name="connsiteX85" fmla="*/ 1398352 w 1932172"/>
                <a:gd name="connsiteY85" fmla="*/ 90011 h 1394451"/>
                <a:gd name="connsiteX86" fmla="*/ 1407268 w 1932172"/>
                <a:gd name="connsiteY86" fmla="*/ 121229 h 1394451"/>
                <a:gd name="connsiteX87" fmla="*/ 1427328 w 1932172"/>
                <a:gd name="connsiteY87" fmla="*/ 115654 h 1394451"/>
                <a:gd name="connsiteX88" fmla="*/ 1452960 w 1932172"/>
                <a:gd name="connsiteY88" fmla="*/ 108965 h 1394451"/>
                <a:gd name="connsiteX89" fmla="*/ 1454075 w 1932172"/>
                <a:gd name="connsiteY89" fmla="*/ 94471 h 1394451"/>
                <a:gd name="connsiteX90" fmla="*/ 1461876 w 1932172"/>
                <a:gd name="connsiteY90" fmla="*/ 85552 h 1394451"/>
                <a:gd name="connsiteX91" fmla="*/ 1473020 w 1932172"/>
                <a:gd name="connsiteY91" fmla="*/ 86667 h 1394451"/>
                <a:gd name="connsiteX92" fmla="*/ 1483050 w 1932172"/>
                <a:gd name="connsiteY92" fmla="*/ 110080 h 1394451"/>
                <a:gd name="connsiteX93" fmla="*/ 1499767 w 1932172"/>
                <a:gd name="connsiteY93" fmla="*/ 103390 h 1394451"/>
                <a:gd name="connsiteX94" fmla="*/ 1514255 w 1932172"/>
                <a:gd name="connsiteY94" fmla="*/ 105620 h 1394451"/>
                <a:gd name="connsiteX95" fmla="*/ 1528742 w 1932172"/>
                <a:gd name="connsiteY95" fmla="*/ 118999 h 1394451"/>
                <a:gd name="connsiteX96" fmla="*/ 1539887 w 1932172"/>
                <a:gd name="connsiteY96" fmla="*/ 137952 h 1394451"/>
                <a:gd name="connsiteX97" fmla="*/ 1551589 w 1932172"/>
                <a:gd name="connsiteY97" fmla="*/ 152725 h 1394451"/>
                <a:gd name="connsiteX98" fmla="*/ 1561061 w 1932172"/>
                <a:gd name="connsiteY98" fmla="*/ 163595 h 1394451"/>
                <a:gd name="connsiteX99" fmla="*/ 1563290 w 1932172"/>
                <a:gd name="connsiteY99" fmla="*/ 179204 h 1394451"/>
                <a:gd name="connsiteX100" fmla="*/ 1564405 w 1932172"/>
                <a:gd name="connsiteY100" fmla="*/ 193698 h 1394451"/>
                <a:gd name="connsiteX101" fmla="*/ 1569977 w 1932172"/>
                <a:gd name="connsiteY101" fmla="*/ 208191 h 1394451"/>
                <a:gd name="connsiteX102" fmla="*/ 1571091 w 1932172"/>
                <a:gd name="connsiteY102" fmla="*/ 227145 h 1394451"/>
                <a:gd name="connsiteX103" fmla="*/ 1580007 w 1932172"/>
                <a:gd name="connsiteY103" fmla="*/ 233834 h 1394451"/>
                <a:gd name="connsiteX104" fmla="*/ 1588923 w 1932172"/>
                <a:gd name="connsiteY104" fmla="*/ 241638 h 1394451"/>
                <a:gd name="connsiteX105" fmla="*/ 1597838 w 1932172"/>
                <a:gd name="connsiteY105" fmla="*/ 253902 h 1394451"/>
                <a:gd name="connsiteX106" fmla="*/ 1603410 w 1932172"/>
                <a:gd name="connsiteY106" fmla="*/ 267281 h 1394451"/>
                <a:gd name="connsiteX107" fmla="*/ 1595609 w 1932172"/>
                <a:gd name="connsiteY107" fmla="*/ 276201 h 1394451"/>
                <a:gd name="connsiteX108" fmla="*/ 1591151 w 1932172"/>
                <a:gd name="connsiteY108" fmla="*/ 288465 h 1394451"/>
                <a:gd name="connsiteX109" fmla="*/ 1598953 w 1932172"/>
                <a:gd name="connsiteY109" fmla="*/ 296269 h 1394451"/>
                <a:gd name="connsiteX110" fmla="*/ 1606754 w 1932172"/>
                <a:gd name="connsiteY110" fmla="*/ 303516 h 1394451"/>
                <a:gd name="connsiteX111" fmla="*/ 1607868 w 1932172"/>
                <a:gd name="connsiteY111" fmla="*/ 304073 h 1394451"/>
                <a:gd name="connsiteX112" fmla="*/ 1627928 w 1932172"/>
                <a:gd name="connsiteY112" fmla="*/ 309648 h 1394451"/>
                <a:gd name="connsiteX113" fmla="*/ 1634615 w 1932172"/>
                <a:gd name="connsiteY113" fmla="*/ 318567 h 1394451"/>
                <a:gd name="connsiteX114" fmla="*/ 1634615 w 1932172"/>
                <a:gd name="connsiteY114" fmla="*/ 335291 h 1394451"/>
                <a:gd name="connsiteX115" fmla="*/ 1633500 w 1932172"/>
                <a:gd name="connsiteY115" fmla="*/ 348669 h 1394451"/>
                <a:gd name="connsiteX116" fmla="*/ 1633500 w 1932172"/>
                <a:gd name="connsiteY116" fmla="*/ 368738 h 1394451"/>
                <a:gd name="connsiteX117" fmla="*/ 1651332 w 1932172"/>
                <a:gd name="connsiteY117" fmla="*/ 357589 h 1394451"/>
                <a:gd name="connsiteX118" fmla="*/ 1668048 w 1932172"/>
                <a:gd name="connsiteY118" fmla="*/ 365393 h 1394451"/>
                <a:gd name="connsiteX119" fmla="*/ 1682536 w 1932172"/>
                <a:gd name="connsiteY119" fmla="*/ 375427 h 1394451"/>
                <a:gd name="connsiteX120" fmla="*/ 1693681 w 1932172"/>
                <a:gd name="connsiteY120" fmla="*/ 383232 h 1394451"/>
                <a:gd name="connsiteX121" fmla="*/ 1708168 w 1932172"/>
                <a:gd name="connsiteY121" fmla="*/ 392151 h 1394451"/>
                <a:gd name="connsiteX122" fmla="*/ 1714855 w 1932172"/>
                <a:gd name="connsiteY122" fmla="*/ 392151 h 1394451"/>
                <a:gd name="connsiteX123" fmla="*/ 1718198 w 1932172"/>
                <a:gd name="connsiteY123" fmla="*/ 375427 h 1394451"/>
                <a:gd name="connsiteX124" fmla="*/ 1715969 w 1932172"/>
                <a:gd name="connsiteY124" fmla="*/ 358704 h 1394451"/>
                <a:gd name="connsiteX125" fmla="*/ 1728228 w 1932172"/>
                <a:gd name="connsiteY125" fmla="*/ 353129 h 1394451"/>
                <a:gd name="connsiteX126" fmla="*/ 1741602 w 1932172"/>
                <a:gd name="connsiteY126" fmla="*/ 347555 h 1394451"/>
                <a:gd name="connsiteX127" fmla="*/ 1749403 w 1932172"/>
                <a:gd name="connsiteY127" fmla="*/ 360933 h 1394451"/>
                <a:gd name="connsiteX128" fmla="*/ 1754975 w 1932172"/>
                <a:gd name="connsiteY128" fmla="*/ 376542 h 1394451"/>
                <a:gd name="connsiteX129" fmla="*/ 1769463 w 1932172"/>
                <a:gd name="connsiteY129" fmla="*/ 378772 h 1394451"/>
                <a:gd name="connsiteX130" fmla="*/ 1778379 w 1932172"/>
                <a:gd name="connsiteY130" fmla="*/ 370968 h 1394451"/>
                <a:gd name="connsiteX131" fmla="*/ 1782836 w 1932172"/>
                <a:gd name="connsiteY131" fmla="*/ 348669 h 1394451"/>
                <a:gd name="connsiteX132" fmla="*/ 1796210 w 1932172"/>
                <a:gd name="connsiteY132" fmla="*/ 355359 h 1394451"/>
                <a:gd name="connsiteX133" fmla="*/ 1811812 w 1932172"/>
                <a:gd name="connsiteY133" fmla="*/ 364278 h 1394451"/>
                <a:gd name="connsiteX134" fmla="*/ 1826300 w 1932172"/>
                <a:gd name="connsiteY134" fmla="*/ 374312 h 1394451"/>
                <a:gd name="connsiteX135" fmla="*/ 1843016 w 1932172"/>
                <a:gd name="connsiteY135" fmla="*/ 381002 h 1394451"/>
                <a:gd name="connsiteX136" fmla="*/ 1855275 w 1932172"/>
                <a:gd name="connsiteY136" fmla="*/ 396610 h 1394451"/>
                <a:gd name="connsiteX137" fmla="*/ 1865305 w 1932172"/>
                <a:gd name="connsiteY137" fmla="*/ 413334 h 1394451"/>
                <a:gd name="connsiteX138" fmla="*/ 1873107 w 1932172"/>
                <a:gd name="connsiteY138" fmla="*/ 427828 h 1394451"/>
                <a:gd name="connsiteX139" fmla="*/ 1875335 w 1932172"/>
                <a:gd name="connsiteY139" fmla="*/ 446781 h 1394451"/>
                <a:gd name="connsiteX140" fmla="*/ 1871992 w 1932172"/>
                <a:gd name="connsiteY140" fmla="*/ 470194 h 1394451"/>
                <a:gd name="connsiteX141" fmla="*/ 1887594 w 1932172"/>
                <a:gd name="connsiteY141" fmla="*/ 480228 h 1394451"/>
                <a:gd name="connsiteX142" fmla="*/ 1899853 w 1932172"/>
                <a:gd name="connsiteY142" fmla="*/ 493607 h 1394451"/>
                <a:gd name="connsiteX143" fmla="*/ 1916570 w 1932172"/>
                <a:gd name="connsiteY143" fmla="*/ 510331 h 1394451"/>
                <a:gd name="connsiteX144" fmla="*/ 1924371 w 1932172"/>
                <a:gd name="connsiteY144" fmla="*/ 522595 h 1394451"/>
                <a:gd name="connsiteX145" fmla="*/ 1932172 w 1932172"/>
                <a:gd name="connsiteY145" fmla="*/ 532629 h 1394451"/>
                <a:gd name="connsiteX146" fmla="*/ 1923257 w 1932172"/>
                <a:gd name="connsiteY146" fmla="*/ 547123 h 1394451"/>
                <a:gd name="connsiteX147" fmla="*/ 1905425 w 1932172"/>
                <a:gd name="connsiteY147" fmla="*/ 542663 h 1394451"/>
                <a:gd name="connsiteX148" fmla="*/ 1887594 w 1932172"/>
                <a:gd name="connsiteY148" fmla="*/ 546008 h 1394451"/>
                <a:gd name="connsiteX149" fmla="*/ 1886480 w 1932172"/>
                <a:gd name="connsiteY149" fmla="*/ 558272 h 1394451"/>
                <a:gd name="connsiteX150" fmla="*/ 1883694 w 1932172"/>
                <a:gd name="connsiteY150" fmla="*/ 573880 h 1394451"/>
                <a:gd name="connsiteX151" fmla="*/ 1865305 w 1932172"/>
                <a:gd name="connsiteY151" fmla="*/ 578340 h 1394451"/>
                <a:gd name="connsiteX152" fmla="*/ 1858619 w 1932172"/>
                <a:gd name="connsiteY152" fmla="*/ 587259 h 1394451"/>
                <a:gd name="connsiteX153" fmla="*/ 1856390 w 1932172"/>
                <a:gd name="connsiteY153" fmla="*/ 597293 h 1394451"/>
                <a:gd name="connsiteX154" fmla="*/ 1856390 w 1932172"/>
                <a:gd name="connsiteY154" fmla="*/ 609557 h 1394451"/>
                <a:gd name="connsiteX155" fmla="*/ 1854161 w 1932172"/>
                <a:gd name="connsiteY155" fmla="*/ 622936 h 1394451"/>
                <a:gd name="connsiteX156" fmla="*/ 1849703 w 1932172"/>
                <a:gd name="connsiteY156" fmla="*/ 637430 h 1394451"/>
                <a:gd name="connsiteX157" fmla="*/ 1845245 w 1932172"/>
                <a:gd name="connsiteY157" fmla="*/ 651924 h 1394451"/>
                <a:gd name="connsiteX158" fmla="*/ 1844131 w 1932172"/>
                <a:gd name="connsiteY158" fmla="*/ 669762 h 1394451"/>
                <a:gd name="connsiteX159" fmla="*/ 1841902 w 1932172"/>
                <a:gd name="connsiteY159" fmla="*/ 682026 h 1394451"/>
                <a:gd name="connsiteX160" fmla="*/ 1827414 w 1932172"/>
                <a:gd name="connsiteY160" fmla="*/ 679796 h 1394451"/>
                <a:gd name="connsiteX161" fmla="*/ 1816270 w 1932172"/>
                <a:gd name="connsiteY161" fmla="*/ 674222 h 1394451"/>
                <a:gd name="connsiteX162" fmla="*/ 1805125 w 1932172"/>
                <a:gd name="connsiteY162" fmla="*/ 676452 h 1394451"/>
                <a:gd name="connsiteX163" fmla="*/ 1790637 w 1932172"/>
                <a:gd name="connsiteY163" fmla="*/ 676452 h 1394451"/>
                <a:gd name="connsiteX164" fmla="*/ 1785065 w 1932172"/>
                <a:gd name="connsiteY164" fmla="*/ 698750 h 1394451"/>
                <a:gd name="connsiteX165" fmla="*/ 1781722 w 1932172"/>
                <a:gd name="connsiteY165" fmla="*/ 709899 h 1394451"/>
                <a:gd name="connsiteX166" fmla="*/ 1783951 w 1932172"/>
                <a:gd name="connsiteY166" fmla="*/ 722163 h 1394451"/>
                <a:gd name="connsiteX167" fmla="*/ 1788409 w 1932172"/>
                <a:gd name="connsiteY167" fmla="*/ 732197 h 1394451"/>
                <a:gd name="connsiteX168" fmla="*/ 1773921 w 1932172"/>
                <a:gd name="connsiteY168" fmla="*/ 741116 h 1394451"/>
                <a:gd name="connsiteX169" fmla="*/ 1760547 w 1932172"/>
                <a:gd name="connsiteY169" fmla="*/ 747806 h 1394451"/>
                <a:gd name="connsiteX170" fmla="*/ 1746060 w 1932172"/>
                <a:gd name="connsiteY170" fmla="*/ 755610 h 1394451"/>
                <a:gd name="connsiteX171" fmla="*/ 1733801 w 1932172"/>
                <a:gd name="connsiteY171" fmla="*/ 764529 h 1394451"/>
                <a:gd name="connsiteX172" fmla="*/ 1724885 w 1932172"/>
                <a:gd name="connsiteY172" fmla="*/ 782368 h 1394451"/>
                <a:gd name="connsiteX173" fmla="*/ 1720427 w 1932172"/>
                <a:gd name="connsiteY173" fmla="*/ 800206 h 1394451"/>
                <a:gd name="connsiteX174" fmla="*/ 1698138 w 1932172"/>
                <a:gd name="connsiteY174" fmla="*/ 804666 h 1394451"/>
                <a:gd name="connsiteX175" fmla="*/ 1680307 w 1932172"/>
                <a:gd name="connsiteY175" fmla="*/ 804666 h 1394451"/>
                <a:gd name="connsiteX176" fmla="*/ 1663591 w 1932172"/>
                <a:gd name="connsiteY176" fmla="*/ 805781 h 1394451"/>
                <a:gd name="connsiteX177" fmla="*/ 1655789 w 1932172"/>
                <a:gd name="connsiteY177" fmla="*/ 794632 h 1394451"/>
                <a:gd name="connsiteX178" fmla="*/ 1655789 w 1932172"/>
                <a:gd name="connsiteY178" fmla="*/ 776793 h 1394451"/>
                <a:gd name="connsiteX179" fmla="*/ 1656904 w 1932172"/>
                <a:gd name="connsiteY179" fmla="*/ 762300 h 1394451"/>
                <a:gd name="connsiteX180" fmla="*/ 1649103 w 1932172"/>
                <a:gd name="connsiteY180" fmla="*/ 754495 h 1394451"/>
                <a:gd name="connsiteX181" fmla="*/ 1641302 w 1932172"/>
                <a:gd name="connsiteY181" fmla="*/ 751150 h 1394451"/>
                <a:gd name="connsiteX182" fmla="*/ 1636287 w 1932172"/>
                <a:gd name="connsiteY182" fmla="*/ 764529 h 1394451"/>
                <a:gd name="connsiteX183" fmla="*/ 1624585 w 1932172"/>
                <a:gd name="connsiteY183" fmla="*/ 760070 h 1394451"/>
                <a:gd name="connsiteX184" fmla="*/ 1605639 w 1932172"/>
                <a:gd name="connsiteY184" fmla="*/ 760070 h 1394451"/>
                <a:gd name="connsiteX185" fmla="*/ 1592266 w 1932172"/>
                <a:gd name="connsiteY185" fmla="*/ 768989 h 1394451"/>
                <a:gd name="connsiteX186" fmla="*/ 1577778 w 1932172"/>
                <a:gd name="connsiteY186" fmla="*/ 782368 h 1394451"/>
                <a:gd name="connsiteX187" fmla="*/ 1544345 w 1932172"/>
                <a:gd name="connsiteY187" fmla="*/ 805781 h 1394451"/>
                <a:gd name="connsiteX188" fmla="*/ 1500881 w 1932172"/>
                <a:gd name="connsiteY188" fmla="*/ 839228 h 1394451"/>
                <a:gd name="connsiteX189" fmla="*/ 1464105 w 1932172"/>
                <a:gd name="connsiteY189" fmla="*/ 869330 h 1394451"/>
                <a:gd name="connsiteX190" fmla="*/ 1444045 w 1932172"/>
                <a:gd name="connsiteY190" fmla="*/ 889399 h 1394451"/>
                <a:gd name="connsiteX191" fmla="*/ 1438472 w 1932172"/>
                <a:gd name="connsiteY191" fmla="*/ 906122 h 1394451"/>
                <a:gd name="connsiteX192" fmla="*/ 1411726 w 1932172"/>
                <a:gd name="connsiteY192" fmla="*/ 901663 h 1394451"/>
                <a:gd name="connsiteX193" fmla="*/ 1390551 w 1932172"/>
                <a:gd name="connsiteY193" fmla="*/ 900548 h 1394451"/>
                <a:gd name="connsiteX194" fmla="*/ 1382750 w 1932172"/>
                <a:gd name="connsiteY194" fmla="*/ 917271 h 1394451"/>
                <a:gd name="connsiteX195" fmla="*/ 1363804 w 1932172"/>
                <a:gd name="connsiteY195" fmla="*/ 925076 h 1394451"/>
                <a:gd name="connsiteX196" fmla="*/ 1341515 w 1932172"/>
                <a:gd name="connsiteY196" fmla="*/ 927306 h 1394451"/>
                <a:gd name="connsiteX197" fmla="*/ 1322570 w 1932172"/>
                <a:gd name="connsiteY197" fmla="*/ 931765 h 1394451"/>
                <a:gd name="connsiteX198" fmla="*/ 1310311 w 1932172"/>
                <a:gd name="connsiteY198" fmla="*/ 945144 h 1394451"/>
                <a:gd name="connsiteX199" fmla="*/ 1316998 w 1932172"/>
                <a:gd name="connsiteY199" fmla="*/ 961868 h 1394451"/>
                <a:gd name="connsiteX200" fmla="*/ 1306968 w 1932172"/>
                <a:gd name="connsiteY200" fmla="*/ 971902 h 1394451"/>
                <a:gd name="connsiteX201" fmla="*/ 1282450 w 1932172"/>
                <a:gd name="connsiteY201" fmla="*/ 990855 h 1394451"/>
                <a:gd name="connsiteX202" fmla="*/ 1265733 w 1932172"/>
                <a:gd name="connsiteY202" fmla="*/ 1007579 h 1394451"/>
                <a:gd name="connsiteX203" fmla="*/ 1255703 w 1932172"/>
                <a:gd name="connsiteY203" fmla="*/ 987511 h 1394451"/>
                <a:gd name="connsiteX204" fmla="*/ 1240101 w 1932172"/>
                <a:gd name="connsiteY204" fmla="*/ 974132 h 1394451"/>
                <a:gd name="connsiteX205" fmla="*/ 1224499 w 1932172"/>
                <a:gd name="connsiteY205" fmla="*/ 998660 h 1394451"/>
                <a:gd name="connsiteX206" fmla="*/ 1233414 w 1932172"/>
                <a:gd name="connsiteY206" fmla="*/ 1013153 h 1394451"/>
                <a:gd name="connsiteX207" fmla="*/ 1245673 w 1932172"/>
                <a:gd name="connsiteY207" fmla="*/ 1025417 h 1394451"/>
                <a:gd name="connsiteX208" fmla="*/ 1266847 w 1932172"/>
                <a:gd name="connsiteY208" fmla="*/ 1020958 h 1394451"/>
                <a:gd name="connsiteX209" fmla="*/ 1265733 w 1932172"/>
                <a:gd name="connsiteY209" fmla="*/ 1043256 h 1394451"/>
                <a:gd name="connsiteX210" fmla="*/ 1265733 w 1932172"/>
                <a:gd name="connsiteY210" fmla="*/ 1064439 h 1394451"/>
                <a:gd name="connsiteX211" fmla="*/ 1264619 w 1932172"/>
                <a:gd name="connsiteY211" fmla="*/ 1088967 h 1394451"/>
                <a:gd name="connsiteX212" fmla="*/ 1264619 w 1932172"/>
                <a:gd name="connsiteY212" fmla="*/ 1110150 h 1394451"/>
                <a:gd name="connsiteX213" fmla="*/ 1264619 w 1932172"/>
                <a:gd name="connsiteY213" fmla="*/ 1134678 h 1394451"/>
                <a:gd name="connsiteX214" fmla="*/ 1264619 w 1932172"/>
                <a:gd name="connsiteY214" fmla="*/ 1279616 h 1394451"/>
                <a:gd name="connsiteX215" fmla="*/ 1279106 w 1932172"/>
                <a:gd name="connsiteY215" fmla="*/ 1287420 h 1394451"/>
                <a:gd name="connsiteX216" fmla="*/ 1296938 w 1932172"/>
                <a:gd name="connsiteY216" fmla="*/ 1296339 h 1394451"/>
                <a:gd name="connsiteX217" fmla="*/ 1308082 w 1932172"/>
                <a:gd name="connsiteY217" fmla="*/ 1307488 h 1394451"/>
                <a:gd name="connsiteX218" fmla="*/ 1306968 w 1932172"/>
                <a:gd name="connsiteY218" fmla="*/ 1324212 h 1394451"/>
                <a:gd name="connsiteX219" fmla="*/ 1311425 w 1932172"/>
                <a:gd name="connsiteY219" fmla="*/ 1340936 h 1394451"/>
                <a:gd name="connsiteX220" fmla="*/ 1289136 w 1932172"/>
                <a:gd name="connsiteY220" fmla="*/ 1337591 h 1394451"/>
                <a:gd name="connsiteX221" fmla="*/ 1271305 w 1932172"/>
                <a:gd name="connsiteY221" fmla="*/ 1339821 h 1394451"/>
                <a:gd name="connsiteX222" fmla="*/ 1265733 w 1932172"/>
                <a:gd name="connsiteY222" fmla="*/ 1324212 h 1394451"/>
                <a:gd name="connsiteX223" fmla="*/ 1256817 w 1932172"/>
                <a:gd name="connsiteY223" fmla="*/ 1310833 h 1394451"/>
                <a:gd name="connsiteX224" fmla="*/ 1236757 w 1932172"/>
                <a:gd name="connsiteY224" fmla="*/ 1308603 h 1394451"/>
                <a:gd name="connsiteX225" fmla="*/ 1217812 w 1932172"/>
                <a:gd name="connsiteY225" fmla="*/ 1315293 h 1394451"/>
                <a:gd name="connsiteX226" fmla="*/ 1198866 w 1932172"/>
                <a:gd name="connsiteY226" fmla="*/ 1321982 h 1394451"/>
                <a:gd name="connsiteX227" fmla="*/ 1184378 w 1932172"/>
                <a:gd name="connsiteY227" fmla="*/ 1333131 h 1394451"/>
                <a:gd name="connsiteX228" fmla="*/ 1173234 w 1932172"/>
                <a:gd name="connsiteY228" fmla="*/ 1349855 h 1394451"/>
                <a:gd name="connsiteX229" fmla="*/ 1137572 w 1932172"/>
                <a:gd name="connsiteY229" fmla="*/ 1352085 h 1394451"/>
                <a:gd name="connsiteX230" fmla="*/ 1119741 w 1932172"/>
                <a:gd name="connsiteY230" fmla="*/ 1359889 h 1394451"/>
                <a:gd name="connsiteX231" fmla="*/ 1125313 w 1932172"/>
                <a:gd name="connsiteY231" fmla="*/ 1377728 h 1394451"/>
                <a:gd name="connsiteX232" fmla="*/ 1111939 w 1932172"/>
                <a:gd name="connsiteY232" fmla="*/ 1392221 h 1394451"/>
                <a:gd name="connsiteX233" fmla="*/ 1092994 w 1932172"/>
                <a:gd name="connsiteY233" fmla="*/ 1372153 h 1394451"/>
                <a:gd name="connsiteX234" fmla="*/ 1072934 w 1932172"/>
                <a:gd name="connsiteY234" fmla="*/ 1394451 h 1394451"/>
                <a:gd name="connsiteX235" fmla="*/ 1058446 w 1932172"/>
                <a:gd name="connsiteY235" fmla="*/ 1383302 h 1394451"/>
                <a:gd name="connsiteX236" fmla="*/ 1046187 w 1932172"/>
                <a:gd name="connsiteY236" fmla="*/ 1368808 h 1394451"/>
                <a:gd name="connsiteX237" fmla="*/ 1026127 w 1932172"/>
                <a:gd name="connsiteY237" fmla="*/ 1355429 h 1394451"/>
                <a:gd name="connsiteX238" fmla="*/ 1000495 w 1932172"/>
                <a:gd name="connsiteY238" fmla="*/ 1345395 h 1394451"/>
                <a:gd name="connsiteX239" fmla="*/ 980435 w 1932172"/>
                <a:gd name="connsiteY239" fmla="*/ 1339821 h 1394451"/>
                <a:gd name="connsiteX240" fmla="*/ 958146 w 1932172"/>
                <a:gd name="connsiteY240" fmla="*/ 1334246 h 1394451"/>
                <a:gd name="connsiteX241" fmla="*/ 945608 w 1932172"/>
                <a:gd name="connsiteY241" fmla="*/ 1336197 h 1394451"/>
                <a:gd name="connsiteX242" fmla="*/ 926663 w 1932172"/>
                <a:gd name="connsiteY242" fmla="*/ 1344280 h 1394451"/>
                <a:gd name="connsiteX243" fmla="*/ 916911 w 1932172"/>
                <a:gd name="connsiteY243" fmla="*/ 1355429 h 1394451"/>
                <a:gd name="connsiteX244" fmla="*/ 903538 w 1932172"/>
                <a:gd name="connsiteY244" fmla="*/ 1371038 h 1394451"/>
                <a:gd name="connsiteX245" fmla="*/ 886821 w 1932172"/>
                <a:gd name="connsiteY245" fmla="*/ 1381072 h 1394451"/>
                <a:gd name="connsiteX246" fmla="*/ 871219 w 1932172"/>
                <a:gd name="connsiteY246" fmla="*/ 1378842 h 1394451"/>
                <a:gd name="connsiteX247" fmla="*/ 856731 w 1932172"/>
                <a:gd name="connsiteY247" fmla="*/ 1364349 h 1394451"/>
                <a:gd name="connsiteX248" fmla="*/ 847816 w 1932172"/>
                <a:gd name="connsiteY248" fmla="*/ 1347625 h 1394451"/>
                <a:gd name="connsiteX249" fmla="*/ 847816 w 1932172"/>
                <a:gd name="connsiteY249" fmla="*/ 1325327 h 1394451"/>
                <a:gd name="connsiteX250" fmla="*/ 837786 w 1932172"/>
                <a:gd name="connsiteY250" fmla="*/ 1317523 h 1394451"/>
                <a:gd name="connsiteX251" fmla="*/ 808810 w 1932172"/>
                <a:gd name="connsiteY251" fmla="*/ 1317523 h 1394451"/>
                <a:gd name="connsiteX252" fmla="*/ 785407 w 1932172"/>
                <a:gd name="connsiteY252" fmla="*/ 1308603 h 1394451"/>
                <a:gd name="connsiteX253" fmla="*/ 770919 w 1932172"/>
                <a:gd name="connsiteY253" fmla="*/ 1290765 h 1394451"/>
                <a:gd name="connsiteX254" fmla="*/ 766461 w 1932172"/>
                <a:gd name="connsiteY254" fmla="*/ 1267909 h 1394451"/>
                <a:gd name="connsiteX255" fmla="*/ 785407 w 1932172"/>
                <a:gd name="connsiteY255" fmla="*/ 1264007 h 1394451"/>
                <a:gd name="connsiteX256" fmla="*/ 794621 w 1932172"/>
                <a:gd name="connsiteY256" fmla="*/ 1264007 h 1394451"/>
                <a:gd name="connsiteX257" fmla="*/ 794533 w 1932172"/>
                <a:gd name="connsiteY257" fmla="*/ 1263227 h 1394451"/>
                <a:gd name="connsiteX258" fmla="*/ 785374 w 1932172"/>
                <a:gd name="connsiteY258" fmla="*/ 1263227 h 1394451"/>
                <a:gd name="connsiteX259" fmla="*/ 766714 w 1932172"/>
                <a:gd name="connsiteY259" fmla="*/ 1267683 h 1394451"/>
                <a:gd name="connsiteX260" fmla="*/ 764208 w 1932172"/>
                <a:gd name="connsiteY260" fmla="*/ 1249860 h 1394451"/>
                <a:gd name="connsiteX261" fmla="*/ 761980 w 1932172"/>
                <a:gd name="connsiteY261" fmla="*/ 1233150 h 1394451"/>
                <a:gd name="connsiteX262" fmla="*/ 750840 w 1932172"/>
                <a:gd name="connsiteY262" fmla="*/ 1233150 h 1394451"/>
                <a:gd name="connsiteX263" fmla="*/ 733016 w 1932172"/>
                <a:gd name="connsiteY263" fmla="*/ 1232037 h 1394451"/>
                <a:gd name="connsiteX264" fmla="*/ 712964 w 1932172"/>
                <a:gd name="connsiteY264" fmla="*/ 1225353 h 1394451"/>
                <a:gd name="connsiteX265" fmla="*/ 694026 w 1932172"/>
                <a:gd name="connsiteY265" fmla="*/ 1224239 h 1394451"/>
                <a:gd name="connsiteX266" fmla="*/ 676201 w 1932172"/>
                <a:gd name="connsiteY266" fmla="*/ 1224239 h 1394451"/>
                <a:gd name="connsiteX267" fmla="*/ 659491 w 1932172"/>
                <a:gd name="connsiteY267" fmla="*/ 1239834 h 1394451"/>
                <a:gd name="connsiteX268" fmla="*/ 645009 w 1932172"/>
                <a:gd name="connsiteY268" fmla="*/ 1216441 h 1394451"/>
                <a:gd name="connsiteX269" fmla="*/ 638325 w 1932172"/>
                <a:gd name="connsiteY269" fmla="*/ 1204188 h 1394451"/>
                <a:gd name="connsiteX270" fmla="*/ 626071 w 1932172"/>
                <a:gd name="connsiteY270" fmla="*/ 1185250 h 1394451"/>
                <a:gd name="connsiteX271" fmla="*/ 602677 w 1932172"/>
                <a:gd name="connsiteY271" fmla="*/ 1189706 h 1394451"/>
                <a:gd name="connsiteX272" fmla="*/ 572599 w 1932172"/>
                <a:gd name="connsiteY272" fmla="*/ 1190820 h 1394451"/>
                <a:gd name="connsiteX273" fmla="*/ 546977 w 1932172"/>
                <a:gd name="connsiteY273" fmla="*/ 1190820 h 1394451"/>
                <a:gd name="connsiteX274" fmla="*/ 544749 w 1932172"/>
                <a:gd name="connsiteY274" fmla="*/ 1184136 h 1394451"/>
                <a:gd name="connsiteX275" fmla="*/ 533609 w 1932172"/>
                <a:gd name="connsiteY275" fmla="*/ 1166313 h 1394451"/>
                <a:gd name="connsiteX276" fmla="*/ 516899 w 1932172"/>
                <a:gd name="connsiteY276" fmla="*/ 1149604 h 1394451"/>
                <a:gd name="connsiteX277" fmla="*/ 496847 w 1932172"/>
                <a:gd name="connsiteY277" fmla="*/ 1156287 h 1394451"/>
                <a:gd name="connsiteX278" fmla="*/ 474566 w 1932172"/>
                <a:gd name="connsiteY278" fmla="*/ 1149604 h 1394451"/>
                <a:gd name="connsiteX279" fmla="*/ 450615 w 1932172"/>
                <a:gd name="connsiteY279" fmla="*/ 1144034 h 1394451"/>
                <a:gd name="connsiteX280" fmla="*/ 443374 w 1932172"/>
                <a:gd name="connsiteY280" fmla="*/ 1147376 h 1394451"/>
                <a:gd name="connsiteX281" fmla="*/ 422208 w 1932172"/>
                <a:gd name="connsiteY281" fmla="*/ 1128439 h 1394451"/>
                <a:gd name="connsiteX282" fmla="*/ 409954 w 1932172"/>
                <a:gd name="connsiteY282" fmla="*/ 1121755 h 1394451"/>
                <a:gd name="connsiteX283" fmla="*/ 393244 w 1932172"/>
                <a:gd name="connsiteY283" fmla="*/ 1115071 h 1394451"/>
                <a:gd name="connsiteX284" fmla="*/ 375420 w 1932172"/>
                <a:gd name="connsiteY284" fmla="*/ 1111729 h 1394451"/>
                <a:gd name="connsiteX285" fmla="*/ 369850 w 1932172"/>
                <a:gd name="connsiteY285" fmla="*/ 1128439 h 1394451"/>
                <a:gd name="connsiteX286" fmla="*/ 373192 w 1932172"/>
                <a:gd name="connsiteY286" fmla="*/ 1154060 h 1394451"/>
                <a:gd name="connsiteX287" fmla="*/ 375420 w 1932172"/>
                <a:gd name="connsiteY287" fmla="*/ 1178567 h 1394451"/>
                <a:gd name="connsiteX288" fmla="*/ 372078 w 1932172"/>
                <a:gd name="connsiteY288" fmla="*/ 1198618 h 1394451"/>
                <a:gd name="connsiteX289" fmla="*/ 349798 w 1932172"/>
                <a:gd name="connsiteY289" fmla="*/ 1198618 h 1394451"/>
                <a:gd name="connsiteX290" fmla="*/ 325290 w 1932172"/>
                <a:gd name="connsiteY290" fmla="*/ 1196390 h 1394451"/>
                <a:gd name="connsiteX291" fmla="*/ 298554 w 1932172"/>
                <a:gd name="connsiteY291" fmla="*/ 1195276 h 1394451"/>
                <a:gd name="connsiteX292" fmla="*/ 298275 w 1932172"/>
                <a:gd name="connsiteY292" fmla="*/ 1195276 h 1394451"/>
                <a:gd name="connsiteX293" fmla="*/ 271817 w 1932172"/>
                <a:gd name="connsiteY293" fmla="*/ 1195276 h 1394451"/>
                <a:gd name="connsiteX294" fmla="*/ 250651 w 1932172"/>
                <a:gd name="connsiteY294" fmla="*/ 1183022 h 1394451"/>
                <a:gd name="connsiteX295" fmla="*/ 243967 w 1932172"/>
                <a:gd name="connsiteY295" fmla="*/ 1197504 h 1394451"/>
                <a:gd name="connsiteX296" fmla="*/ 238397 w 1932172"/>
                <a:gd name="connsiteY296" fmla="*/ 1207529 h 1394451"/>
                <a:gd name="connsiteX297" fmla="*/ 218345 w 1932172"/>
                <a:gd name="connsiteY297" fmla="*/ 1200846 h 1394451"/>
                <a:gd name="connsiteX298" fmla="*/ 203863 w 1932172"/>
                <a:gd name="connsiteY298" fmla="*/ 1199732 h 1394451"/>
                <a:gd name="connsiteX299" fmla="*/ 196065 w 1932172"/>
                <a:gd name="connsiteY299" fmla="*/ 1183022 h 1394451"/>
                <a:gd name="connsiteX300" fmla="*/ 181583 w 1932172"/>
                <a:gd name="connsiteY300" fmla="*/ 1169655 h 1394451"/>
                <a:gd name="connsiteX301" fmla="*/ 160417 w 1932172"/>
                <a:gd name="connsiteY301" fmla="*/ 1177453 h 1394451"/>
                <a:gd name="connsiteX302" fmla="*/ 137023 w 1932172"/>
                <a:gd name="connsiteY302" fmla="*/ 1188592 h 1394451"/>
                <a:gd name="connsiteX303" fmla="*/ 116971 w 1932172"/>
                <a:gd name="connsiteY303" fmla="*/ 1198618 h 1394451"/>
                <a:gd name="connsiteX304" fmla="*/ 99147 w 1932172"/>
                <a:gd name="connsiteY304" fmla="*/ 1197504 h 1394451"/>
                <a:gd name="connsiteX305" fmla="*/ 84664 w 1932172"/>
                <a:gd name="connsiteY305" fmla="*/ 1183022 h 1394451"/>
                <a:gd name="connsiteX306" fmla="*/ 69068 w 1932172"/>
                <a:gd name="connsiteY306" fmla="*/ 1171883 h 1394451"/>
                <a:gd name="connsiteX307" fmla="*/ 69068 w 1932172"/>
                <a:gd name="connsiteY307" fmla="*/ 1157401 h 1394451"/>
                <a:gd name="connsiteX308" fmla="*/ 59042 w 1932172"/>
                <a:gd name="connsiteY308" fmla="*/ 1144034 h 1394451"/>
                <a:gd name="connsiteX309" fmla="*/ 47902 w 1932172"/>
                <a:gd name="connsiteY309" fmla="*/ 1132894 h 1394451"/>
                <a:gd name="connsiteX310" fmla="*/ 26736 w 1932172"/>
                <a:gd name="connsiteY310" fmla="*/ 1120641 h 1394451"/>
                <a:gd name="connsiteX311" fmla="*/ 3621 w 1932172"/>
                <a:gd name="connsiteY311" fmla="*/ 1111172 h 1394451"/>
                <a:gd name="connsiteX312" fmla="*/ 0 w 1932172"/>
                <a:gd name="connsiteY312" fmla="*/ 1092792 h 1394451"/>
                <a:gd name="connsiteX313" fmla="*/ 1114 w 1932172"/>
                <a:gd name="connsiteY313" fmla="*/ 1081652 h 1394451"/>
                <a:gd name="connsiteX314" fmla="*/ 6684 w 1932172"/>
                <a:gd name="connsiteY314" fmla="*/ 1068285 h 1394451"/>
                <a:gd name="connsiteX315" fmla="*/ 17824 w 1932172"/>
                <a:gd name="connsiteY315" fmla="*/ 1058259 h 1394451"/>
                <a:gd name="connsiteX316" fmla="*/ 18938 w 1932172"/>
                <a:gd name="connsiteY316" fmla="*/ 1040436 h 1394451"/>
                <a:gd name="connsiteX317" fmla="*/ 20052 w 1932172"/>
                <a:gd name="connsiteY317" fmla="*/ 1021499 h 1394451"/>
                <a:gd name="connsiteX318" fmla="*/ 24508 w 1932172"/>
                <a:gd name="connsiteY318" fmla="*/ 1008131 h 1394451"/>
                <a:gd name="connsiteX319" fmla="*/ 35648 w 1932172"/>
                <a:gd name="connsiteY319" fmla="*/ 1009245 h 1394451"/>
                <a:gd name="connsiteX320" fmla="*/ 55700 w 1932172"/>
                <a:gd name="connsiteY320" fmla="*/ 1010359 h 1394451"/>
                <a:gd name="connsiteX321" fmla="*/ 63498 w 1932172"/>
                <a:gd name="connsiteY321" fmla="*/ 1003675 h 1394451"/>
                <a:gd name="connsiteX322" fmla="*/ 55700 w 1932172"/>
                <a:gd name="connsiteY322" fmla="*/ 994764 h 1394451"/>
                <a:gd name="connsiteX323" fmla="*/ 46788 w 1932172"/>
                <a:gd name="connsiteY323" fmla="*/ 979168 h 1394451"/>
                <a:gd name="connsiteX324" fmla="*/ 61270 w 1932172"/>
                <a:gd name="connsiteY324" fmla="*/ 968029 h 1394451"/>
                <a:gd name="connsiteX325" fmla="*/ 74638 w 1932172"/>
                <a:gd name="connsiteY325" fmla="*/ 955775 h 1394451"/>
                <a:gd name="connsiteX326" fmla="*/ 94691 w 1932172"/>
                <a:gd name="connsiteY326" fmla="*/ 942408 h 1394451"/>
                <a:gd name="connsiteX327" fmla="*/ 101375 w 1932172"/>
                <a:gd name="connsiteY327" fmla="*/ 920129 h 1394451"/>
                <a:gd name="connsiteX328" fmla="*/ 109173 w 1932172"/>
                <a:gd name="connsiteY328" fmla="*/ 902305 h 1394451"/>
                <a:gd name="connsiteX329" fmla="*/ 118085 w 1932172"/>
                <a:gd name="connsiteY329" fmla="*/ 884482 h 1394451"/>
                <a:gd name="connsiteX330" fmla="*/ 125883 w 1932172"/>
                <a:gd name="connsiteY330" fmla="*/ 870001 h 1394451"/>
                <a:gd name="connsiteX331" fmla="*/ 143707 w 1932172"/>
                <a:gd name="connsiteY331" fmla="*/ 853291 h 1394451"/>
                <a:gd name="connsiteX332" fmla="*/ 133681 w 1932172"/>
                <a:gd name="connsiteY332" fmla="*/ 842152 h 1394451"/>
                <a:gd name="connsiteX333" fmla="*/ 124769 w 1932172"/>
                <a:gd name="connsiteY333" fmla="*/ 825442 h 1394451"/>
                <a:gd name="connsiteX334" fmla="*/ 109173 w 1932172"/>
                <a:gd name="connsiteY334" fmla="*/ 800935 h 1394451"/>
                <a:gd name="connsiteX335" fmla="*/ 119199 w 1932172"/>
                <a:gd name="connsiteY335" fmla="*/ 787568 h 1394451"/>
                <a:gd name="connsiteX336" fmla="*/ 125883 w 1932172"/>
                <a:gd name="connsiteY336" fmla="*/ 780884 h 1394451"/>
                <a:gd name="connsiteX337" fmla="*/ 103046 w 1932172"/>
                <a:gd name="connsiteY337" fmla="*/ 741896 h 1394451"/>
                <a:gd name="connsiteX338" fmla="*/ 98033 w 1932172"/>
                <a:gd name="connsiteY338" fmla="*/ 734098 h 1394451"/>
                <a:gd name="connsiteX339" fmla="*/ 81322 w 1932172"/>
                <a:gd name="connsiteY339" fmla="*/ 731870 h 1394451"/>
                <a:gd name="connsiteX340" fmla="*/ 66840 w 1932172"/>
                <a:gd name="connsiteY340" fmla="*/ 732984 h 1394451"/>
                <a:gd name="connsiteX341" fmla="*/ 47902 w 1932172"/>
                <a:gd name="connsiteY341" fmla="*/ 730756 h 1394451"/>
                <a:gd name="connsiteX342" fmla="*/ 38990 w 1932172"/>
                <a:gd name="connsiteY342" fmla="*/ 718502 h 1394451"/>
                <a:gd name="connsiteX343" fmla="*/ 28964 w 1932172"/>
                <a:gd name="connsiteY343" fmla="*/ 708477 h 1394451"/>
                <a:gd name="connsiteX344" fmla="*/ 38990 w 1932172"/>
                <a:gd name="connsiteY344" fmla="*/ 690654 h 1394451"/>
                <a:gd name="connsiteX345" fmla="*/ 45674 w 1932172"/>
                <a:gd name="connsiteY345" fmla="*/ 673944 h 1394451"/>
                <a:gd name="connsiteX346" fmla="*/ 62384 w 1932172"/>
                <a:gd name="connsiteY346" fmla="*/ 655007 h 1394451"/>
                <a:gd name="connsiteX347" fmla="*/ 59042 w 1932172"/>
                <a:gd name="connsiteY347" fmla="*/ 641639 h 1394451"/>
                <a:gd name="connsiteX348" fmla="*/ 52358 w 1932172"/>
                <a:gd name="connsiteY348" fmla="*/ 623816 h 1394451"/>
                <a:gd name="connsiteX349" fmla="*/ 64612 w 1932172"/>
                <a:gd name="connsiteY349" fmla="*/ 611563 h 1394451"/>
                <a:gd name="connsiteX350" fmla="*/ 71296 w 1932172"/>
                <a:gd name="connsiteY350" fmla="*/ 605993 h 1394451"/>
                <a:gd name="connsiteX351" fmla="*/ 64612 w 1932172"/>
                <a:gd name="connsiteY351" fmla="*/ 592625 h 1394451"/>
                <a:gd name="connsiteX352" fmla="*/ 55700 w 1932172"/>
                <a:gd name="connsiteY352" fmla="*/ 574802 h 1394451"/>
                <a:gd name="connsiteX353" fmla="*/ 57928 w 1932172"/>
                <a:gd name="connsiteY353" fmla="*/ 562548 h 1394451"/>
                <a:gd name="connsiteX354" fmla="*/ 69068 w 1932172"/>
                <a:gd name="connsiteY354" fmla="*/ 549181 h 1394451"/>
                <a:gd name="connsiteX355" fmla="*/ 81322 w 1932172"/>
                <a:gd name="connsiteY355" fmla="*/ 544725 h 1394451"/>
                <a:gd name="connsiteX356" fmla="*/ 93577 w 1932172"/>
                <a:gd name="connsiteY356" fmla="*/ 549181 h 1394451"/>
                <a:gd name="connsiteX357" fmla="*/ 102489 w 1932172"/>
                <a:gd name="connsiteY357" fmla="*/ 555865 h 1394451"/>
                <a:gd name="connsiteX358" fmla="*/ 113629 w 1932172"/>
                <a:gd name="connsiteY358" fmla="*/ 544725 h 1394451"/>
                <a:gd name="connsiteX359" fmla="*/ 129225 w 1932172"/>
                <a:gd name="connsiteY359" fmla="*/ 529130 h 1394451"/>
                <a:gd name="connsiteX360" fmla="*/ 137023 w 1932172"/>
                <a:gd name="connsiteY360" fmla="*/ 542497 h 1394451"/>
                <a:gd name="connsiteX361" fmla="*/ 137023 w 1932172"/>
                <a:gd name="connsiteY361" fmla="*/ 558093 h 1394451"/>
                <a:gd name="connsiteX362" fmla="*/ 148163 w 1932172"/>
                <a:gd name="connsiteY362" fmla="*/ 567004 h 1394451"/>
                <a:gd name="connsiteX363" fmla="*/ 155125 w 1932172"/>
                <a:gd name="connsiteY363" fmla="*/ 568954 h 1394451"/>
                <a:gd name="connsiteX364" fmla="*/ 156796 w 1932172"/>
                <a:gd name="connsiteY364" fmla="*/ 568675 h 1394451"/>
                <a:gd name="connsiteX365" fmla="*/ 168215 w 1932172"/>
                <a:gd name="connsiteY365" fmla="*/ 562548 h 1394451"/>
                <a:gd name="connsiteX366" fmla="*/ 163759 w 1932172"/>
                <a:gd name="connsiteY366" fmla="*/ 553637 h 1394451"/>
                <a:gd name="connsiteX367" fmla="*/ 160417 w 1932172"/>
                <a:gd name="connsiteY367" fmla="*/ 543611 h 1394451"/>
                <a:gd name="connsiteX368" fmla="*/ 167101 w 1932172"/>
                <a:gd name="connsiteY368" fmla="*/ 530244 h 1394451"/>
                <a:gd name="connsiteX369" fmla="*/ 162645 w 1932172"/>
                <a:gd name="connsiteY369" fmla="*/ 517990 h 1394451"/>
                <a:gd name="connsiteX370" fmla="*/ 173785 w 1932172"/>
                <a:gd name="connsiteY370" fmla="*/ 509357 h 1394451"/>
                <a:gd name="connsiteX371" fmla="*/ 184925 w 1932172"/>
                <a:gd name="connsiteY371" fmla="*/ 522446 h 1394451"/>
                <a:gd name="connsiteX372" fmla="*/ 200521 w 1932172"/>
                <a:gd name="connsiteY372" fmla="*/ 531358 h 1394451"/>
                <a:gd name="connsiteX373" fmla="*/ 212775 w 1932172"/>
                <a:gd name="connsiteY373" fmla="*/ 521332 h 1394451"/>
                <a:gd name="connsiteX374" fmla="*/ 226143 w 1932172"/>
                <a:gd name="connsiteY374" fmla="*/ 505737 h 1394451"/>
                <a:gd name="connsiteX375" fmla="*/ 232827 w 1932172"/>
                <a:gd name="connsiteY375" fmla="*/ 513534 h 1394451"/>
                <a:gd name="connsiteX376" fmla="*/ 240625 w 1932172"/>
                <a:gd name="connsiteY376" fmla="*/ 524674 h 1394451"/>
                <a:gd name="connsiteX377" fmla="*/ 259563 w 1932172"/>
                <a:gd name="connsiteY377" fmla="*/ 516876 h 1394451"/>
                <a:gd name="connsiteX378" fmla="*/ 279616 w 1932172"/>
                <a:gd name="connsiteY378" fmla="*/ 514648 h 1394451"/>
                <a:gd name="connsiteX379" fmla="*/ 295212 w 1932172"/>
                <a:gd name="connsiteY379" fmla="*/ 515762 h 1394451"/>
                <a:gd name="connsiteX380" fmla="*/ 304124 w 1932172"/>
                <a:gd name="connsiteY380" fmla="*/ 502395 h 1394451"/>
                <a:gd name="connsiteX381" fmla="*/ 315264 w 1932172"/>
                <a:gd name="connsiteY381" fmla="*/ 492369 h 1394451"/>
                <a:gd name="connsiteX382" fmla="*/ 334202 w 1932172"/>
                <a:gd name="connsiteY382" fmla="*/ 487913 h 1394451"/>
                <a:gd name="connsiteX383" fmla="*/ 364280 w 1932172"/>
                <a:gd name="connsiteY383" fmla="*/ 480116 h 1394451"/>
                <a:gd name="connsiteX384" fmla="*/ 376534 w 1932172"/>
                <a:gd name="connsiteY384" fmla="*/ 493483 h 1394451"/>
                <a:gd name="connsiteX385" fmla="*/ 387674 w 1932172"/>
                <a:gd name="connsiteY385" fmla="*/ 507965 h 1394451"/>
                <a:gd name="connsiteX386" fmla="*/ 408840 w 1932172"/>
                <a:gd name="connsiteY386" fmla="*/ 500167 h 1394451"/>
                <a:gd name="connsiteX387" fmla="*/ 413296 w 1932172"/>
                <a:gd name="connsiteY387" fmla="*/ 485685 h 1394451"/>
                <a:gd name="connsiteX388" fmla="*/ 414410 w 1932172"/>
                <a:gd name="connsiteY388" fmla="*/ 472318 h 1394451"/>
                <a:gd name="connsiteX389" fmla="*/ 425550 w 1932172"/>
                <a:gd name="connsiteY389" fmla="*/ 464520 h 1394451"/>
                <a:gd name="connsiteX390" fmla="*/ 440032 w 1932172"/>
                <a:gd name="connsiteY390" fmla="*/ 464520 h 1394451"/>
                <a:gd name="connsiteX391" fmla="*/ 453400 w 1932172"/>
                <a:gd name="connsiteY391" fmla="*/ 462292 h 1394451"/>
                <a:gd name="connsiteX392" fmla="*/ 470946 w 1932172"/>
                <a:gd name="connsiteY392" fmla="*/ 461178 h 1394451"/>
                <a:gd name="connsiteX393" fmla="*/ 471224 w 1932172"/>
                <a:gd name="connsiteY393" fmla="*/ 461178 h 1394451"/>
                <a:gd name="connsiteX394" fmla="*/ 466768 w 1932172"/>
                <a:gd name="connsiteY394" fmla="*/ 451153 h 1394451"/>
                <a:gd name="connsiteX395" fmla="*/ 462312 w 1932172"/>
                <a:gd name="connsiteY395" fmla="*/ 438899 h 1394451"/>
                <a:gd name="connsiteX396" fmla="*/ 473452 w 1932172"/>
                <a:gd name="connsiteY396" fmla="*/ 428874 h 1394451"/>
                <a:gd name="connsiteX397" fmla="*/ 476794 w 1932172"/>
                <a:gd name="connsiteY397" fmla="*/ 415506 h 1394451"/>
                <a:gd name="connsiteX398" fmla="*/ 481251 w 1932172"/>
                <a:gd name="connsiteY398" fmla="*/ 397683 h 1394451"/>
                <a:gd name="connsiteX399" fmla="*/ 477908 w 1932172"/>
                <a:gd name="connsiteY399" fmla="*/ 384315 h 1394451"/>
                <a:gd name="connsiteX400" fmla="*/ 470110 w 1932172"/>
                <a:gd name="connsiteY400" fmla="*/ 380973 h 1394451"/>
                <a:gd name="connsiteX401" fmla="*/ 464540 w 1932172"/>
                <a:gd name="connsiteY401" fmla="*/ 370948 h 1394451"/>
                <a:gd name="connsiteX402" fmla="*/ 467882 w 1932172"/>
                <a:gd name="connsiteY402" fmla="*/ 357580 h 1394451"/>
                <a:gd name="connsiteX403" fmla="*/ 471224 w 1932172"/>
                <a:gd name="connsiteY403" fmla="*/ 343099 h 1394451"/>
                <a:gd name="connsiteX404" fmla="*/ 476794 w 1932172"/>
                <a:gd name="connsiteY404" fmla="*/ 327504 h 1394451"/>
                <a:gd name="connsiteX405" fmla="*/ 489049 w 1932172"/>
                <a:gd name="connsiteY405" fmla="*/ 337529 h 1394451"/>
                <a:gd name="connsiteX406" fmla="*/ 501303 w 1932172"/>
                <a:gd name="connsiteY406" fmla="*/ 346441 h 1394451"/>
                <a:gd name="connsiteX407" fmla="*/ 513557 w 1932172"/>
                <a:gd name="connsiteY407" fmla="*/ 343099 h 1394451"/>
                <a:gd name="connsiteX408" fmla="*/ 529153 w 1932172"/>
                <a:gd name="connsiteY408" fmla="*/ 340871 h 1394451"/>
                <a:gd name="connsiteX409" fmla="*/ 540571 w 1932172"/>
                <a:gd name="connsiteY409" fmla="*/ 336415 h 1394451"/>
                <a:gd name="connsiteX410" fmla="*/ 540293 w 1932172"/>
                <a:gd name="connsiteY410" fmla="*/ 336415 h 1394451"/>
                <a:gd name="connsiteX411" fmla="*/ 533609 w 1932172"/>
                <a:gd name="connsiteY411" fmla="*/ 323048 h 1394451"/>
                <a:gd name="connsiteX412" fmla="*/ 528039 w 1932172"/>
                <a:gd name="connsiteY412" fmla="*/ 309680 h 1394451"/>
                <a:gd name="connsiteX413" fmla="*/ 523583 w 1932172"/>
                <a:gd name="connsiteY413" fmla="*/ 297427 h 1394451"/>
                <a:gd name="connsiteX414" fmla="*/ 521355 w 1932172"/>
                <a:gd name="connsiteY414" fmla="*/ 280717 h 1394451"/>
                <a:gd name="connsiteX415" fmla="*/ 513557 w 1932172"/>
                <a:gd name="connsiteY415" fmla="*/ 270692 h 1394451"/>
                <a:gd name="connsiteX416" fmla="*/ 511329 w 1932172"/>
                <a:gd name="connsiteY416" fmla="*/ 259552 h 1394451"/>
                <a:gd name="connsiteX417" fmla="*/ 512443 w 1932172"/>
                <a:gd name="connsiteY417" fmla="*/ 246185 h 1394451"/>
                <a:gd name="connsiteX418" fmla="*/ 526925 w 1932172"/>
                <a:gd name="connsiteY418" fmla="*/ 247299 h 1394451"/>
                <a:gd name="connsiteX419" fmla="*/ 543635 w 1932172"/>
                <a:gd name="connsiteY419" fmla="*/ 250641 h 1394451"/>
                <a:gd name="connsiteX420" fmla="*/ 544749 w 1932172"/>
                <a:gd name="connsiteY420" fmla="*/ 238387 h 1394451"/>
                <a:gd name="connsiteX421" fmla="*/ 551433 w 1932172"/>
                <a:gd name="connsiteY421" fmla="*/ 226412 h 1394451"/>
                <a:gd name="connsiteX422" fmla="*/ 562573 w 1932172"/>
                <a:gd name="connsiteY422" fmla="*/ 216108 h 1394451"/>
                <a:gd name="connsiteX423" fmla="*/ 571485 w 1932172"/>
                <a:gd name="connsiteY423" fmla="*/ 204968 h 1394451"/>
                <a:gd name="connsiteX424" fmla="*/ 569257 w 1932172"/>
                <a:gd name="connsiteY424" fmla="*/ 192715 h 1394451"/>
                <a:gd name="connsiteX425" fmla="*/ 570371 w 1932172"/>
                <a:gd name="connsiteY425" fmla="*/ 180461 h 1394451"/>
                <a:gd name="connsiteX426" fmla="*/ 585967 w 1932172"/>
                <a:gd name="connsiteY426" fmla="*/ 181575 h 1394451"/>
                <a:gd name="connsiteX427" fmla="*/ 601563 w 1932172"/>
                <a:gd name="connsiteY427" fmla="*/ 180461 h 1394451"/>
                <a:gd name="connsiteX428" fmla="*/ 613817 w 1932172"/>
                <a:gd name="connsiteY428" fmla="*/ 169322 h 1394451"/>
                <a:gd name="connsiteX429" fmla="*/ 621615 w 1932172"/>
                <a:gd name="connsiteY429" fmla="*/ 160410 h 1394451"/>
                <a:gd name="connsiteX430" fmla="*/ 631641 w 1932172"/>
                <a:gd name="connsiteY430" fmla="*/ 148157 h 1394451"/>
                <a:gd name="connsiteX431" fmla="*/ 623843 w 1932172"/>
                <a:gd name="connsiteY431" fmla="*/ 140359 h 1394451"/>
                <a:gd name="connsiteX432" fmla="*/ 620501 w 1932172"/>
                <a:gd name="connsiteY432" fmla="*/ 124763 h 1394451"/>
                <a:gd name="connsiteX433" fmla="*/ 631641 w 1932172"/>
                <a:gd name="connsiteY433" fmla="*/ 119194 h 1394451"/>
                <a:gd name="connsiteX434" fmla="*/ 649465 w 1932172"/>
                <a:gd name="connsiteY434" fmla="*/ 120308 h 1394451"/>
                <a:gd name="connsiteX435" fmla="*/ 649465 w 1932172"/>
                <a:gd name="connsiteY435" fmla="*/ 106940 h 1394451"/>
                <a:gd name="connsiteX436" fmla="*/ 661719 w 1932172"/>
                <a:gd name="connsiteY436" fmla="*/ 94687 h 1394451"/>
                <a:gd name="connsiteX437" fmla="*/ 670631 w 1932172"/>
                <a:gd name="connsiteY437" fmla="*/ 81319 h 1394451"/>
                <a:gd name="connsiteX438" fmla="*/ 682886 w 1932172"/>
                <a:gd name="connsiteY438" fmla="*/ 66838 h 1394451"/>
                <a:gd name="connsiteX439" fmla="*/ 675087 w 1932172"/>
                <a:gd name="connsiteY439" fmla="*/ 59040 h 1394451"/>
                <a:gd name="connsiteX440" fmla="*/ 667289 w 1932172"/>
                <a:gd name="connsiteY440" fmla="*/ 50128 h 1394451"/>
                <a:gd name="connsiteX441" fmla="*/ 666175 w 1932172"/>
                <a:gd name="connsiteY441" fmla="*/ 40103 h 1394451"/>
                <a:gd name="connsiteX442" fmla="*/ 668403 w 1932172"/>
                <a:gd name="connsiteY442" fmla="*/ 24507 h 1394451"/>
                <a:gd name="connsiteX443" fmla="*/ 680658 w 1932172"/>
                <a:gd name="connsiteY443" fmla="*/ 15596 h 1394451"/>
                <a:gd name="connsiteX444" fmla="*/ 700710 w 1932172"/>
                <a:gd name="connsiteY444" fmla="*/ 8912 h 1394451"/>
                <a:gd name="connsiteX445" fmla="*/ 711850 w 1932172"/>
                <a:gd name="connsiteY445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94533 w 1932172"/>
                <a:gd name="connsiteY256" fmla="*/ 1263227 h 1394451"/>
                <a:gd name="connsiteX257" fmla="*/ 785374 w 1932172"/>
                <a:gd name="connsiteY257" fmla="*/ 1263227 h 1394451"/>
                <a:gd name="connsiteX258" fmla="*/ 766714 w 1932172"/>
                <a:gd name="connsiteY258" fmla="*/ 1267683 h 1394451"/>
                <a:gd name="connsiteX259" fmla="*/ 764208 w 1932172"/>
                <a:gd name="connsiteY259" fmla="*/ 1249860 h 1394451"/>
                <a:gd name="connsiteX260" fmla="*/ 761980 w 1932172"/>
                <a:gd name="connsiteY260" fmla="*/ 1233150 h 1394451"/>
                <a:gd name="connsiteX261" fmla="*/ 750840 w 1932172"/>
                <a:gd name="connsiteY261" fmla="*/ 1233150 h 1394451"/>
                <a:gd name="connsiteX262" fmla="*/ 733016 w 1932172"/>
                <a:gd name="connsiteY262" fmla="*/ 1232037 h 1394451"/>
                <a:gd name="connsiteX263" fmla="*/ 712964 w 1932172"/>
                <a:gd name="connsiteY263" fmla="*/ 1225353 h 1394451"/>
                <a:gd name="connsiteX264" fmla="*/ 694026 w 1932172"/>
                <a:gd name="connsiteY264" fmla="*/ 1224239 h 1394451"/>
                <a:gd name="connsiteX265" fmla="*/ 676201 w 1932172"/>
                <a:gd name="connsiteY265" fmla="*/ 1224239 h 1394451"/>
                <a:gd name="connsiteX266" fmla="*/ 659491 w 1932172"/>
                <a:gd name="connsiteY266" fmla="*/ 1239834 h 1394451"/>
                <a:gd name="connsiteX267" fmla="*/ 645009 w 1932172"/>
                <a:gd name="connsiteY267" fmla="*/ 1216441 h 1394451"/>
                <a:gd name="connsiteX268" fmla="*/ 638325 w 1932172"/>
                <a:gd name="connsiteY268" fmla="*/ 1204188 h 1394451"/>
                <a:gd name="connsiteX269" fmla="*/ 626071 w 1932172"/>
                <a:gd name="connsiteY269" fmla="*/ 1185250 h 1394451"/>
                <a:gd name="connsiteX270" fmla="*/ 602677 w 1932172"/>
                <a:gd name="connsiteY270" fmla="*/ 1189706 h 1394451"/>
                <a:gd name="connsiteX271" fmla="*/ 572599 w 1932172"/>
                <a:gd name="connsiteY271" fmla="*/ 1190820 h 1394451"/>
                <a:gd name="connsiteX272" fmla="*/ 546977 w 1932172"/>
                <a:gd name="connsiteY272" fmla="*/ 1190820 h 1394451"/>
                <a:gd name="connsiteX273" fmla="*/ 544749 w 1932172"/>
                <a:gd name="connsiteY273" fmla="*/ 1184136 h 1394451"/>
                <a:gd name="connsiteX274" fmla="*/ 533609 w 1932172"/>
                <a:gd name="connsiteY274" fmla="*/ 1166313 h 1394451"/>
                <a:gd name="connsiteX275" fmla="*/ 516899 w 1932172"/>
                <a:gd name="connsiteY275" fmla="*/ 1149604 h 1394451"/>
                <a:gd name="connsiteX276" fmla="*/ 496847 w 1932172"/>
                <a:gd name="connsiteY276" fmla="*/ 1156287 h 1394451"/>
                <a:gd name="connsiteX277" fmla="*/ 474566 w 1932172"/>
                <a:gd name="connsiteY277" fmla="*/ 1149604 h 1394451"/>
                <a:gd name="connsiteX278" fmla="*/ 450615 w 1932172"/>
                <a:gd name="connsiteY278" fmla="*/ 1144034 h 1394451"/>
                <a:gd name="connsiteX279" fmla="*/ 443374 w 1932172"/>
                <a:gd name="connsiteY279" fmla="*/ 1147376 h 1394451"/>
                <a:gd name="connsiteX280" fmla="*/ 422208 w 1932172"/>
                <a:gd name="connsiteY280" fmla="*/ 1128439 h 1394451"/>
                <a:gd name="connsiteX281" fmla="*/ 409954 w 1932172"/>
                <a:gd name="connsiteY281" fmla="*/ 1121755 h 1394451"/>
                <a:gd name="connsiteX282" fmla="*/ 393244 w 1932172"/>
                <a:gd name="connsiteY282" fmla="*/ 1115071 h 1394451"/>
                <a:gd name="connsiteX283" fmla="*/ 375420 w 1932172"/>
                <a:gd name="connsiteY283" fmla="*/ 1111729 h 1394451"/>
                <a:gd name="connsiteX284" fmla="*/ 369850 w 1932172"/>
                <a:gd name="connsiteY284" fmla="*/ 1128439 h 1394451"/>
                <a:gd name="connsiteX285" fmla="*/ 373192 w 1932172"/>
                <a:gd name="connsiteY285" fmla="*/ 1154060 h 1394451"/>
                <a:gd name="connsiteX286" fmla="*/ 375420 w 1932172"/>
                <a:gd name="connsiteY286" fmla="*/ 1178567 h 1394451"/>
                <a:gd name="connsiteX287" fmla="*/ 372078 w 1932172"/>
                <a:gd name="connsiteY287" fmla="*/ 1198618 h 1394451"/>
                <a:gd name="connsiteX288" fmla="*/ 349798 w 1932172"/>
                <a:gd name="connsiteY288" fmla="*/ 1198618 h 1394451"/>
                <a:gd name="connsiteX289" fmla="*/ 325290 w 1932172"/>
                <a:gd name="connsiteY289" fmla="*/ 1196390 h 1394451"/>
                <a:gd name="connsiteX290" fmla="*/ 298554 w 1932172"/>
                <a:gd name="connsiteY290" fmla="*/ 1195276 h 1394451"/>
                <a:gd name="connsiteX291" fmla="*/ 298275 w 1932172"/>
                <a:gd name="connsiteY291" fmla="*/ 1195276 h 1394451"/>
                <a:gd name="connsiteX292" fmla="*/ 271817 w 1932172"/>
                <a:gd name="connsiteY292" fmla="*/ 1195276 h 1394451"/>
                <a:gd name="connsiteX293" fmla="*/ 250651 w 1932172"/>
                <a:gd name="connsiteY293" fmla="*/ 1183022 h 1394451"/>
                <a:gd name="connsiteX294" fmla="*/ 243967 w 1932172"/>
                <a:gd name="connsiteY294" fmla="*/ 1197504 h 1394451"/>
                <a:gd name="connsiteX295" fmla="*/ 238397 w 1932172"/>
                <a:gd name="connsiteY295" fmla="*/ 1207529 h 1394451"/>
                <a:gd name="connsiteX296" fmla="*/ 218345 w 1932172"/>
                <a:gd name="connsiteY296" fmla="*/ 1200846 h 1394451"/>
                <a:gd name="connsiteX297" fmla="*/ 203863 w 1932172"/>
                <a:gd name="connsiteY297" fmla="*/ 1199732 h 1394451"/>
                <a:gd name="connsiteX298" fmla="*/ 196065 w 1932172"/>
                <a:gd name="connsiteY298" fmla="*/ 1183022 h 1394451"/>
                <a:gd name="connsiteX299" fmla="*/ 181583 w 1932172"/>
                <a:gd name="connsiteY299" fmla="*/ 1169655 h 1394451"/>
                <a:gd name="connsiteX300" fmla="*/ 160417 w 1932172"/>
                <a:gd name="connsiteY300" fmla="*/ 1177453 h 1394451"/>
                <a:gd name="connsiteX301" fmla="*/ 137023 w 1932172"/>
                <a:gd name="connsiteY301" fmla="*/ 1188592 h 1394451"/>
                <a:gd name="connsiteX302" fmla="*/ 116971 w 1932172"/>
                <a:gd name="connsiteY302" fmla="*/ 1198618 h 1394451"/>
                <a:gd name="connsiteX303" fmla="*/ 99147 w 1932172"/>
                <a:gd name="connsiteY303" fmla="*/ 1197504 h 1394451"/>
                <a:gd name="connsiteX304" fmla="*/ 84664 w 1932172"/>
                <a:gd name="connsiteY304" fmla="*/ 1183022 h 1394451"/>
                <a:gd name="connsiteX305" fmla="*/ 69068 w 1932172"/>
                <a:gd name="connsiteY305" fmla="*/ 1171883 h 1394451"/>
                <a:gd name="connsiteX306" fmla="*/ 69068 w 1932172"/>
                <a:gd name="connsiteY306" fmla="*/ 1157401 h 1394451"/>
                <a:gd name="connsiteX307" fmla="*/ 59042 w 1932172"/>
                <a:gd name="connsiteY307" fmla="*/ 1144034 h 1394451"/>
                <a:gd name="connsiteX308" fmla="*/ 47902 w 1932172"/>
                <a:gd name="connsiteY308" fmla="*/ 1132894 h 1394451"/>
                <a:gd name="connsiteX309" fmla="*/ 26736 w 1932172"/>
                <a:gd name="connsiteY309" fmla="*/ 1120641 h 1394451"/>
                <a:gd name="connsiteX310" fmla="*/ 3621 w 1932172"/>
                <a:gd name="connsiteY310" fmla="*/ 1111172 h 1394451"/>
                <a:gd name="connsiteX311" fmla="*/ 0 w 1932172"/>
                <a:gd name="connsiteY311" fmla="*/ 1092792 h 1394451"/>
                <a:gd name="connsiteX312" fmla="*/ 1114 w 1932172"/>
                <a:gd name="connsiteY312" fmla="*/ 1081652 h 1394451"/>
                <a:gd name="connsiteX313" fmla="*/ 6684 w 1932172"/>
                <a:gd name="connsiteY313" fmla="*/ 1068285 h 1394451"/>
                <a:gd name="connsiteX314" fmla="*/ 17824 w 1932172"/>
                <a:gd name="connsiteY314" fmla="*/ 1058259 h 1394451"/>
                <a:gd name="connsiteX315" fmla="*/ 18938 w 1932172"/>
                <a:gd name="connsiteY315" fmla="*/ 1040436 h 1394451"/>
                <a:gd name="connsiteX316" fmla="*/ 20052 w 1932172"/>
                <a:gd name="connsiteY316" fmla="*/ 1021499 h 1394451"/>
                <a:gd name="connsiteX317" fmla="*/ 24508 w 1932172"/>
                <a:gd name="connsiteY317" fmla="*/ 1008131 h 1394451"/>
                <a:gd name="connsiteX318" fmla="*/ 35648 w 1932172"/>
                <a:gd name="connsiteY318" fmla="*/ 1009245 h 1394451"/>
                <a:gd name="connsiteX319" fmla="*/ 55700 w 1932172"/>
                <a:gd name="connsiteY319" fmla="*/ 1010359 h 1394451"/>
                <a:gd name="connsiteX320" fmla="*/ 63498 w 1932172"/>
                <a:gd name="connsiteY320" fmla="*/ 1003675 h 1394451"/>
                <a:gd name="connsiteX321" fmla="*/ 55700 w 1932172"/>
                <a:gd name="connsiteY321" fmla="*/ 994764 h 1394451"/>
                <a:gd name="connsiteX322" fmla="*/ 46788 w 1932172"/>
                <a:gd name="connsiteY322" fmla="*/ 979168 h 1394451"/>
                <a:gd name="connsiteX323" fmla="*/ 61270 w 1932172"/>
                <a:gd name="connsiteY323" fmla="*/ 968029 h 1394451"/>
                <a:gd name="connsiteX324" fmla="*/ 74638 w 1932172"/>
                <a:gd name="connsiteY324" fmla="*/ 955775 h 1394451"/>
                <a:gd name="connsiteX325" fmla="*/ 94691 w 1932172"/>
                <a:gd name="connsiteY325" fmla="*/ 942408 h 1394451"/>
                <a:gd name="connsiteX326" fmla="*/ 101375 w 1932172"/>
                <a:gd name="connsiteY326" fmla="*/ 920129 h 1394451"/>
                <a:gd name="connsiteX327" fmla="*/ 109173 w 1932172"/>
                <a:gd name="connsiteY327" fmla="*/ 902305 h 1394451"/>
                <a:gd name="connsiteX328" fmla="*/ 118085 w 1932172"/>
                <a:gd name="connsiteY328" fmla="*/ 884482 h 1394451"/>
                <a:gd name="connsiteX329" fmla="*/ 125883 w 1932172"/>
                <a:gd name="connsiteY329" fmla="*/ 870001 h 1394451"/>
                <a:gd name="connsiteX330" fmla="*/ 143707 w 1932172"/>
                <a:gd name="connsiteY330" fmla="*/ 853291 h 1394451"/>
                <a:gd name="connsiteX331" fmla="*/ 133681 w 1932172"/>
                <a:gd name="connsiteY331" fmla="*/ 842152 h 1394451"/>
                <a:gd name="connsiteX332" fmla="*/ 124769 w 1932172"/>
                <a:gd name="connsiteY332" fmla="*/ 825442 h 1394451"/>
                <a:gd name="connsiteX333" fmla="*/ 109173 w 1932172"/>
                <a:gd name="connsiteY333" fmla="*/ 800935 h 1394451"/>
                <a:gd name="connsiteX334" fmla="*/ 119199 w 1932172"/>
                <a:gd name="connsiteY334" fmla="*/ 787568 h 1394451"/>
                <a:gd name="connsiteX335" fmla="*/ 125883 w 1932172"/>
                <a:gd name="connsiteY335" fmla="*/ 780884 h 1394451"/>
                <a:gd name="connsiteX336" fmla="*/ 103046 w 1932172"/>
                <a:gd name="connsiteY336" fmla="*/ 741896 h 1394451"/>
                <a:gd name="connsiteX337" fmla="*/ 98033 w 1932172"/>
                <a:gd name="connsiteY337" fmla="*/ 734098 h 1394451"/>
                <a:gd name="connsiteX338" fmla="*/ 81322 w 1932172"/>
                <a:gd name="connsiteY338" fmla="*/ 731870 h 1394451"/>
                <a:gd name="connsiteX339" fmla="*/ 66840 w 1932172"/>
                <a:gd name="connsiteY339" fmla="*/ 732984 h 1394451"/>
                <a:gd name="connsiteX340" fmla="*/ 47902 w 1932172"/>
                <a:gd name="connsiteY340" fmla="*/ 730756 h 1394451"/>
                <a:gd name="connsiteX341" fmla="*/ 38990 w 1932172"/>
                <a:gd name="connsiteY341" fmla="*/ 718502 h 1394451"/>
                <a:gd name="connsiteX342" fmla="*/ 28964 w 1932172"/>
                <a:gd name="connsiteY342" fmla="*/ 708477 h 1394451"/>
                <a:gd name="connsiteX343" fmla="*/ 38990 w 1932172"/>
                <a:gd name="connsiteY343" fmla="*/ 690654 h 1394451"/>
                <a:gd name="connsiteX344" fmla="*/ 45674 w 1932172"/>
                <a:gd name="connsiteY344" fmla="*/ 673944 h 1394451"/>
                <a:gd name="connsiteX345" fmla="*/ 62384 w 1932172"/>
                <a:gd name="connsiteY345" fmla="*/ 655007 h 1394451"/>
                <a:gd name="connsiteX346" fmla="*/ 59042 w 1932172"/>
                <a:gd name="connsiteY346" fmla="*/ 641639 h 1394451"/>
                <a:gd name="connsiteX347" fmla="*/ 52358 w 1932172"/>
                <a:gd name="connsiteY347" fmla="*/ 623816 h 1394451"/>
                <a:gd name="connsiteX348" fmla="*/ 64612 w 1932172"/>
                <a:gd name="connsiteY348" fmla="*/ 611563 h 1394451"/>
                <a:gd name="connsiteX349" fmla="*/ 71296 w 1932172"/>
                <a:gd name="connsiteY349" fmla="*/ 605993 h 1394451"/>
                <a:gd name="connsiteX350" fmla="*/ 64612 w 1932172"/>
                <a:gd name="connsiteY350" fmla="*/ 592625 h 1394451"/>
                <a:gd name="connsiteX351" fmla="*/ 55700 w 1932172"/>
                <a:gd name="connsiteY351" fmla="*/ 574802 h 1394451"/>
                <a:gd name="connsiteX352" fmla="*/ 57928 w 1932172"/>
                <a:gd name="connsiteY352" fmla="*/ 562548 h 1394451"/>
                <a:gd name="connsiteX353" fmla="*/ 69068 w 1932172"/>
                <a:gd name="connsiteY353" fmla="*/ 549181 h 1394451"/>
                <a:gd name="connsiteX354" fmla="*/ 81322 w 1932172"/>
                <a:gd name="connsiteY354" fmla="*/ 544725 h 1394451"/>
                <a:gd name="connsiteX355" fmla="*/ 93577 w 1932172"/>
                <a:gd name="connsiteY355" fmla="*/ 549181 h 1394451"/>
                <a:gd name="connsiteX356" fmla="*/ 102489 w 1932172"/>
                <a:gd name="connsiteY356" fmla="*/ 555865 h 1394451"/>
                <a:gd name="connsiteX357" fmla="*/ 113629 w 1932172"/>
                <a:gd name="connsiteY357" fmla="*/ 544725 h 1394451"/>
                <a:gd name="connsiteX358" fmla="*/ 129225 w 1932172"/>
                <a:gd name="connsiteY358" fmla="*/ 529130 h 1394451"/>
                <a:gd name="connsiteX359" fmla="*/ 137023 w 1932172"/>
                <a:gd name="connsiteY359" fmla="*/ 542497 h 1394451"/>
                <a:gd name="connsiteX360" fmla="*/ 137023 w 1932172"/>
                <a:gd name="connsiteY360" fmla="*/ 558093 h 1394451"/>
                <a:gd name="connsiteX361" fmla="*/ 148163 w 1932172"/>
                <a:gd name="connsiteY361" fmla="*/ 567004 h 1394451"/>
                <a:gd name="connsiteX362" fmla="*/ 155125 w 1932172"/>
                <a:gd name="connsiteY362" fmla="*/ 568954 h 1394451"/>
                <a:gd name="connsiteX363" fmla="*/ 156796 w 1932172"/>
                <a:gd name="connsiteY363" fmla="*/ 568675 h 1394451"/>
                <a:gd name="connsiteX364" fmla="*/ 168215 w 1932172"/>
                <a:gd name="connsiteY364" fmla="*/ 562548 h 1394451"/>
                <a:gd name="connsiteX365" fmla="*/ 163759 w 1932172"/>
                <a:gd name="connsiteY365" fmla="*/ 553637 h 1394451"/>
                <a:gd name="connsiteX366" fmla="*/ 160417 w 1932172"/>
                <a:gd name="connsiteY366" fmla="*/ 543611 h 1394451"/>
                <a:gd name="connsiteX367" fmla="*/ 167101 w 1932172"/>
                <a:gd name="connsiteY367" fmla="*/ 530244 h 1394451"/>
                <a:gd name="connsiteX368" fmla="*/ 162645 w 1932172"/>
                <a:gd name="connsiteY368" fmla="*/ 517990 h 1394451"/>
                <a:gd name="connsiteX369" fmla="*/ 173785 w 1932172"/>
                <a:gd name="connsiteY369" fmla="*/ 509357 h 1394451"/>
                <a:gd name="connsiteX370" fmla="*/ 184925 w 1932172"/>
                <a:gd name="connsiteY370" fmla="*/ 522446 h 1394451"/>
                <a:gd name="connsiteX371" fmla="*/ 200521 w 1932172"/>
                <a:gd name="connsiteY371" fmla="*/ 531358 h 1394451"/>
                <a:gd name="connsiteX372" fmla="*/ 212775 w 1932172"/>
                <a:gd name="connsiteY372" fmla="*/ 521332 h 1394451"/>
                <a:gd name="connsiteX373" fmla="*/ 226143 w 1932172"/>
                <a:gd name="connsiteY373" fmla="*/ 505737 h 1394451"/>
                <a:gd name="connsiteX374" fmla="*/ 232827 w 1932172"/>
                <a:gd name="connsiteY374" fmla="*/ 513534 h 1394451"/>
                <a:gd name="connsiteX375" fmla="*/ 240625 w 1932172"/>
                <a:gd name="connsiteY375" fmla="*/ 524674 h 1394451"/>
                <a:gd name="connsiteX376" fmla="*/ 259563 w 1932172"/>
                <a:gd name="connsiteY376" fmla="*/ 516876 h 1394451"/>
                <a:gd name="connsiteX377" fmla="*/ 279616 w 1932172"/>
                <a:gd name="connsiteY377" fmla="*/ 514648 h 1394451"/>
                <a:gd name="connsiteX378" fmla="*/ 295212 w 1932172"/>
                <a:gd name="connsiteY378" fmla="*/ 515762 h 1394451"/>
                <a:gd name="connsiteX379" fmla="*/ 304124 w 1932172"/>
                <a:gd name="connsiteY379" fmla="*/ 502395 h 1394451"/>
                <a:gd name="connsiteX380" fmla="*/ 315264 w 1932172"/>
                <a:gd name="connsiteY380" fmla="*/ 492369 h 1394451"/>
                <a:gd name="connsiteX381" fmla="*/ 334202 w 1932172"/>
                <a:gd name="connsiteY381" fmla="*/ 487913 h 1394451"/>
                <a:gd name="connsiteX382" fmla="*/ 364280 w 1932172"/>
                <a:gd name="connsiteY382" fmla="*/ 480116 h 1394451"/>
                <a:gd name="connsiteX383" fmla="*/ 376534 w 1932172"/>
                <a:gd name="connsiteY383" fmla="*/ 493483 h 1394451"/>
                <a:gd name="connsiteX384" fmla="*/ 387674 w 1932172"/>
                <a:gd name="connsiteY384" fmla="*/ 507965 h 1394451"/>
                <a:gd name="connsiteX385" fmla="*/ 408840 w 1932172"/>
                <a:gd name="connsiteY385" fmla="*/ 500167 h 1394451"/>
                <a:gd name="connsiteX386" fmla="*/ 413296 w 1932172"/>
                <a:gd name="connsiteY386" fmla="*/ 485685 h 1394451"/>
                <a:gd name="connsiteX387" fmla="*/ 414410 w 1932172"/>
                <a:gd name="connsiteY387" fmla="*/ 472318 h 1394451"/>
                <a:gd name="connsiteX388" fmla="*/ 425550 w 1932172"/>
                <a:gd name="connsiteY388" fmla="*/ 464520 h 1394451"/>
                <a:gd name="connsiteX389" fmla="*/ 440032 w 1932172"/>
                <a:gd name="connsiteY389" fmla="*/ 464520 h 1394451"/>
                <a:gd name="connsiteX390" fmla="*/ 453400 w 1932172"/>
                <a:gd name="connsiteY390" fmla="*/ 462292 h 1394451"/>
                <a:gd name="connsiteX391" fmla="*/ 470946 w 1932172"/>
                <a:gd name="connsiteY391" fmla="*/ 461178 h 1394451"/>
                <a:gd name="connsiteX392" fmla="*/ 471224 w 1932172"/>
                <a:gd name="connsiteY392" fmla="*/ 461178 h 1394451"/>
                <a:gd name="connsiteX393" fmla="*/ 466768 w 1932172"/>
                <a:gd name="connsiteY393" fmla="*/ 451153 h 1394451"/>
                <a:gd name="connsiteX394" fmla="*/ 462312 w 1932172"/>
                <a:gd name="connsiteY394" fmla="*/ 438899 h 1394451"/>
                <a:gd name="connsiteX395" fmla="*/ 473452 w 1932172"/>
                <a:gd name="connsiteY395" fmla="*/ 428874 h 1394451"/>
                <a:gd name="connsiteX396" fmla="*/ 476794 w 1932172"/>
                <a:gd name="connsiteY396" fmla="*/ 415506 h 1394451"/>
                <a:gd name="connsiteX397" fmla="*/ 481251 w 1932172"/>
                <a:gd name="connsiteY397" fmla="*/ 397683 h 1394451"/>
                <a:gd name="connsiteX398" fmla="*/ 477908 w 1932172"/>
                <a:gd name="connsiteY398" fmla="*/ 384315 h 1394451"/>
                <a:gd name="connsiteX399" fmla="*/ 470110 w 1932172"/>
                <a:gd name="connsiteY399" fmla="*/ 380973 h 1394451"/>
                <a:gd name="connsiteX400" fmla="*/ 464540 w 1932172"/>
                <a:gd name="connsiteY400" fmla="*/ 370948 h 1394451"/>
                <a:gd name="connsiteX401" fmla="*/ 467882 w 1932172"/>
                <a:gd name="connsiteY401" fmla="*/ 357580 h 1394451"/>
                <a:gd name="connsiteX402" fmla="*/ 471224 w 1932172"/>
                <a:gd name="connsiteY402" fmla="*/ 343099 h 1394451"/>
                <a:gd name="connsiteX403" fmla="*/ 476794 w 1932172"/>
                <a:gd name="connsiteY403" fmla="*/ 327504 h 1394451"/>
                <a:gd name="connsiteX404" fmla="*/ 489049 w 1932172"/>
                <a:gd name="connsiteY404" fmla="*/ 337529 h 1394451"/>
                <a:gd name="connsiteX405" fmla="*/ 501303 w 1932172"/>
                <a:gd name="connsiteY405" fmla="*/ 346441 h 1394451"/>
                <a:gd name="connsiteX406" fmla="*/ 513557 w 1932172"/>
                <a:gd name="connsiteY406" fmla="*/ 343099 h 1394451"/>
                <a:gd name="connsiteX407" fmla="*/ 529153 w 1932172"/>
                <a:gd name="connsiteY407" fmla="*/ 340871 h 1394451"/>
                <a:gd name="connsiteX408" fmla="*/ 540571 w 1932172"/>
                <a:gd name="connsiteY408" fmla="*/ 336415 h 1394451"/>
                <a:gd name="connsiteX409" fmla="*/ 540293 w 1932172"/>
                <a:gd name="connsiteY409" fmla="*/ 336415 h 1394451"/>
                <a:gd name="connsiteX410" fmla="*/ 533609 w 1932172"/>
                <a:gd name="connsiteY410" fmla="*/ 323048 h 1394451"/>
                <a:gd name="connsiteX411" fmla="*/ 528039 w 1932172"/>
                <a:gd name="connsiteY411" fmla="*/ 309680 h 1394451"/>
                <a:gd name="connsiteX412" fmla="*/ 523583 w 1932172"/>
                <a:gd name="connsiteY412" fmla="*/ 297427 h 1394451"/>
                <a:gd name="connsiteX413" fmla="*/ 521355 w 1932172"/>
                <a:gd name="connsiteY413" fmla="*/ 280717 h 1394451"/>
                <a:gd name="connsiteX414" fmla="*/ 513557 w 1932172"/>
                <a:gd name="connsiteY414" fmla="*/ 270692 h 1394451"/>
                <a:gd name="connsiteX415" fmla="*/ 511329 w 1932172"/>
                <a:gd name="connsiteY415" fmla="*/ 259552 h 1394451"/>
                <a:gd name="connsiteX416" fmla="*/ 512443 w 1932172"/>
                <a:gd name="connsiteY416" fmla="*/ 246185 h 1394451"/>
                <a:gd name="connsiteX417" fmla="*/ 526925 w 1932172"/>
                <a:gd name="connsiteY417" fmla="*/ 247299 h 1394451"/>
                <a:gd name="connsiteX418" fmla="*/ 543635 w 1932172"/>
                <a:gd name="connsiteY418" fmla="*/ 250641 h 1394451"/>
                <a:gd name="connsiteX419" fmla="*/ 544749 w 1932172"/>
                <a:gd name="connsiteY419" fmla="*/ 238387 h 1394451"/>
                <a:gd name="connsiteX420" fmla="*/ 551433 w 1932172"/>
                <a:gd name="connsiteY420" fmla="*/ 226412 h 1394451"/>
                <a:gd name="connsiteX421" fmla="*/ 562573 w 1932172"/>
                <a:gd name="connsiteY421" fmla="*/ 216108 h 1394451"/>
                <a:gd name="connsiteX422" fmla="*/ 571485 w 1932172"/>
                <a:gd name="connsiteY422" fmla="*/ 204968 h 1394451"/>
                <a:gd name="connsiteX423" fmla="*/ 569257 w 1932172"/>
                <a:gd name="connsiteY423" fmla="*/ 192715 h 1394451"/>
                <a:gd name="connsiteX424" fmla="*/ 570371 w 1932172"/>
                <a:gd name="connsiteY424" fmla="*/ 180461 h 1394451"/>
                <a:gd name="connsiteX425" fmla="*/ 585967 w 1932172"/>
                <a:gd name="connsiteY425" fmla="*/ 181575 h 1394451"/>
                <a:gd name="connsiteX426" fmla="*/ 601563 w 1932172"/>
                <a:gd name="connsiteY426" fmla="*/ 180461 h 1394451"/>
                <a:gd name="connsiteX427" fmla="*/ 613817 w 1932172"/>
                <a:gd name="connsiteY427" fmla="*/ 169322 h 1394451"/>
                <a:gd name="connsiteX428" fmla="*/ 621615 w 1932172"/>
                <a:gd name="connsiteY428" fmla="*/ 160410 h 1394451"/>
                <a:gd name="connsiteX429" fmla="*/ 631641 w 1932172"/>
                <a:gd name="connsiteY429" fmla="*/ 148157 h 1394451"/>
                <a:gd name="connsiteX430" fmla="*/ 623843 w 1932172"/>
                <a:gd name="connsiteY430" fmla="*/ 140359 h 1394451"/>
                <a:gd name="connsiteX431" fmla="*/ 620501 w 1932172"/>
                <a:gd name="connsiteY431" fmla="*/ 124763 h 1394451"/>
                <a:gd name="connsiteX432" fmla="*/ 631641 w 1932172"/>
                <a:gd name="connsiteY432" fmla="*/ 119194 h 1394451"/>
                <a:gd name="connsiteX433" fmla="*/ 649465 w 1932172"/>
                <a:gd name="connsiteY433" fmla="*/ 120308 h 1394451"/>
                <a:gd name="connsiteX434" fmla="*/ 649465 w 1932172"/>
                <a:gd name="connsiteY434" fmla="*/ 106940 h 1394451"/>
                <a:gd name="connsiteX435" fmla="*/ 661719 w 1932172"/>
                <a:gd name="connsiteY435" fmla="*/ 94687 h 1394451"/>
                <a:gd name="connsiteX436" fmla="*/ 670631 w 1932172"/>
                <a:gd name="connsiteY436" fmla="*/ 81319 h 1394451"/>
                <a:gd name="connsiteX437" fmla="*/ 682886 w 1932172"/>
                <a:gd name="connsiteY437" fmla="*/ 66838 h 1394451"/>
                <a:gd name="connsiteX438" fmla="*/ 675087 w 1932172"/>
                <a:gd name="connsiteY438" fmla="*/ 59040 h 1394451"/>
                <a:gd name="connsiteX439" fmla="*/ 667289 w 1932172"/>
                <a:gd name="connsiteY439" fmla="*/ 50128 h 1394451"/>
                <a:gd name="connsiteX440" fmla="*/ 666175 w 1932172"/>
                <a:gd name="connsiteY440" fmla="*/ 40103 h 1394451"/>
                <a:gd name="connsiteX441" fmla="*/ 668403 w 1932172"/>
                <a:gd name="connsiteY441" fmla="*/ 24507 h 1394451"/>
                <a:gd name="connsiteX442" fmla="*/ 680658 w 1932172"/>
                <a:gd name="connsiteY442" fmla="*/ 15596 h 1394451"/>
                <a:gd name="connsiteX443" fmla="*/ 700710 w 1932172"/>
                <a:gd name="connsiteY443" fmla="*/ 8912 h 1394451"/>
                <a:gd name="connsiteX444" fmla="*/ 711850 w 1932172"/>
                <a:gd name="connsiteY444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85374 w 1932172"/>
                <a:gd name="connsiteY256" fmla="*/ 1263227 h 1394451"/>
                <a:gd name="connsiteX257" fmla="*/ 766714 w 1932172"/>
                <a:gd name="connsiteY257" fmla="*/ 1267683 h 1394451"/>
                <a:gd name="connsiteX258" fmla="*/ 764208 w 1932172"/>
                <a:gd name="connsiteY258" fmla="*/ 1249860 h 1394451"/>
                <a:gd name="connsiteX259" fmla="*/ 761980 w 1932172"/>
                <a:gd name="connsiteY259" fmla="*/ 1233150 h 1394451"/>
                <a:gd name="connsiteX260" fmla="*/ 750840 w 1932172"/>
                <a:gd name="connsiteY260" fmla="*/ 1233150 h 1394451"/>
                <a:gd name="connsiteX261" fmla="*/ 733016 w 1932172"/>
                <a:gd name="connsiteY261" fmla="*/ 1232037 h 1394451"/>
                <a:gd name="connsiteX262" fmla="*/ 712964 w 1932172"/>
                <a:gd name="connsiteY262" fmla="*/ 1225353 h 1394451"/>
                <a:gd name="connsiteX263" fmla="*/ 694026 w 1932172"/>
                <a:gd name="connsiteY263" fmla="*/ 1224239 h 1394451"/>
                <a:gd name="connsiteX264" fmla="*/ 676201 w 1932172"/>
                <a:gd name="connsiteY264" fmla="*/ 1224239 h 1394451"/>
                <a:gd name="connsiteX265" fmla="*/ 659491 w 1932172"/>
                <a:gd name="connsiteY265" fmla="*/ 1239834 h 1394451"/>
                <a:gd name="connsiteX266" fmla="*/ 645009 w 1932172"/>
                <a:gd name="connsiteY266" fmla="*/ 1216441 h 1394451"/>
                <a:gd name="connsiteX267" fmla="*/ 638325 w 1932172"/>
                <a:gd name="connsiteY267" fmla="*/ 1204188 h 1394451"/>
                <a:gd name="connsiteX268" fmla="*/ 626071 w 1932172"/>
                <a:gd name="connsiteY268" fmla="*/ 1185250 h 1394451"/>
                <a:gd name="connsiteX269" fmla="*/ 602677 w 1932172"/>
                <a:gd name="connsiteY269" fmla="*/ 1189706 h 1394451"/>
                <a:gd name="connsiteX270" fmla="*/ 572599 w 1932172"/>
                <a:gd name="connsiteY270" fmla="*/ 1190820 h 1394451"/>
                <a:gd name="connsiteX271" fmla="*/ 546977 w 1932172"/>
                <a:gd name="connsiteY271" fmla="*/ 1190820 h 1394451"/>
                <a:gd name="connsiteX272" fmla="*/ 544749 w 1932172"/>
                <a:gd name="connsiteY272" fmla="*/ 1184136 h 1394451"/>
                <a:gd name="connsiteX273" fmla="*/ 533609 w 1932172"/>
                <a:gd name="connsiteY273" fmla="*/ 1166313 h 1394451"/>
                <a:gd name="connsiteX274" fmla="*/ 516899 w 1932172"/>
                <a:gd name="connsiteY274" fmla="*/ 1149604 h 1394451"/>
                <a:gd name="connsiteX275" fmla="*/ 496847 w 1932172"/>
                <a:gd name="connsiteY275" fmla="*/ 1156287 h 1394451"/>
                <a:gd name="connsiteX276" fmla="*/ 474566 w 1932172"/>
                <a:gd name="connsiteY276" fmla="*/ 1149604 h 1394451"/>
                <a:gd name="connsiteX277" fmla="*/ 450615 w 1932172"/>
                <a:gd name="connsiteY277" fmla="*/ 1144034 h 1394451"/>
                <a:gd name="connsiteX278" fmla="*/ 443374 w 1932172"/>
                <a:gd name="connsiteY278" fmla="*/ 1147376 h 1394451"/>
                <a:gd name="connsiteX279" fmla="*/ 422208 w 1932172"/>
                <a:gd name="connsiteY279" fmla="*/ 1128439 h 1394451"/>
                <a:gd name="connsiteX280" fmla="*/ 409954 w 1932172"/>
                <a:gd name="connsiteY280" fmla="*/ 1121755 h 1394451"/>
                <a:gd name="connsiteX281" fmla="*/ 393244 w 1932172"/>
                <a:gd name="connsiteY281" fmla="*/ 1115071 h 1394451"/>
                <a:gd name="connsiteX282" fmla="*/ 375420 w 1932172"/>
                <a:gd name="connsiteY282" fmla="*/ 1111729 h 1394451"/>
                <a:gd name="connsiteX283" fmla="*/ 369850 w 1932172"/>
                <a:gd name="connsiteY283" fmla="*/ 1128439 h 1394451"/>
                <a:gd name="connsiteX284" fmla="*/ 373192 w 1932172"/>
                <a:gd name="connsiteY284" fmla="*/ 1154060 h 1394451"/>
                <a:gd name="connsiteX285" fmla="*/ 375420 w 1932172"/>
                <a:gd name="connsiteY285" fmla="*/ 1178567 h 1394451"/>
                <a:gd name="connsiteX286" fmla="*/ 372078 w 1932172"/>
                <a:gd name="connsiteY286" fmla="*/ 1198618 h 1394451"/>
                <a:gd name="connsiteX287" fmla="*/ 349798 w 1932172"/>
                <a:gd name="connsiteY287" fmla="*/ 1198618 h 1394451"/>
                <a:gd name="connsiteX288" fmla="*/ 325290 w 1932172"/>
                <a:gd name="connsiteY288" fmla="*/ 1196390 h 1394451"/>
                <a:gd name="connsiteX289" fmla="*/ 298554 w 1932172"/>
                <a:gd name="connsiteY289" fmla="*/ 1195276 h 1394451"/>
                <a:gd name="connsiteX290" fmla="*/ 298275 w 1932172"/>
                <a:gd name="connsiteY290" fmla="*/ 1195276 h 1394451"/>
                <a:gd name="connsiteX291" fmla="*/ 271817 w 1932172"/>
                <a:gd name="connsiteY291" fmla="*/ 1195276 h 1394451"/>
                <a:gd name="connsiteX292" fmla="*/ 250651 w 1932172"/>
                <a:gd name="connsiteY292" fmla="*/ 1183022 h 1394451"/>
                <a:gd name="connsiteX293" fmla="*/ 243967 w 1932172"/>
                <a:gd name="connsiteY293" fmla="*/ 1197504 h 1394451"/>
                <a:gd name="connsiteX294" fmla="*/ 238397 w 1932172"/>
                <a:gd name="connsiteY294" fmla="*/ 1207529 h 1394451"/>
                <a:gd name="connsiteX295" fmla="*/ 218345 w 1932172"/>
                <a:gd name="connsiteY295" fmla="*/ 1200846 h 1394451"/>
                <a:gd name="connsiteX296" fmla="*/ 203863 w 1932172"/>
                <a:gd name="connsiteY296" fmla="*/ 1199732 h 1394451"/>
                <a:gd name="connsiteX297" fmla="*/ 196065 w 1932172"/>
                <a:gd name="connsiteY297" fmla="*/ 1183022 h 1394451"/>
                <a:gd name="connsiteX298" fmla="*/ 181583 w 1932172"/>
                <a:gd name="connsiteY298" fmla="*/ 1169655 h 1394451"/>
                <a:gd name="connsiteX299" fmla="*/ 160417 w 1932172"/>
                <a:gd name="connsiteY299" fmla="*/ 1177453 h 1394451"/>
                <a:gd name="connsiteX300" fmla="*/ 137023 w 1932172"/>
                <a:gd name="connsiteY300" fmla="*/ 1188592 h 1394451"/>
                <a:gd name="connsiteX301" fmla="*/ 116971 w 1932172"/>
                <a:gd name="connsiteY301" fmla="*/ 1198618 h 1394451"/>
                <a:gd name="connsiteX302" fmla="*/ 99147 w 1932172"/>
                <a:gd name="connsiteY302" fmla="*/ 1197504 h 1394451"/>
                <a:gd name="connsiteX303" fmla="*/ 84664 w 1932172"/>
                <a:gd name="connsiteY303" fmla="*/ 1183022 h 1394451"/>
                <a:gd name="connsiteX304" fmla="*/ 69068 w 1932172"/>
                <a:gd name="connsiteY304" fmla="*/ 1171883 h 1394451"/>
                <a:gd name="connsiteX305" fmla="*/ 69068 w 1932172"/>
                <a:gd name="connsiteY305" fmla="*/ 1157401 h 1394451"/>
                <a:gd name="connsiteX306" fmla="*/ 59042 w 1932172"/>
                <a:gd name="connsiteY306" fmla="*/ 1144034 h 1394451"/>
                <a:gd name="connsiteX307" fmla="*/ 47902 w 1932172"/>
                <a:gd name="connsiteY307" fmla="*/ 1132894 h 1394451"/>
                <a:gd name="connsiteX308" fmla="*/ 26736 w 1932172"/>
                <a:gd name="connsiteY308" fmla="*/ 1120641 h 1394451"/>
                <a:gd name="connsiteX309" fmla="*/ 3621 w 1932172"/>
                <a:gd name="connsiteY309" fmla="*/ 1111172 h 1394451"/>
                <a:gd name="connsiteX310" fmla="*/ 0 w 1932172"/>
                <a:gd name="connsiteY310" fmla="*/ 1092792 h 1394451"/>
                <a:gd name="connsiteX311" fmla="*/ 1114 w 1932172"/>
                <a:gd name="connsiteY311" fmla="*/ 1081652 h 1394451"/>
                <a:gd name="connsiteX312" fmla="*/ 6684 w 1932172"/>
                <a:gd name="connsiteY312" fmla="*/ 1068285 h 1394451"/>
                <a:gd name="connsiteX313" fmla="*/ 17824 w 1932172"/>
                <a:gd name="connsiteY313" fmla="*/ 1058259 h 1394451"/>
                <a:gd name="connsiteX314" fmla="*/ 18938 w 1932172"/>
                <a:gd name="connsiteY314" fmla="*/ 1040436 h 1394451"/>
                <a:gd name="connsiteX315" fmla="*/ 20052 w 1932172"/>
                <a:gd name="connsiteY315" fmla="*/ 1021499 h 1394451"/>
                <a:gd name="connsiteX316" fmla="*/ 24508 w 1932172"/>
                <a:gd name="connsiteY316" fmla="*/ 1008131 h 1394451"/>
                <a:gd name="connsiteX317" fmla="*/ 35648 w 1932172"/>
                <a:gd name="connsiteY317" fmla="*/ 1009245 h 1394451"/>
                <a:gd name="connsiteX318" fmla="*/ 55700 w 1932172"/>
                <a:gd name="connsiteY318" fmla="*/ 1010359 h 1394451"/>
                <a:gd name="connsiteX319" fmla="*/ 63498 w 1932172"/>
                <a:gd name="connsiteY319" fmla="*/ 1003675 h 1394451"/>
                <a:gd name="connsiteX320" fmla="*/ 55700 w 1932172"/>
                <a:gd name="connsiteY320" fmla="*/ 994764 h 1394451"/>
                <a:gd name="connsiteX321" fmla="*/ 46788 w 1932172"/>
                <a:gd name="connsiteY321" fmla="*/ 979168 h 1394451"/>
                <a:gd name="connsiteX322" fmla="*/ 61270 w 1932172"/>
                <a:gd name="connsiteY322" fmla="*/ 968029 h 1394451"/>
                <a:gd name="connsiteX323" fmla="*/ 74638 w 1932172"/>
                <a:gd name="connsiteY323" fmla="*/ 955775 h 1394451"/>
                <a:gd name="connsiteX324" fmla="*/ 94691 w 1932172"/>
                <a:gd name="connsiteY324" fmla="*/ 942408 h 1394451"/>
                <a:gd name="connsiteX325" fmla="*/ 101375 w 1932172"/>
                <a:gd name="connsiteY325" fmla="*/ 920129 h 1394451"/>
                <a:gd name="connsiteX326" fmla="*/ 109173 w 1932172"/>
                <a:gd name="connsiteY326" fmla="*/ 902305 h 1394451"/>
                <a:gd name="connsiteX327" fmla="*/ 118085 w 1932172"/>
                <a:gd name="connsiteY327" fmla="*/ 884482 h 1394451"/>
                <a:gd name="connsiteX328" fmla="*/ 125883 w 1932172"/>
                <a:gd name="connsiteY328" fmla="*/ 870001 h 1394451"/>
                <a:gd name="connsiteX329" fmla="*/ 143707 w 1932172"/>
                <a:gd name="connsiteY329" fmla="*/ 853291 h 1394451"/>
                <a:gd name="connsiteX330" fmla="*/ 133681 w 1932172"/>
                <a:gd name="connsiteY330" fmla="*/ 842152 h 1394451"/>
                <a:gd name="connsiteX331" fmla="*/ 124769 w 1932172"/>
                <a:gd name="connsiteY331" fmla="*/ 825442 h 1394451"/>
                <a:gd name="connsiteX332" fmla="*/ 109173 w 1932172"/>
                <a:gd name="connsiteY332" fmla="*/ 800935 h 1394451"/>
                <a:gd name="connsiteX333" fmla="*/ 119199 w 1932172"/>
                <a:gd name="connsiteY333" fmla="*/ 787568 h 1394451"/>
                <a:gd name="connsiteX334" fmla="*/ 125883 w 1932172"/>
                <a:gd name="connsiteY334" fmla="*/ 780884 h 1394451"/>
                <a:gd name="connsiteX335" fmla="*/ 103046 w 1932172"/>
                <a:gd name="connsiteY335" fmla="*/ 741896 h 1394451"/>
                <a:gd name="connsiteX336" fmla="*/ 98033 w 1932172"/>
                <a:gd name="connsiteY336" fmla="*/ 734098 h 1394451"/>
                <a:gd name="connsiteX337" fmla="*/ 81322 w 1932172"/>
                <a:gd name="connsiteY337" fmla="*/ 731870 h 1394451"/>
                <a:gd name="connsiteX338" fmla="*/ 66840 w 1932172"/>
                <a:gd name="connsiteY338" fmla="*/ 732984 h 1394451"/>
                <a:gd name="connsiteX339" fmla="*/ 47902 w 1932172"/>
                <a:gd name="connsiteY339" fmla="*/ 730756 h 1394451"/>
                <a:gd name="connsiteX340" fmla="*/ 38990 w 1932172"/>
                <a:gd name="connsiteY340" fmla="*/ 718502 h 1394451"/>
                <a:gd name="connsiteX341" fmla="*/ 28964 w 1932172"/>
                <a:gd name="connsiteY341" fmla="*/ 708477 h 1394451"/>
                <a:gd name="connsiteX342" fmla="*/ 38990 w 1932172"/>
                <a:gd name="connsiteY342" fmla="*/ 690654 h 1394451"/>
                <a:gd name="connsiteX343" fmla="*/ 45674 w 1932172"/>
                <a:gd name="connsiteY343" fmla="*/ 673944 h 1394451"/>
                <a:gd name="connsiteX344" fmla="*/ 62384 w 1932172"/>
                <a:gd name="connsiteY344" fmla="*/ 655007 h 1394451"/>
                <a:gd name="connsiteX345" fmla="*/ 59042 w 1932172"/>
                <a:gd name="connsiteY345" fmla="*/ 641639 h 1394451"/>
                <a:gd name="connsiteX346" fmla="*/ 52358 w 1932172"/>
                <a:gd name="connsiteY346" fmla="*/ 623816 h 1394451"/>
                <a:gd name="connsiteX347" fmla="*/ 64612 w 1932172"/>
                <a:gd name="connsiteY347" fmla="*/ 611563 h 1394451"/>
                <a:gd name="connsiteX348" fmla="*/ 71296 w 1932172"/>
                <a:gd name="connsiteY348" fmla="*/ 605993 h 1394451"/>
                <a:gd name="connsiteX349" fmla="*/ 64612 w 1932172"/>
                <a:gd name="connsiteY349" fmla="*/ 592625 h 1394451"/>
                <a:gd name="connsiteX350" fmla="*/ 55700 w 1932172"/>
                <a:gd name="connsiteY350" fmla="*/ 574802 h 1394451"/>
                <a:gd name="connsiteX351" fmla="*/ 57928 w 1932172"/>
                <a:gd name="connsiteY351" fmla="*/ 562548 h 1394451"/>
                <a:gd name="connsiteX352" fmla="*/ 69068 w 1932172"/>
                <a:gd name="connsiteY352" fmla="*/ 549181 h 1394451"/>
                <a:gd name="connsiteX353" fmla="*/ 81322 w 1932172"/>
                <a:gd name="connsiteY353" fmla="*/ 544725 h 1394451"/>
                <a:gd name="connsiteX354" fmla="*/ 93577 w 1932172"/>
                <a:gd name="connsiteY354" fmla="*/ 549181 h 1394451"/>
                <a:gd name="connsiteX355" fmla="*/ 102489 w 1932172"/>
                <a:gd name="connsiteY355" fmla="*/ 555865 h 1394451"/>
                <a:gd name="connsiteX356" fmla="*/ 113629 w 1932172"/>
                <a:gd name="connsiteY356" fmla="*/ 544725 h 1394451"/>
                <a:gd name="connsiteX357" fmla="*/ 129225 w 1932172"/>
                <a:gd name="connsiteY357" fmla="*/ 529130 h 1394451"/>
                <a:gd name="connsiteX358" fmla="*/ 137023 w 1932172"/>
                <a:gd name="connsiteY358" fmla="*/ 542497 h 1394451"/>
                <a:gd name="connsiteX359" fmla="*/ 137023 w 1932172"/>
                <a:gd name="connsiteY359" fmla="*/ 558093 h 1394451"/>
                <a:gd name="connsiteX360" fmla="*/ 148163 w 1932172"/>
                <a:gd name="connsiteY360" fmla="*/ 567004 h 1394451"/>
                <a:gd name="connsiteX361" fmla="*/ 155125 w 1932172"/>
                <a:gd name="connsiteY361" fmla="*/ 568954 h 1394451"/>
                <a:gd name="connsiteX362" fmla="*/ 156796 w 1932172"/>
                <a:gd name="connsiteY362" fmla="*/ 568675 h 1394451"/>
                <a:gd name="connsiteX363" fmla="*/ 168215 w 1932172"/>
                <a:gd name="connsiteY363" fmla="*/ 562548 h 1394451"/>
                <a:gd name="connsiteX364" fmla="*/ 163759 w 1932172"/>
                <a:gd name="connsiteY364" fmla="*/ 553637 h 1394451"/>
                <a:gd name="connsiteX365" fmla="*/ 160417 w 1932172"/>
                <a:gd name="connsiteY365" fmla="*/ 543611 h 1394451"/>
                <a:gd name="connsiteX366" fmla="*/ 167101 w 1932172"/>
                <a:gd name="connsiteY366" fmla="*/ 530244 h 1394451"/>
                <a:gd name="connsiteX367" fmla="*/ 162645 w 1932172"/>
                <a:gd name="connsiteY367" fmla="*/ 517990 h 1394451"/>
                <a:gd name="connsiteX368" fmla="*/ 173785 w 1932172"/>
                <a:gd name="connsiteY368" fmla="*/ 509357 h 1394451"/>
                <a:gd name="connsiteX369" fmla="*/ 184925 w 1932172"/>
                <a:gd name="connsiteY369" fmla="*/ 522446 h 1394451"/>
                <a:gd name="connsiteX370" fmla="*/ 200521 w 1932172"/>
                <a:gd name="connsiteY370" fmla="*/ 531358 h 1394451"/>
                <a:gd name="connsiteX371" fmla="*/ 212775 w 1932172"/>
                <a:gd name="connsiteY371" fmla="*/ 521332 h 1394451"/>
                <a:gd name="connsiteX372" fmla="*/ 226143 w 1932172"/>
                <a:gd name="connsiteY372" fmla="*/ 505737 h 1394451"/>
                <a:gd name="connsiteX373" fmla="*/ 232827 w 1932172"/>
                <a:gd name="connsiteY373" fmla="*/ 513534 h 1394451"/>
                <a:gd name="connsiteX374" fmla="*/ 240625 w 1932172"/>
                <a:gd name="connsiteY374" fmla="*/ 524674 h 1394451"/>
                <a:gd name="connsiteX375" fmla="*/ 259563 w 1932172"/>
                <a:gd name="connsiteY375" fmla="*/ 516876 h 1394451"/>
                <a:gd name="connsiteX376" fmla="*/ 279616 w 1932172"/>
                <a:gd name="connsiteY376" fmla="*/ 514648 h 1394451"/>
                <a:gd name="connsiteX377" fmla="*/ 295212 w 1932172"/>
                <a:gd name="connsiteY377" fmla="*/ 515762 h 1394451"/>
                <a:gd name="connsiteX378" fmla="*/ 304124 w 1932172"/>
                <a:gd name="connsiteY378" fmla="*/ 502395 h 1394451"/>
                <a:gd name="connsiteX379" fmla="*/ 315264 w 1932172"/>
                <a:gd name="connsiteY379" fmla="*/ 492369 h 1394451"/>
                <a:gd name="connsiteX380" fmla="*/ 334202 w 1932172"/>
                <a:gd name="connsiteY380" fmla="*/ 487913 h 1394451"/>
                <a:gd name="connsiteX381" fmla="*/ 364280 w 1932172"/>
                <a:gd name="connsiteY381" fmla="*/ 480116 h 1394451"/>
                <a:gd name="connsiteX382" fmla="*/ 376534 w 1932172"/>
                <a:gd name="connsiteY382" fmla="*/ 493483 h 1394451"/>
                <a:gd name="connsiteX383" fmla="*/ 387674 w 1932172"/>
                <a:gd name="connsiteY383" fmla="*/ 507965 h 1394451"/>
                <a:gd name="connsiteX384" fmla="*/ 408840 w 1932172"/>
                <a:gd name="connsiteY384" fmla="*/ 500167 h 1394451"/>
                <a:gd name="connsiteX385" fmla="*/ 413296 w 1932172"/>
                <a:gd name="connsiteY385" fmla="*/ 485685 h 1394451"/>
                <a:gd name="connsiteX386" fmla="*/ 414410 w 1932172"/>
                <a:gd name="connsiteY386" fmla="*/ 472318 h 1394451"/>
                <a:gd name="connsiteX387" fmla="*/ 425550 w 1932172"/>
                <a:gd name="connsiteY387" fmla="*/ 464520 h 1394451"/>
                <a:gd name="connsiteX388" fmla="*/ 440032 w 1932172"/>
                <a:gd name="connsiteY388" fmla="*/ 464520 h 1394451"/>
                <a:gd name="connsiteX389" fmla="*/ 453400 w 1932172"/>
                <a:gd name="connsiteY389" fmla="*/ 462292 h 1394451"/>
                <a:gd name="connsiteX390" fmla="*/ 470946 w 1932172"/>
                <a:gd name="connsiteY390" fmla="*/ 461178 h 1394451"/>
                <a:gd name="connsiteX391" fmla="*/ 471224 w 1932172"/>
                <a:gd name="connsiteY391" fmla="*/ 461178 h 1394451"/>
                <a:gd name="connsiteX392" fmla="*/ 466768 w 1932172"/>
                <a:gd name="connsiteY392" fmla="*/ 451153 h 1394451"/>
                <a:gd name="connsiteX393" fmla="*/ 462312 w 1932172"/>
                <a:gd name="connsiteY393" fmla="*/ 438899 h 1394451"/>
                <a:gd name="connsiteX394" fmla="*/ 473452 w 1932172"/>
                <a:gd name="connsiteY394" fmla="*/ 428874 h 1394451"/>
                <a:gd name="connsiteX395" fmla="*/ 476794 w 1932172"/>
                <a:gd name="connsiteY395" fmla="*/ 415506 h 1394451"/>
                <a:gd name="connsiteX396" fmla="*/ 481251 w 1932172"/>
                <a:gd name="connsiteY396" fmla="*/ 397683 h 1394451"/>
                <a:gd name="connsiteX397" fmla="*/ 477908 w 1932172"/>
                <a:gd name="connsiteY397" fmla="*/ 384315 h 1394451"/>
                <a:gd name="connsiteX398" fmla="*/ 470110 w 1932172"/>
                <a:gd name="connsiteY398" fmla="*/ 380973 h 1394451"/>
                <a:gd name="connsiteX399" fmla="*/ 464540 w 1932172"/>
                <a:gd name="connsiteY399" fmla="*/ 370948 h 1394451"/>
                <a:gd name="connsiteX400" fmla="*/ 467882 w 1932172"/>
                <a:gd name="connsiteY400" fmla="*/ 357580 h 1394451"/>
                <a:gd name="connsiteX401" fmla="*/ 471224 w 1932172"/>
                <a:gd name="connsiteY401" fmla="*/ 343099 h 1394451"/>
                <a:gd name="connsiteX402" fmla="*/ 476794 w 1932172"/>
                <a:gd name="connsiteY402" fmla="*/ 327504 h 1394451"/>
                <a:gd name="connsiteX403" fmla="*/ 489049 w 1932172"/>
                <a:gd name="connsiteY403" fmla="*/ 337529 h 1394451"/>
                <a:gd name="connsiteX404" fmla="*/ 501303 w 1932172"/>
                <a:gd name="connsiteY404" fmla="*/ 346441 h 1394451"/>
                <a:gd name="connsiteX405" fmla="*/ 513557 w 1932172"/>
                <a:gd name="connsiteY405" fmla="*/ 343099 h 1394451"/>
                <a:gd name="connsiteX406" fmla="*/ 529153 w 1932172"/>
                <a:gd name="connsiteY406" fmla="*/ 340871 h 1394451"/>
                <a:gd name="connsiteX407" fmla="*/ 540571 w 1932172"/>
                <a:gd name="connsiteY407" fmla="*/ 336415 h 1394451"/>
                <a:gd name="connsiteX408" fmla="*/ 540293 w 1932172"/>
                <a:gd name="connsiteY408" fmla="*/ 336415 h 1394451"/>
                <a:gd name="connsiteX409" fmla="*/ 533609 w 1932172"/>
                <a:gd name="connsiteY409" fmla="*/ 323048 h 1394451"/>
                <a:gd name="connsiteX410" fmla="*/ 528039 w 1932172"/>
                <a:gd name="connsiteY410" fmla="*/ 309680 h 1394451"/>
                <a:gd name="connsiteX411" fmla="*/ 523583 w 1932172"/>
                <a:gd name="connsiteY411" fmla="*/ 297427 h 1394451"/>
                <a:gd name="connsiteX412" fmla="*/ 521355 w 1932172"/>
                <a:gd name="connsiteY412" fmla="*/ 280717 h 1394451"/>
                <a:gd name="connsiteX413" fmla="*/ 513557 w 1932172"/>
                <a:gd name="connsiteY413" fmla="*/ 270692 h 1394451"/>
                <a:gd name="connsiteX414" fmla="*/ 511329 w 1932172"/>
                <a:gd name="connsiteY414" fmla="*/ 259552 h 1394451"/>
                <a:gd name="connsiteX415" fmla="*/ 512443 w 1932172"/>
                <a:gd name="connsiteY415" fmla="*/ 246185 h 1394451"/>
                <a:gd name="connsiteX416" fmla="*/ 526925 w 1932172"/>
                <a:gd name="connsiteY416" fmla="*/ 247299 h 1394451"/>
                <a:gd name="connsiteX417" fmla="*/ 543635 w 1932172"/>
                <a:gd name="connsiteY417" fmla="*/ 250641 h 1394451"/>
                <a:gd name="connsiteX418" fmla="*/ 544749 w 1932172"/>
                <a:gd name="connsiteY418" fmla="*/ 238387 h 1394451"/>
                <a:gd name="connsiteX419" fmla="*/ 551433 w 1932172"/>
                <a:gd name="connsiteY419" fmla="*/ 226412 h 1394451"/>
                <a:gd name="connsiteX420" fmla="*/ 562573 w 1932172"/>
                <a:gd name="connsiteY420" fmla="*/ 216108 h 1394451"/>
                <a:gd name="connsiteX421" fmla="*/ 571485 w 1932172"/>
                <a:gd name="connsiteY421" fmla="*/ 204968 h 1394451"/>
                <a:gd name="connsiteX422" fmla="*/ 569257 w 1932172"/>
                <a:gd name="connsiteY422" fmla="*/ 192715 h 1394451"/>
                <a:gd name="connsiteX423" fmla="*/ 570371 w 1932172"/>
                <a:gd name="connsiteY423" fmla="*/ 180461 h 1394451"/>
                <a:gd name="connsiteX424" fmla="*/ 585967 w 1932172"/>
                <a:gd name="connsiteY424" fmla="*/ 181575 h 1394451"/>
                <a:gd name="connsiteX425" fmla="*/ 601563 w 1932172"/>
                <a:gd name="connsiteY425" fmla="*/ 180461 h 1394451"/>
                <a:gd name="connsiteX426" fmla="*/ 613817 w 1932172"/>
                <a:gd name="connsiteY426" fmla="*/ 169322 h 1394451"/>
                <a:gd name="connsiteX427" fmla="*/ 621615 w 1932172"/>
                <a:gd name="connsiteY427" fmla="*/ 160410 h 1394451"/>
                <a:gd name="connsiteX428" fmla="*/ 631641 w 1932172"/>
                <a:gd name="connsiteY428" fmla="*/ 148157 h 1394451"/>
                <a:gd name="connsiteX429" fmla="*/ 623843 w 1932172"/>
                <a:gd name="connsiteY429" fmla="*/ 140359 h 1394451"/>
                <a:gd name="connsiteX430" fmla="*/ 620501 w 1932172"/>
                <a:gd name="connsiteY430" fmla="*/ 124763 h 1394451"/>
                <a:gd name="connsiteX431" fmla="*/ 631641 w 1932172"/>
                <a:gd name="connsiteY431" fmla="*/ 119194 h 1394451"/>
                <a:gd name="connsiteX432" fmla="*/ 649465 w 1932172"/>
                <a:gd name="connsiteY432" fmla="*/ 120308 h 1394451"/>
                <a:gd name="connsiteX433" fmla="*/ 649465 w 1932172"/>
                <a:gd name="connsiteY433" fmla="*/ 106940 h 1394451"/>
                <a:gd name="connsiteX434" fmla="*/ 661719 w 1932172"/>
                <a:gd name="connsiteY434" fmla="*/ 94687 h 1394451"/>
                <a:gd name="connsiteX435" fmla="*/ 670631 w 1932172"/>
                <a:gd name="connsiteY435" fmla="*/ 81319 h 1394451"/>
                <a:gd name="connsiteX436" fmla="*/ 682886 w 1932172"/>
                <a:gd name="connsiteY436" fmla="*/ 66838 h 1394451"/>
                <a:gd name="connsiteX437" fmla="*/ 675087 w 1932172"/>
                <a:gd name="connsiteY437" fmla="*/ 59040 h 1394451"/>
                <a:gd name="connsiteX438" fmla="*/ 667289 w 1932172"/>
                <a:gd name="connsiteY438" fmla="*/ 50128 h 1394451"/>
                <a:gd name="connsiteX439" fmla="*/ 666175 w 1932172"/>
                <a:gd name="connsiteY439" fmla="*/ 40103 h 1394451"/>
                <a:gd name="connsiteX440" fmla="*/ 668403 w 1932172"/>
                <a:gd name="connsiteY440" fmla="*/ 24507 h 1394451"/>
                <a:gd name="connsiteX441" fmla="*/ 680658 w 1932172"/>
                <a:gd name="connsiteY441" fmla="*/ 15596 h 1394451"/>
                <a:gd name="connsiteX442" fmla="*/ 700710 w 1932172"/>
                <a:gd name="connsiteY442" fmla="*/ 8912 h 1394451"/>
                <a:gd name="connsiteX443" fmla="*/ 711850 w 1932172"/>
                <a:gd name="connsiteY443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94621 w 1932172"/>
                <a:gd name="connsiteY255" fmla="*/ 1264007 h 1394451"/>
                <a:gd name="connsiteX256" fmla="*/ 766714 w 1932172"/>
                <a:gd name="connsiteY256" fmla="*/ 1267683 h 1394451"/>
                <a:gd name="connsiteX257" fmla="*/ 764208 w 1932172"/>
                <a:gd name="connsiteY257" fmla="*/ 1249860 h 1394451"/>
                <a:gd name="connsiteX258" fmla="*/ 761980 w 1932172"/>
                <a:gd name="connsiteY258" fmla="*/ 1233150 h 1394451"/>
                <a:gd name="connsiteX259" fmla="*/ 750840 w 1932172"/>
                <a:gd name="connsiteY259" fmla="*/ 1233150 h 1394451"/>
                <a:gd name="connsiteX260" fmla="*/ 733016 w 1932172"/>
                <a:gd name="connsiteY260" fmla="*/ 1232037 h 1394451"/>
                <a:gd name="connsiteX261" fmla="*/ 712964 w 1932172"/>
                <a:gd name="connsiteY261" fmla="*/ 1225353 h 1394451"/>
                <a:gd name="connsiteX262" fmla="*/ 694026 w 1932172"/>
                <a:gd name="connsiteY262" fmla="*/ 1224239 h 1394451"/>
                <a:gd name="connsiteX263" fmla="*/ 676201 w 1932172"/>
                <a:gd name="connsiteY263" fmla="*/ 1224239 h 1394451"/>
                <a:gd name="connsiteX264" fmla="*/ 659491 w 1932172"/>
                <a:gd name="connsiteY264" fmla="*/ 1239834 h 1394451"/>
                <a:gd name="connsiteX265" fmla="*/ 645009 w 1932172"/>
                <a:gd name="connsiteY265" fmla="*/ 1216441 h 1394451"/>
                <a:gd name="connsiteX266" fmla="*/ 638325 w 1932172"/>
                <a:gd name="connsiteY266" fmla="*/ 1204188 h 1394451"/>
                <a:gd name="connsiteX267" fmla="*/ 626071 w 1932172"/>
                <a:gd name="connsiteY267" fmla="*/ 1185250 h 1394451"/>
                <a:gd name="connsiteX268" fmla="*/ 602677 w 1932172"/>
                <a:gd name="connsiteY268" fmla="*/ 1189706 h 1394451"/>
                <a:gd name="connsiteX269" fmla="*/ 572599 w 1932172"/>
                <a:gd name="connsiteY269" fmla="*/ 1190820 h 1394451"/>
                <a:gd name="connsiteX270" fmla="*/ 546977 w 1932172"/>
                <a:gd name="connsiteY270" fmla="*/ 1190820 h 1394451"/>
                <a:gd name="connsiteX271" fmla="*/ 544749 w 1932172"/>
                <a:gd name="connsiteY271" fmla="*/ 1184136 h 1394451"/>
                <a:gd name="connsiteX272" fmla="*/ 533609 w 1932172"/>
                <a:gd name="connsiteY272" fmla="*/ 1166313 h 1394451"/>
                <a:gd name="connsiteX273" fmla="*/ 516899 w 1932172"/>
                <a:gd name="connsiteY273" fmla="*/ 1149604 h 1394451"/>
                <a:gd name="connsiteX274" fmla="*/ 496847 w 1932172"/>
                <a:gd name="connsiteY274" fmla="*/ 1156287 h 1394451"/>
                <a:gd name="connsiteX275" fmla="*/ 474566 w 1932172"/>
                <a:gd name="connsiteY275" fmla="*/ 1149604 h 1394451"/>
                <a:gd name="connsiteX276" fmla="*/ 450615 w 1932172"/>
                <a:gd name="connsiteY276" fmla="*/ 1144034 h 1394451"/>
                <a:gd name="connsiteX277" fmla="*/ 443374 w 1932172"/>
                <a:gd name="connsiteY277" fmla="*/ 1147376 h 1394451"/>
                <a:gd name="connsiteX278" fmla="*/ 422208 w 1932172"/>
                <a:gd name="connsiteY278" fmla="*/ 1128439 h 1394451"/>
                <a:gd name="connsiteX279" fmla="*/ 409954 w 1932172"/>
                <a:gd name="connsiteY279" fmla="*/ 1121755 h 1394451"/>
                <a:gd name="connsiteX280" fmla="*/ 393244 w 1932172"/>
                <a:gd name="connsiteY280" fmla="*/ 1115071 h 1394451"/>
                <a:gd name="connsiteX281" fmla="*/ 375420 w 1932172"/>
                <a:gd name="connsiteY281" fmla="*/ 1111729 h 1394451"/>
                <a:gd name="connsiteX282" fmla="*/ 369850 w 1932172"/>
                <a:gd name="connsiteY282" fmla="*/ 1128439 h 1394451"/>
                <a:gd name="connsiteX283" fmla="*/ 373192 w 1932172"/>
                <a:gd name="connsiteY283" fmla="*/ 1154060 h 1394451"/>
                <a:gd name="connsiteX284" fmla="*/ 375420 w 1932172"/>
                <a:gd name="connsiteY284" fmla="*/ 1178567 h 1394451"/>
                <a:gd name="connsiteX285" fmla="*/ 372078 w 1932172"/>
                <a:gd name="connsiteY285" fmla="*/ 1198618 h 1394451"/>
                <a:gd name="connsiteX286" fmla="*/ 349798 w 1932172"/>
                <a:gd name="connsiteY286" fmla="*/ 1198618 h 1394451"/>
                <a:gd name="connsiteX287" fmla="*/ 325290 w 1932172"/>
                <a:gd name="connsiteY287" fmla="*/ 1196390 h 1394451"/>
                <a:gd name="connsiteX288" fmla="*/ 298554 w 1932172"/>
                <a:gd name="connsiteY288" fmla="*/ 1195276 h 1394451"/>
                <a:gd name="connsiteX289" fmla="*/ 298275 w 1932172"/>
                <a:gd name="connsiteY289" fmla="*/ 1195276 h 1394451"/>
                <a:gd name="connsiteX290" fmla="*/ 271817 w 1932172"/>
                <a:gd name="connsiteY290" fmla="*/ 1195276 h 1394451"/>
                <a:gd name="connsiteX291" fmla="*/ 250651 w 1932172"/>
                <a:gd name="connsiteY291" fmla="*/ 1183022 h 1394451"/>
                <a:gd name="connsiteX292" fmla="*/ 243967 w 1932172"/>
                <a:gd name="connsiteY292" fmla="*/ 1197504 h 1394451"/>
                <a:gd name="connsiteX293" fmla="*/ 238397 w 1932172"/>
                <a:gd name="connsiteY293" fmla="*/ 1207529 h 1394451"/>
                <a:gd name="connsiteX294" fmla="*/ 218345 w 1932172"/>
                <a:gd name="connsiteY294" fmla="*/ 1200846 h 1394451"/>
                <a:gd name="connsiteX295" fmla="*/ 203863 w 1932172"/>
                <a:gd name="connsiteY295" fmla="*/ 1199732 h 1394451"/>
                <a:gd name="connsiteX296" fmla="*/ 196065 w 1932172"/>
                <a:gd name="connsiteY296" fmla="*/ 1183022 h 1394451"/>
                <a:gd name="connsiteX297" fmla="*/ 181583 w 1932172"/>
                <a:gd name="connsiteY297" fmla="*/ 1169655 h 1394451"/>
                <a:gd name="connsiteX298" fmla="*/ 160417 w 1932172"/>
                <a:gd name="connsiteY298" fmla="*/ 1177453 h 1394451"/>
                <a:gd name="connsiteX299" fmla="*/ 137023 w 1932172"/>
                <a:gd name="connsiteY299" fmla="*/ 1188592 h 1394451"/>
                <a:gd name="connsiteX300" fmla="*/ 116971 w 1932172"/>
                <a:gd name="connsiteY300" fmla="*/ 1198618 h 1394451"/>
                <a:gd name="connsiteX301" fmla="*/ 99147 w 1932172"/>
                <a:gd name="connsiteY301" fmla="*/ 1197504 h 1394451"/>
                <a:gd name="connsiteX302" fmla="*/ 84664 w 1932172"/>
                <a:gd name="connsiteY302" fmla="*/ 1183022 h 1394451"/>
                <a:gd name="connsiteX303" fmla="*/ 69068 w 1932172"/>
                <a:gd name="connsiteY303" fmla="*/ 1171883 h 1394451"/>
                <a:gd name="connsiteX304" fmla="*/ 69068 w 1932172"/>
                <a:gd name="connsiteY304" fmla="*/ 1157401 h 1394451"/>
                <a:gd name="connsiteX305" fmla="*/ 59042 w 1932172"/>
                <a:gd name="connsiteY305" fmla="*/ 1144034 h 1394451"/>
                <a:gd name="connsiteX306" fmla="*/ 47902 w 1932172"/>
                <a:gd name="connsiteY306" fmla="*/ 1132894 h 1394451"/>
                <a:gd name="connsiteX307" fmla="*/ 26736 w 1932172"/>
                <a:gd name="connsiteY307" fmla="*/ 1120641 h 1394451"/>
                <a:gd name="connsiteX308" fmla="*/ 3621 w 1932172"/>
                <a:gd name="connsiteY308" fmla="*/ 1111172 h 1394451"/>
                <a:gd name="connsiteX309" fmla="*/ 0 w 1932172"/>
                <a:gd name="connsiteY309" fmla="*/ 1092792 h 1394451"/>
                <a:gd name="connsiteX310" fmla="*/ 1114 w 1932172"/>
                <a:gd name="connsiteY310" fmla="*/ 1081652 h 1394451"/>
                <a:gd name="connsiteX311" fmla="*/ 6684 w 1932172"/>
                <a:gd name="connsiteY311" fmla="*/ 1068285 h 1394451"/>
                <a:gd name="connsiteX312" fmla="*/ 17824 w 1932172"/>
                <a:gd name="connsiteY312" fmla="*/ 1058259 h 1394451"/>
                <a:gd name="connsiteX313" fmla="*/ 18938 w 1932172"/>
                <a:gd name="connsiteY313" fmla="*/ 1040436 h 1394451"/>
                <a:gd name="connsiteX314" fmla="*/ 20052 w 1932172"/>
                <a:gd name="connsiteY314" fmla="*/ 1021499 h 1394451"/>
                <a:gd name="connsiteX315" fmla="*/ 24508 w 1932172"/>
                <a:gd name="connsiteY315" fmla="*/ 1008131 h 1394451"/>
                <a:gd name="connsiteX316" fmla="*/ 35648 w 1932172"/>
                <a:gd name="connsiteY316" fmla="*/ 1009245 h 1394451"/>
                <a:gd name="connsiteX317" fmla="*/ 55700 w 1932172"/>
                <a:gd name="connsiteY317" fmla="*/ 1010359 h 1394451"/>
                <a:gd name="connsiteX318" fmla="*/ 63498 w 1932172"/>
                <a:gd name="connsiteY318" fmla="*/ 1003675 h 1394451"/>
                <a:gd name="connsiteX319" fmla="*/ 55700 w 1932172"/>
                <a:gd name="connsiteY319" fmla="*/ 994764 h 1394451"/>
                <a:gd name="connsiteX320" fmla="*/ 46788 w 1932172"/>
                <a:gd name="connsiteY320" fmla="*/ 979168 h 1394451"/>
                <a:gd name="connsiteX321" fmla="*/ 61270 w 1932172"/>
                <a:gd name="connsiteY321" fmla="*/ 968029 h 1394451"/>
                <a:gd name="connsiteX322" fmla="*/ 74638 w 1932172"/>
                <a:gd name="connsiteY322" fmla="*/ 955775 h 1394451"/>
                <a:gd name="connsiteX323" fmla="*/ 94691 w 1932172"/>
                <a:gd name="connsiteY323" fmla="*/ 942408 h 1394451"/>
                <a:gd name="connsiteX324" fmla="*/ 101375 w 1932172"/>
                <a:gd name="connsiteY324" fmla="*/ 920129 h 1394451"/>
                <a:gd name="connsiteX325" fmla="*/ 109173 w 1932172"/>
                <a:gd name="connsiteY325" fmla="*/ 902305 h 1394451"/>
                <a:gd name="connsiteX326" fmla="*/ 118085 w 1932172"/>
                <a:gd name="connsiteY326" fmla="*/ 884482 h 1394451"/>
                <a:gd name="connsiteX327" fmla="*/ 125883 w 1932172"/>
                <a:gd name="connsiteY327" fmla="*/ 870001 h 1394451"/>
                <a:gd name="connsiteX328" fmla="*/ 143707 w 1932172"/>
                <a:gd name="connsiteY328" fmla="*/ 853291 h 1394451"/>
                <a:gd name="connsiteX329" fmla="*/ 133681 w 1932172"/>
                <a:gd name="connsiteY329" fmla="*/ 842152 h 1394451"/>
                <a:gd name="connsiteX330" fmla="*/ 124769 w 1932172"/>
                <a:gd name="connsiteY330" fmla="*/ 825442 h 1394451"/>
                <a:gd name="connsiteX331" fmla="*/ 109173 w 1932172"/>
                <a:gd name="connsiteY331" fmla="*/ 800935 h 1394451"/>
                <a:gd name="connsiteX332" fmla="*/ 119199 w 1932172"/>
                <a:gd name="connsiteY332" fmla="*/ 787568 h 1394451"/>
                <a:gd name="connsiteX333" fmla="*/ 125883 w 1932172"/>
                <a:gd name="connsiteY333" fmla="*/ 780884 h 1394451"/>
                <a:gd name="connsiteX334" fmla="*/ 103046 w 1932172"/>
                <a:gd name="connsiteY334" fmla="*/ 741896 h 1394451"/>
                <a:gd name="connsiteX335" fmla="*/ 98033 w 1932172"/>
                <a:gd name="connsiteY335" fmla="*/ 734098 h 1394451"/>
                <a:gd name="connsiteX336" fmla="*/ 81322 w 1932172"/>
                <a:gd name="connsiteY336" fmla="*/ 731870 h 1394451"/>
                <a:gd name="connsiteX337" fmla="*/ 66840 w 1932172"/>
                <a:gd name="connsiteY337" fmla="*/ 732984 h 1394451"/>
                <a:gd name="connsiteX338" fmla="*/ 47902 w 1932172"/>
                <a:gd name="connsiteY338" fmla="*/ 730756 h 1394451"/>
                <a:gd name="connsiteX339" fmla="*/ 38990 w 1932172"/>
                <a:gd name="connsiteY339" fmla="*/ 718502 h 1394451"/>
                <a:gd name="connsiteX340" fmla="*/ 28964 w 1932172"/>
                <a:gd name="connsiteY340" fmla="*/ 708477 h 1394451"/>
                <a:gd name="connsiteX341" fmla="*/ 38990 w 1932172"/>
                <a:gd name="connsiteY341" fmla="*/ 690654 h 1394451"/>
                <a:gd name="connsiteX342" fmla="*/ 45674 w 1932172"/>
                <a:gd name="connsiteY342" fmla="*/ 673944 h 1394451"/>
                <a:gd name="connsiteX343" fmla="*/ 62384 w 1932172"/>
                <a:gd name="connsiteY343" fmla="*/ 655007 h 1394451"/>
                <a:gd name="connsiteX344" fmla="*/ 59042 w 1932172"/>
                <a:gd name="connsiteY344" fmla="*/ 641639 h 1394451"/>
                <a:gd name="connsiteX345" fmla="*/ 52358 w 1932172"/>
                <a:gd name="connsiteY345" fmla="*/ 623816 h 1394451"/>
                <a:gd name="connsiteX346" fmla="*/ 64612 w 1932172"/>
                <a:gd name="connsiteY346" fmla="*/ 611563 h 1394451"/>
                <a:gd name="connsiteX347" fmla="*/ 71296 w 1932172"/>
                <a:gd name="connsiteY347" fmla="*/ 605993 h 1394451"/>
                <a:gd name="connsiteX348" fmla="*/ 64612 w 1932172"/>
                <a:gd name="connsiteY348" fmla="*/ 592625 h 1394451"/>
                <a:gd name="connsiteX349" fmla="*/ 55700 w 1932172"/>
                <a:gd name="connsiteY349" fmla="*/ 574802 h 1394451"/>
                <a:gd name="connsiteX350" fmla="*/ 57928 w 1932172"/>
                <a:gd name="connsiteY350" fmla="*/ 562548 h 1394451"/>
                <a:gd name="connsiteX351" fmla="*/ 69068 w 1932172"/>
                <a:gd name="connsiteY351" fmla="*/ 549181 h 1394451"/>
                <a:gd name="connsiteX352" fmla="*/ 81322 w 1932172"/>
                <a:gd name="connsiteY352" fmla="*/ 544725 h 1394451"/>
                <a:gd name="connsiteX353" fmla="*/ 93577 w 1932172"/>
                <a:gd name="connsiteY353" fmla="*/ 549181 h 1394451"/>
                <a:gd name="connsiteX354" fmla="*/ 102489 w 1932172"/>
                <a:gd name="connsiteY354" fmla="*/ 555865 h 1394451"/>
                <a:gd name="connsiteX355" fmla="*/ 113629 w 1932172"/>
                <a:gd name="connsiteY355" fmla="*/ 544725 h 1394451"/>
                <a:gd name="connsiteX356" fmla="*/ 129225 w 1932172"/>
                <a:gd name="connsiteY356" fmla="*/ 529130 h 1394451"/>
                <a:gd name="connsiteX357" fmla="*/ 137023 w 1932172"/>
                <a:gd name="connsiteY357" fmla="*/ 542497 h 1394451"/>
                <a:gd name="connsiteX358" fmla="*/ 137023 w 1932172"/>
                <a:gd name="connsiteY358" fmla="*/ 558093 h 1394451"/>
                <a:gd name="connsiteX359" fmla="*/ 148163 w 1932172"/>
                <a:gd name="connsiteY359" fmla="*/ 567004 h 1394451"/>
                <a:gd name="connsiteX360" fmla="*/ 155125 w 1932172"/>
                <a:gd name="connsiteY360" fmla="*/ 568954 h 1394451"/>
                <a:gd name="connsiteX361" fmla="*/ 156796 w 1932172"/>
                <a:gd name="connsiteY361" fmla="*/ 568675 h 1394451"/>
                <a:gd name="connsiteX362" fmla="*/ 168215 w 1932172"/>
                <a:gd name="connsiteY362" fmla="*/ 562548 h 1394451"/>
                <a:gd name="connsiteX363" fmla="*/ 163759 w 1932172"/>
                <a:gd name="connsiteY363" fmla="*/ 553637 h 1394451"/>
                <a:gd name="connsiteX364" fmla="*/ 160417 w 1932172"/>
                <a:gd name="connsiteY364" fmla="*/ 543611 h 1394451"/>
                <a:gd name="connsiteX365" fmla="*/ 167101 w 1932172"/>
                <a:gd name="connsiteY365" fmla="*/ 530244 h 1394451"/>
                <a:gd name="connsiteX366" fmla="*/ 162645 w 1932172"/>
                <a:gd name="connsiteY366" fmla="*/ 517990 h 1394451"/>
                <a:gd name="connsiteX367" fmla="*/ 173785 w 1932172"/>
                <a:gd name="connsiteY367" fmla="*/ 509357 h 1394451"/>
                <a:gd name="connsiteX368" fmla="*/ 184925 w 1932172"/>
                <a:gd name="connsiteY368" fmla="*/ 522446 h 1394451"/>
                <a:gd name="connsiteX369" fmla="*/ 200521 w 1932172"/>
                <a:gd name="connsiteY369" fmla="*/ 531358 h 1394451"/>
                <a:gd name="connsiteX370" fmla="*/ 212775 w 1932172"/>
                <a:gd name="connsiteY370" fmla="*/ 521332 h 1394451"/>
                <a:gd name="connsiteX371" fmla="*/ 226143 w 1932172"/>
                <a:gd name="connsiteY371" fmla="*/ 505737 h 1394451"/>
                <a:gd name="connsiteX372" fmla="*/ 232827 w 1932172"/>
                <a:gd name="connsiteY372" fmla="*/ 513534 h 1394451"/>
                <a:gd name="connsiteX373" fmla="*/ 240625 w 1932172"/>
                <a:gd name="connsiteY373" fmla="*/ 524674 h 1394451"/>
                <a:gd name="connsiteX374" fmla="*/ 259563 w 1932172"/>
                <a:gd name="connsiteY374" fmla="*/ 516876 h 1394451"/>
                <a:gd name="connsiteX375" fmla="*/ 279616 w 1932172"/>
                <a:gd name="connsiteY375" fmla="*/ 514648 h 1394451"/>
                <a:gd name="connsiteX376" fmla="*/ 295212 w 1932172"/>
                <a:gd name="connsiteY376" fmla="*/ 515762 h 1394451"/>
                <a:gd name="connsiteX377" fmla="*/ 304124 w 1932172"/>
                <a:gd name="connsiteY377" fmla="*/ 502395 h 1394451"/>
                <a:gd name="connsiteX378" fmla="*/ 315264 w 1932172"/>
                <a:gd name="connsiteY378" fmla="*/ 492369 h 1394451"/>
                <a:gd name="connsiteX379" fmla="*/ 334202 w 1932172"/>
                <a:gd name="connsiteY379" fmla="*/ 487913 h 1394451"/>
                <a:gd name="connsiteX380" fmla="*/ 364280 w 1932172"/>
                <a:gd name="connsiteY380" fmla="*/ 480116 h 1394451"/>
                <a:gd name="connsiteX381" fmla="*/ 376534 w 1932172"/>
                <a:gd name="connsiteY381" fmla="*/ 493483 h 1394451"/>
                <a:gd name="connsiteX382" fmla="*/ 387674 w 1932172"/>
                <a:gd name="connsiteY382" fmla="*/ 507965 h 1394451"/>
                <a:gd name="connsiteX383" fmla="*/ 408840 w 1932172"/>
                <a:gd name="connsiteY383" fmla="*/ 500167 h 1394451"/>
                <a:gd name="connsiteX384" fmla="*/ 413296 w 1932172"/>
                <a:gd name="connsiteY384" fmla="*/ 485685 h 1394451"/>
                <a:gd name="connsiteX385" fmla="*/ 414410 w 1932172"/>
                <a:gd name="connsiteY385" fmla="*/ 472318 h 1394451"/>
                <a:gd name="connsiteX386" fmla="*/ 425550 w 1932172"/>
                <a:gd name="connsiteY386" fmla="*/ 464520 h 1394451"/>
                <a:gd name="connsiteX387" fmla="*/ 440032 w 1932172"/>
                <a:gd name="connsiteY387" fmla="*/ 464520 h 1394451"/>
                <a:gd name="connsiteX388" fmla="*/ 453400 w 1932172"/>
                <a:gd name="connsiteY388" fmla="*/ 462292 h 1394451"/>
                <a:gd name="connsiteX389" fmla="*/ 470946 w 1932172"/>
                <a:gd name="connsiteY389" fmla="*/ 461178 h 1394451"/>
                <a:gd name="connsiteX390" fmla="*/ 471224 w 1932172"/>
                <a:gd name="connsiteY390" fmla="*/ 461178 h 1394451"/>
                <a:gd name="connsiteX391" fmla="*/ 466768 w 1932172"/>
                <a:gd name="connsiteY391" fmla="*/ 451153 h 1394451"/>
                <a:gd name="connsiteX392" fmla="*/ 462312 w 1932172"/>
                <a:gd name="connsiteY392" fmla="*/ 438899 h 1394451"/>
                <a:gd name="connsiteX393" fmla="*/ 473452 w 1932172"/>
                <a:gd name="connsiteY393" fmla="*/ 428874 h 1394451"/>
                <a:gd name="connsiteX394" fmla="*/ 476794 w 1932172"/>
                <a:gd name="connsiteY394" fmla="*/ 415506 h 1394451"/>
                <a:gd name="connsiteX395" fmla="*/ 481251 w 1932172"/>
                <a:gd name="connsiteY395" fmla="*/ 397683 h 1394451"/>
                <a:gd name="connsiteX396" fmla="*/ 477908 w 1932172"/>
                <a:gd name="connsiteY396" fmla="*/ 384315 h 1394451"/>
                <a:gd name="connsiteX397" fmla="*/ 470110 w 1932172"/>
                <a:gd name="connsiteY397" fmla="*/ 380973 h 1394451"/>
                <a:gd name="connsiteX398" fmla="*/ 464540 w 1932172"/>
                <a:gd name="connsiteY398" fmla="*/ 370948 h 1394451"/>
                <a:gd name="connsiteX399" fmla="*/ 467882 w 1932172"/>
                <a:gd name="connsiteY399" fmla="*/ 357580 h 1394451"/>
                <a:gd name="connsiteX400" fmla="*/ 471224 w 1932172"/>
                <a:gd name="connsiteY400" fmla="*/ 343099 h 1394451"/>
                <a:gd name="connsiteX401" fmla="*/ 476794 w 1932172"/>
                <a:gd name="connsiteY401" fmla="*/ 327504 h 1394451"/>
                <a:gd name="connsiteX402" fmla="*/ 489049 w 1932172"/>
                <a:gd name="connsiteY402" fmla="*/ 337529 h 1394451"/>
                <a:gd name="connsiteX403" fmla="*/ 501303 w 1932172"/>
                <a:gd name="connsiteY403" fmla="*/ 346441 h 1394451"/>
                <a:gd name="connsiteX404" fmla="*/ 513557 w 1932172"/>
                <a:gd name="connsiteY404" fmla="*/ 343099 h 1394451"/>
                <a:gd name="connsiteX405" fmla="*/ 529153 w 1932172"/>
                <a:gd name="connsiteY405" fmla="*/ 340871 h 1394451"/>
                <a:gd name="connsiteX406" fmla="*/ 540571 w 1932172"/>
                <a:gd name="connsiteY406" fmla="*/ 336415 h 1394451"/>
                <a:gd name="connsiteX407" fmla="*/ 540293 w 1932172"/>
                <a:gd name="connsiteY407" fmla="*/ 336415 h 1394451"/>
                <a:gd name="connsiteX408" fmla="*/ 533609 w 1932172"/>
                <a:gd name="connsiteY408" fmla="*/ 323048 h 1394451"/>
                <a:gd name="connsiteX409" fmla="*/ 528039 w 1932172"/>
                <a:gd name="connsiteY409" fmla="*/ 309680 h 1394451"/>
                <a:gd name="connsiteX410" fmla="*/ 523583 w 1932172"/>
                <a:gd name="connsiteY410" fmla="*/ 297427 h 1394451"/>
                <a:gd name="connsiteX411" fmla="*/ 521355 w 1932172"/>
                <a:gd name="connsiteY411" fmla="*/ 280717 h 1394451"/>
                <a:gd name="connsiteX412" fmla="*/ 513557 w 1932172"/>
                <a:gd name="connsiteY412" fmla="*/ 270692 h 1394451"/>
                <a:gd name="connsiteX413" fmla="*/ 511329 w 1932172"/>
                <a:gd name="connsiteY413" fmla="*/ 259552 h 1394451"/>
                <a:gd name="connsiteX414" fmla="*/ 512443 w 1932172"/>
                <a:gd name="connsiteY414" fmla="*/ 246185 h 1394451"/>
                <a:gd name="connsiteX415" fmla="*/ 526925 w 1932172"/>
                <a:gd name="connsiteY415" fmla="*/ 247299 h 1394451"/>
                <a:gd name="connsiteX416" fmla="*/ 543635 w 1932172"/>
                <a:gd name="connsiteY416" fmla="*/ 250641 h 1394451"/>
                <a:gd name="connsiteX417" fmla="*/ 544749 w 1932172"/>
                <a:gd name="connsiteY417" fmla="*/ 238387 h 1394451"/>
                <a:gd name="connsiteX418" fmla="*/ 551433 w 1932172"/>
                <a:gd name="connsiteY418" fmla="*/ 226412 h 1394451"/>
                <a:gd name="connsiteX419" fmla="*/ 562573 w 1932172"/>
                <a:gd name="connsiteY419" fmla="*/ 216108 h 1394451"/>
                <a:gd name="connsiteX420" fmla="*/ 571485 w 1932172"/>
                <a:gd name="connsiteY420" fmla="*/ 204968 h 1394451"/>
                <a:gd name="connsiteX421" fmla="*/ 569257 w 1932172"/>
                <a:gd name="connsiteY421" fmla="*/ 192715 h 1394451"/>
                <a:gd name="connsiteX422" fmla="*/ 570371 w 1932172"/>
                <a:gd name="connsiteY422" fmla="*/ 180461 h 1394451"/>
                <a:gd name="connsiteX423" fmla="*/ 585967 w 1932172"/>
                <a:gd name="connsiteY423" fmla="*/ 181575 h 1394451"/>
                <a:gd name="connsiteX424" fmla="*/ 601563 w 1932172"/>
                <a:gd name="connsiteY424" fmla="*/ 180461 h 1394451"/>
                <a:gd name="connsiteX425" fmla="*/ 613817 w 1932172"/>
                <a:gd name="connsiteY425" fmla="*/ 169322 h 1394451"/>
                <a:gd name="connsiteX426" fmla="*/ 621615 w 1932172"/>
                <a:gd name="connsiteY426" fmla="*/ 160410 h 1394451"/>
                <a:gd name="connsiteX427" fmla="*/ 631641 w 1932172"/>
                <a:gd name="connsiteY427" fmla="*/ 148157 h 1394451"/>
                <a:gd name="connsiteX428" fmla="*/ 623843 w 1932172"/>
                <a:gd name="connsiteY428" fmla="*/ 140359 h 1394451"/>
                <a:gd name="connsiteX429" fmla="*/ 620501 w 1932172"/>
                <a:gd name="connsiteY429" fmla="*/ 124763 h 1394451"/>
                <a:gd name="connsiteX430" fmla="*/ 631641 w 1932172"/>
                <a:gd name="connsiteY430" fmla="*/ 119194 h 1394451"/>
                <a:gd name="connsiteX431" fmla="*/ 649465 w 1932172"/>
                <a:gd name="connsiteY431" fmla="*/ 120308 h 1394451"/>
                <a:gd name="connsiteX432" fmla="*/ 649465 w 1932172"/>
                <a:gd name="connsiteY432" fmla="*/ 106940 h 1394451"/>
                <a:gd name="connsiteX433" fmla="*/ 661719 w 1932172"/>
                <a:gd name="connsiteY433" fmla="*/ 94687 h 1394451"/>
                <a:gd name="connsiteX434" fmla="*/ 670631 w 1932172"/>
                <a:gd name="connsiteY434" fmla="*/ 81319 h 1394451"/>
                <a:gd name="connsiteX435" fmla="*/ 682886 w 1932172"/>
                <a:gd name="connsiteY435" fmla="*/ 66838 h 1394451"/>
                <a:gd name="connsiteX436" fmla="*/ 675087 w 1932172"/>
                <a:gd name="connsiteY436" fmla="*/ 59040 h 1394451"/>
                <a:gd name="connsiteX437" fmla="*/ 667289 w 1932172"/>
                <a:gd name="connsiteY437" fmla="*/ 50128 h 1394451"/>
                <a:gd name="connsiteX438" fmla="*/ 666175 w 1932172"/>
                <a:gd name="connsiteY438" fmla="*/ 40103 h 1394451"/>
                <a:gd name="connsiteX439" fmla="*/ 668403 w 1932172"/>
                <a:gd name="connsiteY439" fmla="*/ 24507 h 1394451"/>
                <a:gd name="connsiteX440" fmla="*/ 680658 w 1932172"/>
                <a:gd name="connsiteY440" fmla="*/ 15596 h 1394451"/>
                <a:gd name="connsiteX441" fmla="*/ 700710 w 1932172"/>
                <a:gd name="connsiteY441" fmla="*/ 8912 h 1394451"/>
                <a:gd name="connsiteX442" fmla="*/ 711850 w 1932172"/>
                <a:gd name="connsiteY442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85407 w 1932172"/>
                <a:gd name="connsiteY254" fmla="*/ 1264007 h 1394451"/>
                <a:gd name="connsiteX255" fmla="*/ 766714 w 1932172"/>
                <a:gd name="connsiteY255" fmla="*/ 1267683 h 1394451"/>
                <a:gd name="connsiteX256" fmla="*/ 764208 w 1932172"/>
                <a:gd name="connsiteY256" fmla="*/ 1249860 h 1394451"/>
                <a:gd name="connsiteX257" fmla="*/ 761980 w 1932172"/>
                <a:gd name="connsiteY257" fmla="*/ 1233150 h 1394451"/>
                <a:gd name="connsiteX258" fmla="*/ 750840 w 1932172"/>
                <a:gd name="connsiteY258" fmla="*/ 1233150 h 1394451"/>
                <a:gd name="connsiteX259" fmla="*/ 733016 w 1932172"/>
                <a:gd name="connsiteY259" fmla="*/ 1232037 h 1394451"/>
                <a:gd name="connsiteX260" fmla="*/ 712964 w 1932172"/>
                <a:gd name="connsiteY260" fmla="*/ 1225353 h 1394451"/>
                <a:gd name="connsiteX261" fmla="*/ 694026 w 1932172"/>
                <a:gd name="connsiteY261" fmla="*/ 1224239 h 1394451"/>
                <a:gd name="connsiteX262" fmla="*/ 676201 w 1932172"/>
                <a:gd name="connsiteY262" fmla="*/ 1224239 h 1394451"/>
                <a:gd name="connsiteX263" fmla="*/ 659491 w 1932172"/>
                <a:gd name="connsiteY263" fmla="*/ 1239834 h 1394451"/>
                <a:gd name="connsiteX264" fmla="*/ 645009 w 1932172"/>
                <a:gd name="connsiteY264" fmla="*/ 1216441 h 1394451"/>
                <a:gd name="connsiteX265" fmla="*/ 638325 w 1932172"/>
                <a:gd name="connsiteY265" fmla="*/ 1204188 h 1394451"/>
                <a:gd name="connsiteX266" fmla="*/ 626071 w 1932172"/>
                <a:gd name="connsiteY266" fmla="*/ 1185250 h 1394451"/>
                <a:gd name="connsiteX267" fmla="*/ 602677 w 1932172"/>
                <a:gd name="connsiteY267" fmla="*/ 1189706 h 1394451"/>
                <a:gd name="connsiteX268" fmla="*/ 572599 w 1932172"/>
                <a:gd name="connsiteY268" fmla="*/ 1190820 h 1394451"/>
                <a:gd name="connsiteX269" fmla="*/ 546977 w 1932172"/>
                <a:gd name="connsiteY269" fmla="*/ 1190820 h 1394451"/>
                <a:gd name="connsiteX270" fmla="*/ 544749 w 1932172"/>
                <a:gd name="connsiteY270" fmla="*/ 1184136 h 1394451"/>
                <a:gd name="connsiteX271" fmla="*/ 533609 w 1932172"/>
                <a:gd name="connsiteY271" fmla="*/ 1166313 h 1394451"/>
                <a:gd name="connsiteX272" fmla="*/ 516899 w 1932172"/>
                <a:gd name="connsiteY272" fmla="*/ 1149604 h 1394451"/>
                <a:gd name="connsiteX273" fmla="*/ 496847 w 1932172"/>
                <a:gd name="connsiteY273" fmla="*/ 1156287 h 1394451"/>
                <a:gd name="connsiteX274" fmla="*/ 474566 w 1932172"/>
                <a:gd name="connsiteY274" fmla="*/ 1149604 h 1394451"/>
                <a:gd name="connsiteX275" fmla="*/ 450615 w 1932172"/>
                <a:gd name="connsiteY275" fmla="*/ 1144034 h 1394451"/>
                <a:gd name="connsiteX276" fmla="*/ 443374 w 1932172"/>
                <a:gd name="connsiteY276" fmla="*/ 1147376 h 1394451"/>
                <a:gd name="connsiteX277" fmla="*/ 422208 w 1932172"/>
                <a:gd name="connsiteY277" fmla="*/ 1128439 h 1394451"/>
                <a:gd name="connsiteX278" fmla="*/ 409954 w 1932172"/>
                <a:gd name="connsiteY278" fmla="*/ 1121755 h 1394451"/>
                <a:gd name="connsiteX279" fmla="*/ 393244 w 1932172"/>
                <a:gd name="connsiteY279" fmla="*/ 1115071 h 1394451"/>
                <a:gd name="connsiteX280" fmla="*/ 375420 w 1932172"/>
                <a:gd name="connsiteY280" fmla="*/ 1111729 h 1394451"/>
                <a:gd name="connsiteX281" fmla="*/ 369850 w 1932172"/>
                <a:gd name="connsiteY281" fmla="*/ 1128439 h 1394451"/>
                <a:gd name="connsiteX282" fmla="*/ 373192 w 1932172"/>
                <a:gd name="connsiteY282" fmla="*/ 1154060 h 1394451"/>
                <a:gd name="connsiteX283" fmla="*/ 375420 w 1932172"/>
                <a:gd name="connsiteY283" fmla="*/ 1178567 h 1394451"/>
                <a:gd name="connsiteX284" fmla="*/ 372078 w 1932172"/>
                <a:gd name="connsiteY284" fmla="*/ 1198618 h 1394451"/>
                <a:gd name="connsiteX285" fmla="*/ 349798 w 1932172"/>
                <a:gd name="connsiteY285" fmla="*/ 1198618 h 1394451"/>
                <a:gd name="connsiteX286" fmla="*/ 325290 w 1932172"/>
                <a:gd name="connsiteY286" fmla="*/ 1196390 h 1394451"/>
                <a:gd name="connsiteX287" fmla="*/ 298554 w 1932172"/>
                <a:gd name="connsiteY287" fmla="*/ 1195276 h 1394451"/>
                <a:gd name="connsiteX288" fmla="*/ 298275 w 1932172"/>
                <a:gd name="connsiteY288" fmla="*/ 1195276 h 1394451"/>
                <a:gd name="connsiteX289" fmla="*/ 271817 w 1932172"/>
                <a:gd name="connsiteY289" fmla="*/ 1195276 h 1394451"/>
                <a:gd name="connsiteX290" fmla="*/ 250651 w 1932172"/>
                <a:gd name="connsiteY290" fmla="*/ 1183022 h 1394451"/>
                <a:gd name="connsiteX291" fmla="*/ 243967 w 1932172"/>
                <a:gd name="connsiteY291" fmla="*/ 1197504 h 1394451"/>
                <a:gd name="connsiteX292" fmla="*/ 238397 w 1932172"/>
                <a:gd name="connsiteY292" fmla="*/ 1207529 h 1394451"/>
                <a:gd name="connsiteX293" fmla="*/ 218345 w 1932172"/>
                <a:gd name="connsiteY293" fmla="*/ 1200846 h 1394451"/>
                <a:gd name="connsiteX294" fmla="*/ 203863 w 1932172"/>
                <a:gd name="connsiteY294" fmla="*/ 1199732 h 1394451"/>
                <a:gd name="connsiteX295" fmla="*/ 196065 w 1932172"/>
                <a:gd name="connsiteY295" fmla="*/ 1183022 h 1394451"/>
                <a:gd name="connsiteX296" fmla="*/ 181583 w 1932172"/>
                <a:gd name="connsiteY296" fmla="*/ 1169655 h 1394451"/>
                <a:gd name="connsiteX297" fmla="*/ 160417 w 1932172"/>
                <a:gd name="connsiteY297" fmla="*/ 1177453 h 1394451"/>
                <a:gd name="connsiteX298" fmla="*/ 137023 w 1932172"/>
                <a:gd name="connsiteY298" fmla="*/ 1188592 h 1394451"/>
                <a:gd name="connsiteX299" fmla="*/ 116971 w 1932172"/>
                <a:gd name="connsiteY299" fmla="*/ 1198618 h 1394451"/>
                <a:gd name="connsiteX300" fmla="*/ 99147 w 1932172"/>
                <a:gd name="connsiteY300" fmla="*/ 1197504 h 1394451"/>
                <a:gd name="connsiteX301" fmla="*/ 84664 w 1932172"/>
                <a:gd name="connsiteY301" fmla="*/ 1183022 h 1394451"/>
                <a:gd name="connsiteX302" fmla="*/ 69068 w 1932172"/>
                <a:gd name="connsiteY302" fmla="*/ 1171883 h 1394451"/>
                <a:gd name="connsiteX303" fmla="*/ 69068 w 1932172"/>
                <a:gd name="connsiteY303" fmla="*/ 1157401 h 1394451"/>
                <a:gd name="connsiteX304" fmla="*/ 59042 w 1932172"/>
                <a:gd name="connsiteY304" fmla="*/ 1144034 h 1394451"/>
                <a:gd name="connsiteX305" fmla="*/ 47902 w 1932172"/>
                <a:gd name="connsiteY305" fmla="*/ 1132894 h 1394451"/>
                <a:gd name="connsiteX306" fmla="*/ 26736 w 1932172"/>
                <a:gd name="connsiteY306" fmla="*/ 1120641 h 1394451"/>
                <a:gd name="connsiteX307" fmla="*/ 3621 w 1932172"/>
                <a:gd name="connsiteY307" fmla="*/ 1111172 h 1394451"/>
                <a:gd name="connsiteX308" fmla="*/ 0 w 1932172"/>
                <a:gd name="connsiteY308" fmla="*/ 1092792 h 1394451"/>
                <a:gd name="connsiteX309" fmla="*/ 1114 w 1932172"/>
                <a:gd name="connsiteY309" fmla="*/ 1081652 h 1394451"/>
                <a:gd name="connsiteX310" fmla="*/ 6684 w 1932172"/>
                <a:gd name="connsiteY310" fmla="*/ 1068285 h 1394451"/>
                <a:gd name="connsiteX311" fmla="*/ 17824 w 1932172"/>
                <a:gd name="connsiteY311" fmla="*/ 1058259 h 1394451"/>
                <a:gd name="connsiteX312" fmla="*/ 18938 w 1932172"/>
                <a:gd name="connsiteY312" fmla="*/ 1040436 h 1394451"/>
                <a:gd name="connsiteX313" fmla="*/ 20052 w 1932172"/>
                <a:gd name="connsiteY313" fmla="*/ 1021499 h 1394451"/>
                <a:gd name="connsiteX314" fmla="*/ 24508 w 1932172"/>
                <a:gd name="connsiteY314" fmla="*/ 1008131 h 1394451"/>
                <a:gd name="connsiteX315" fmla="*/ 35648 w 1932172"/>
                <a:gd name="connsiteY315" fmla="*/ 1009245 h 1394451"/>
                <a:gd name="connsiteX316" fmla="*/ 55700 w 1932172"/>
                <a:gd name="connsiteY316" fmla="*/ 1010359 h 1394451"/>
                <a:gd name="connsiteX317" fmla="*/ 63498 w 1932172"/>
                <a:gd name="connsiteY317" fmla="*/ 1003675 h 1394451"/>
                <a:gd name="connsiteX318" fmla="*/ 55700 w 1932172"/>
                <a:gd name="connsiteY318" fmla="*/ 994764 h 1394451"/>
                <a:gd name="connsiteX319" fmla="*/ 46788 w 1932172"/>
                <a:gd name="connsiteY319" fmla="*/ 979168 h 1394451"/>
                <a:gd name="connsiteX320" fmla="*/ 61270 w 1932172"/>
                <a:gd name="connsiteY320" fmla="*/ 968029 h 1394451"/>
                <a:gd name="connsiteX321" fmla="*/ 74638 w 1932172"/>
                <a:gd name="connsiteY321" fmla="*/ 955775 h 1394451"/>
                <a:gd name="connsiteX322" fmla="*/ 94691 w 1932172"/>
                <a:gd name="connsiteY322" fmla="*/ 942408 h 1394451"/>
                <a:gd name="connsiteX323" fmla="*/ 101375 w 1932172"/>
                <a:gd name="connsiteY323" fmla="*/ 920129 h 1394451"/>
                <a:gd name="connsiteX324" fmla="*/ 109173 w 1932172"/>
                <a:gd name="connsiteY324" fmla="*/ 902305 h 1394451"/>
                <a:gd name="connsiteX325" fmla="*/ 118085 w 1932172"/>
                <a:gd name="connsiteY325" fmla="*/ 884482 h 1394451"/>
                <a:gd name="connsiteX326" fmla="*/ 125883 w 1932172"/>
                <a:gd name="connsiteY326" fmla="*/ 870001 h 1394451"/>
                <a:gd name="connsiteX327" fmla="*/ 143707 w 1932172"/>
                <a:gd name="connsiteY327" fmla="*/ 853291 h 1394451"/>
                <a:gd name="connsiteX328" fmla="*/ 133681 w 1932172"/>
                <a:gd name="connsiteY328" fmla="*/ 842152 h 1394451"/>
                <a:gd name="connsiteX329" fmla="*/ 124769 w 1932172"/>
                <a:gd name="connsiteY329" fmla="*/ 825442 h 1394451"/>
                <a:gd name="connsiteX330" fmla="*/ 109173 w 1932172"/>
                <a:gd name="connsiteY330" fmla="*/ 800935 h 1394451"/>
                <a:gd name="connsiteX331" fmla="*/ 119199 w 1932172"/>
                <a:gd name="connsiteY331" fmla="*/ 787568 h 1394451"/>
                <a:gd name="connsiteX332" fmla="*/ 125883 w 1932172"/>
                <a:gd name="connsiteY332" fmla="*/ 780884 h 1394451"/>
                <a:gd name="connsiteX333" fmla="*/ 103046 w 1932172"/>
                <a:gd name="connsiteY333" fmla="*/ 741896 h 1394451"/>
                <a:gd name="connsiteX334" fmla="*/ 98033 w 1932172"/>
                <a:gd name="connsiteY334" fmla="*/ 734098 h 1394451"/>
                <a:gd name="connsiteX335" fmla="*/ 81322 w 1932172"/>
                <a:gd name="connsiteY335" fmla="*/ 731870 h 1394451"/>
                <a:gd name="connsiteX336" fmla="*/ 66840 w 1932172"/>
                <a:gd name="connsiteY336" fmla="*/ 732984 h 1394451"/>
                <a:gd name="connsiteX337" fmla="*/ 47902 w 1932172"/>
                <a:gd name="connsiteY337" fmla="*/ 730756 h 1394451"/>
                <a:gd name="connsiteX338" fmla="*/ 38990 w 1932172"/>
                <a:gd name="connsiteY338" fmla="*/ 718502 h 1394451"/>
                <a:gd name="connsiteX339" fmla="*/ 28964 w 1932172"/>
                <a:gd name="connsiteY339" fmla="*/ 708477 h 1394451"/>
                <a:gd name="connsiteX340" fmla="*/ 38990 w 1932172"/>
                <a:gd name="connsiteY340" fmla="*/ 690654 h 1394451"/>
                <a:gd name="connsiteX341" fmla="*/ 45674 w 1932172"/>
                <a:gd name="connsiteY341" fmla="*/ 673944 h 1394451"/>
                <a:gd name="connsiteX342" fmla="*/ 62384 w 1932172"/>
                <a:gd name="connsiteY342" fmla="*/ 655007 h 1394451"/>
                <a:gd name="connsiteX343" fmla="*/ 59042 w 1932172"/>
                <a:gd name="connsiteY343" fmla="*/ 641639 h 1394451"/>
                <a:gd name="connsiteX344" fmla="*/ 52358 w 1932172"/>
                <a:gd name="connsiteY344" fmla="*/ 623816 h 1394451"/>
                <a:gd name="connsiteX345" fmla="*/ 64612 w 1932172"/>
                <a:gd name="connsiteY345" fmla="*/ 611563 h 1394451"/>
                <a:gd name="connsiteX346" fmla="*/ 71296 w 1932172"/>
                <a:gd name="connsiteY346" fmla="*/ 605993 h 1394451"/>
                <a:gd name="connsiteX347" fmla="*/ 64612 w 1932172"/>
                <a:gd name="connsiteY347" fmla="*/ 592625 h 1394451"/>
                <a:gd name="connsiteX348" fmla="*/ 55700 w 1932172"/>
                <a:gd name="connsiteY348" fmla="*/ 574802 h 1394451"/>
                <a:gd name="connsiteX349" fmla="*/ 57928 w 1932172"/>
                <a:gd name="connsiteY349" fmla="*/ 562548 h 1394451"/>
                <a:gd name="connsiteX350" fmla="*/ 69068 w 1932172"/>
                <a:gd name="connsiteY350" fmla="*/ 549181 h 1394451"/>
                <a:gd name="connsiteX351" fmla="*/ 81322 w 1932172"/>
                <a:gd name="connsiteY351" fmla="*/ 544725 h 1394451"/>
                <a:gd name="connsiteX352" fmla="*/ 93577 w 1932172"/>
                <a:gd name="connsiteY352" fmla="*/ 549181 h 1394451"/>
                <a:gd name="connsiteX353" fmla="*/ 102489 w 1932172"/>
                <a:gd name="connsiteY353" fmla="*/ 555865 h 1394451"/>
                <a:gd name="connsiteX354" fmla="*/ 113629 w 1932172"/>
                <a:gd name="connsiteY354" fmla="*/ 544725 h 1394451"/>
                <a:gd name="connsiteX355" fmla="*/ 129225 w 1932172"/>
                <a:gd name="connsiteY355" fmla="*/ 529130 h 1394451"/>
                <a:gd name="connsiteX356" fmla="*/ 137023 w 1932172"/>
                <a:gd name="connsiteY356" fmla="*/ 542497 h 1394451"/>
                <a:gd name="connsiteX357" fmla="*/ 137023 w 1932172"/>
                <a:gd name="connsiteY357" fmla="*/ 558093 h 1394451"/>
                <a:gd name="connsiteX358" fmla="*/ 148163 w 1932172"/>
                <a:gd name="connsiteY358" fmla="*/ 567004 h 1394451"/>
                <a:gd name="connsiteX359" fmla="*/ 155125 w 1932172"/>
                <a:gd name="connsiteY359" fmla="*/ 568954 h 1394451"/>
                <a:gd name="connsiteX360" fmla="*/ 156796 w 1932172"/>
                <a:gd name="connsiteY360" fmla="*/ 568675 h 1394451"/>
                <a:gd name="connsiteX361" fmla="*/ 168215 w 1932172"/>
                <a:gd name="connsiteY361" fmla="*/ 562548 h 1394451"/>
                <a:gd name="connsiteX362" fmla="*/ 163759 w 1932172"/>
                <a:gd name="connsiteY362" fmla="*/ 553637 h 1394451"/>
                <a:gd name="connsiteX363" fmla="*/ 160417 w 1932172"/>
                <a:gd name="connsiteY363" fmla="*/ 543611 h 1394451"/>
                <a:gd name="connsiteX364" fmla="*/ 167101 w 1932172"/>
                <a:gd name="connsiteY364" fmla="*/ 530244 h 1394451"/>
                <a:gd name="connsiteX365" fmla="*/ 162645 w 1932172"/>
                <a:gd name="connsiteY365" fmla="*/ 517990 h 1394451"/>
                <a:gd name="connsiteX366" fmla="*/ 173785 w 1932172"/>
                <a:gd name="connsiteY366" fmla="*/ 509357 h 1394451"/>
                <a:gd name="connsiteX367" fmla="*/ 184925 w 1932172"/>
                <a:gd name="connsiteY367" fmla="*/ 522446 h 1394451"/>
                <a:gd name="connsiteX368" fmla="*/ 200521 w 1932172"/>
                <a:gd name="connsiteY368" fmla="*/ 531358 h 1394451"/>
                <a:gd name="connsiteX369" fmla="*/ 212775 w 1932172"/>
                <a:gd name="connsiteY369" fmla="*/ 521332 h 1394451"/>
                <a:gd name="connsiteX370" fmla="*/ 226143 w 1932172"/>
                <a:gd name="connsiteY370" fmla="*/ 505737 h 1394451"/>
                <a:gd name="connsiteX371" fmla="*/ 232827 w 1932172"/>
                <a:gd name="connsiteY371" fmla="*/ 513534 h 1394451"/>
                <a:gd name="connsiteX372" fmla="*/ 240625 w 1932172"/>
                <a:gd name="connsiteY372" fmla="*/ 524674 h 1394451"/>
                <a:gd name="connsiteX373" fmla="*/ 259563 w 1932172"/>
                <a:gd name="connsiteY373" fmla="*/ 516876 h 1394451"/>
                <a:gd name="connsiteX374" fmla="*/ 279616 w 1932172"/>
                <a:gd name="connsiteY374" fmla="*/ 514648 h 1394451"/>
                <a:gd name="connsiteX375" fmla="*/ 295212 w 1932172"/>
                <a:gd name="connsiteY375" fmla="*/ 515762 h 1394451"/>
                <a:gd name="connsiteX376" fmla="*/ 304124 w 1932172"/>
                <a:gd name="connsiteY376" fmla="*/ 502395 h 1394451"/>
                <a:gd name="connsiteX377" fmla="*/ 315264 w 1932172"/>
                <a:gd name="connsiteY377" fmla="*/ 492369 h 1394451"/>
                <a:gd name="connsiteX378" fmla="*/ 334202 w 1932172"/>
                <a:gd name="connsiteY378" fmla="*/ 487913 h 1394451"/>
                <a:gd name="connsiteX379" fmla="*/ 364280 w 1932172"/>
                <a:gd name="connsiteY379" fmla="*/ 480116 h 1394451"/>
                <a:gd name="connsiteX380" fmla="*/ 376534 w 1932172"/>
                <a:gd name="connsiteY380" fmla="*/ 493483 h 1394451"/>
                <a:gd name="connsiteX381" fmla="*/ 387674 w 1932172"/>
                <a:gd name="connsiteY381" fmla="*/ 507965 h 1394451"/>
                <a:gd name="connsiteX382" fmla="*/ 408840 w 1932172"/>
                <a:gd name="connsiteY382" fmla="*/ 500167 h 1394451"/>
                <a:gd name="connsiteX383" fmla="*/ 413296 w 1932172"/>
                <a:gd name="connsiteY383" fmla="*/ 485685 h 1394451"/>
                <a:gd name="connsiteX384" fmla="*/ 414410 w 1932172"/>
                <a:gd name="connsiteY384" fmla="*/ 472318 h 1394451"/>
                <a:gd name="connsiteX385" fmla="*/ 425550 w 1932172"/>
                <a:gd name="connsiteY385" fmla="*/ 464520 h 1394451"/>
                <a:gd name="connsiteX386" fmla="*/ 440032 w 1932172"/>
                <a:gd name="connsiteY386" fmla="*/ 464520 h 1394451"/>
                <a:gd name="connsiteX387" fmla="*/ 453400 w 1932172"/>
                <a:gd name="connsiteY387" fmla="*/ 462292 h 1394451"/>
                <a:gd name="connsiteX388" fmla="*/ 470946 w 1932172"/>
                <a:gd name="connsiteY388" fmla="*/ 461178 h 1394451"/>
                <a:gd name="connsiteX389" fmla="*/ 471224 w 1932172"/>
                <a:gd name="connsiteY389" fmla="*/ 461178 h 1394451"/>
                <a:gd name="connsiteX390" fmla="*/ 466768 w 1932172"/>
                <a:gd name="connsiteY390" fmla="*/ 451153 h 1394451"/>
                <a:gd name="connsiteX391" fmla="*/ 462312 w 1932172"/>
                <a:gd name="connsiteY391" fmla="*/ 438899 h 1394451"/>
                <a:gd name="connsiteX392" fmla="*/ 473452 w 1932172"/>
                <a:gd name="connsiteY392" fmla="*/ 428874 h 1394451"/>
                <a:gd name="connsiteX393" fmla="*/ 476794 w 1932172"/>
                <a:gd name="connsiteY393" fmla="*/ 415506 h 1394451"/>
                <a:gd name="connsiteX394" fmla="*/ 481251 w 1932172"/>
                <a:gd name="connsiteY394" fmla="*/ 397683 h 1394451"/>
                <a:gd name="connsiteX395" fmla="*/ 477908 w 1932172"/>
                <a:gd name="connsiteY395" fmla="*/ 384315 h 1394451"/>
                <a:gd name="connsiteX396" fmla="*/ 470110 w 1932172"/>
                <a:gd name="connsiteY396" fmla="*/ 380973 h 1394451"/>
                <a:gd name="connsiteX397" fmla="*/ 464540 w 1932172"/>
                <a:gd name="connsiteY397" fmla="*/ 370948 h 1394451"/>
                <a:gd name="connsiteX398" fmla="*/ 467882 w 1932172"/>
                <a:gd name="connsiteY398" fmla="*/ 357580 h 1394451"/>
                <a:gd name="connsiteX399" fmla="*/ 471224 w 1932172"/>
                <a:gd name="connsiteY399" fmla="*/ 343099 h 1394451"/>
                <a:gd name="connsiteX400" fmla="*/ 476794 w 1932172"/>
                <a:gd name="connsiteY400" fmla="*/ 327504 h 1394451"/>
                <a:gd name="connsiteX401" fmla="*/ 489049 w 1932172"/>
                <a:gd name="connsiteY401" fmla="*/ 337529 h 1394451"/>
                <a:gd name="connsiteX402" fmla="*/ 501303 w 1932172"/>
                <a:gd name="connsiteY402" fmla="*/ 346441 h 1394451"/>
                <a:gd name="connsiteX403" fmla="*/ 513557 w 1932172"/>
                <a:gd name="connsiteY403" fmla="*/ 343099 h 1394451"/>
                <a:gd name="connsiteX404" fmla="*/ 529153 w 1932172"/>
                <a:gd name="connsiteY404" fmla="*/ 340871 h 1394451"/>
                <a:gd name="connsiteX405" fmla="*/ 540571 w 1932172"/>
                <a:gd name="connsiteY405" fmla="*/ 336415 h 1394451"/>
                <a:gd name="connsiteX406" fmla="*/ 540293 w 1932172"/>
                <a:gd name="connsiteY406" fmla="*/ 336415 h 1394451"/>
                <a:gd name="connsiteX407" fmla="*/ 533609 w 1932172"/>
                <a:gd name="connsiteY407" fmla="*/ 323048 h 1394451"/>
                <a:gd name="connsiteX408" fmla="*/ 528039 w 1932172"/>
                <a:gd name="connsiteY408" fmla="*/ 309680 h 1394451"/>
                <a:gd name="connsiteX409" fmla="*/ 523583 w 1932172"/>
                <a:gd name="connsiteY409" fmla="*/ 297427 h 1394451"/>
                <a:gd name="connsiteX410" fmla="*/ 521355 w 1932172"/>
                <a:gd name="connsiteY410" fmla="*/ 280717 h 1394451"/>
                <a:gd name="connsiteX411" fmla="*/ 513557 w 1932172"/>
                <a:gd name="connsiteY411" fmla="*/ 270692 h 1394451"/>
                <a:gd name="connsiteX412" fmla="*/ 511329 w 1932172"/>
                <a:gd name="connsiteY412" fmla="*/ 259552 h 1394451"/>
                <a:gd name="connsiteX413" fmla="*/ 512443 w 1932172"/>
                <a:gd name="connsiteY413" fmla="*/ 246185 h 1394451"/>
                <a:gd name="connsiteX414" fmla="*/ 526925 w 1932172"/>
                <a:gd name="connsiteY414" fmla="*/ 247299 h 1394451"/>
                <a:gd name="connsiteX415" fmla="*/ 543635 w 1932172"/>
                <a:gd name="connsiteY415" fmla="*/ 250641 h 1394451"/>
                <a:gd name="connsiteX416" fmla="*/ 544749 w 1932172"/>
                <a:gd name="connsiteY416" fmla="*/ 238387 h 1394451"/>
                <a:gd name="connsiteX417" fmla="*/ 551433 w 1932172"/>
                <a:gd name="connsiteY417" fmla="*/ 226412 h 1394451"/>
                <a:gd name="connsiteX418" fmla="*/ 562573 w 1932172"/>
                <a:gd name="connsiteY418" fmla="*/ 216108 h 1394451"/>
                <a:gd name="connsiteX419" fmla="*/ 571485 w 1932172"/>
                <a:gd name="connsiteY419" fmla="*/ 204968 h 1394451"/>
                <a:gd name="connsiteX420" fmla="*/ 569257 w 1932172"/>
                <a:gd name="connsiteY420" fmla="*/ 192715 h 1394451"/>
                <a:gd name="connsiteX421" fmla="*/ 570371 w 1932172"/>
                <a:gd name="connsiteY421" fmla="*/ 180461 h 1394451"/>
                <a:gd name="connsiteX422" fmla="*/ 585967 w 1932172"/>
                <a:gd name="connsiteY422" fmla="*/ 181575 h 1394451"/>
                <a:gd name="connsiteX423" fmla="*/ 601563 w 1932172"/>
                <a:gd name="connsiteY423" fmla="*/ 180461 h 1394451"/>
                <a:gd name="connsiteX424" fmla="*/ 613817 w 1932172"/>
                <a:gd name="connsiteY424" fmla="*/ 169322 h 1394451"/>
                <a:gd name="connsiteX425" fmla="*/ 621615 w 1932172"/>
                <a:gd name="connsiteY425" fmla="*/ 160410 h 1394451"/>
                <a:gd name="connsiteX426" fmla="*/ 631641 w 1932172"/>
                <a:gd name="connsiteY426" fmla="*/ 148157 h 1394451"/>
                <a:gd name="connsiteX427" fmla="*/ 623843 w 1932172"/>
                <a:gd name="connsiteY427" fmla="*/ 140359 h 1394451"/>
                <a:gd name="connsiteX428" fmla="*/ 620501 w 1932172"/>
                <a:gd name="connsiteY428" fmla="*/ 124763 h 1394451"/>
                <a:gd name="connsiteX429" fmla="*/ 631641 w 1932172"/>
                <a:gd name="connsiteY429" fmla="*/ 119194 h 1394451"/>
                <a:gd name="connsiteX430" fmla="*/ 649465 w 1932172"/>
                <a:gd name="connsiteY430" fmla="*/ 120308 h 1394451"/>
                <a:gd name="connsiteX431" fmla="*/ 649465 w 1932172"/>
                <a:gd name="connsiteY431" fmla="*/ 106940 h 1394451"/>
                <a:gd name="connsiteX432" fmla="*/ 661719 w 1932172"/>
                <a:gd name="connsiteY432" fmla="*/ 94687 h 1394451"/>
                <a:gd name="connsiteX433" fmla="*/ 670631 w 1932172"/>
                <a:gd name="connsiteY433" fmla="*/ 81319 h 1394451"/>
                <a:gd name="connsiteX434" fmla="*/ 682886 w 1932172"/>
                <a:gd name="connsiteY434" fmla="*/ 66838 h 1394451"/>
                <a:gd name="connsiteX435" fmla="*/ 675087 w 1932172"/>
                <a:gd name="connsiteY435" fmla="*/ 59040 h 1394451"/>
                <a:gd name="connsiteX436" fmla="*/ 667289 w 1932172"/>
                <a:gd name="connsiteY436" fmla="*/ 50128 h 1394451"/>
                <a:gd name="connsiteX437" fmla="*/ 666175 w 1932172"/>
                <a:gd name="connsiteY437" fmla="*/ 40103 h 1394451"/>
                <a:gd name="connsiteX438" fmla="*/ 668403 w 1932172"/>
                <a:gd name="connsiteY438" fmla="*/ 24507 h 1394451"/>
                <a:gd name="connsiteX439" fmla="*/ 680658 w 1932172"/>
                <a:gd name="connsiteY439" fmla="*/ 15596 h 1394451"/>
                <a:gd name="connsiteX440" fmla="*/ 700710 w 1932172"/>
                <a:gd name="connsiteY440" fmla="*/ 8912 h 1394451"/>
                <a:gd name="connsiteX441" fmla="*/ 711850 w 1932172"/>
                <a:gd name="connsiteY441" fmla="*/ 0 h 1394451"/>
                <a:gd name="connsiteX0" fmla="*/ 711850 w 1932172"/>
                <a:gd name="connsiteY0" fmla="*/ 0 h 1394451"/>
                <a:gd name="connsiteX1" fmla="*/ 726332 w 1932172"/>
                <a:gd name="connsiteY1" fmla="*/ 0 h 1394451"/>
                <a:gd name="connsiteX2" fmla="*/ 747498 w 1932172"/>
                <a:gd name="connsiteY2" fmla="*/ 7798 h 1394451"/>
                <a:gd name="connsiteX3" fmla="*/ 767550 w 1932172"/>
                <a:gd name="connsiteY3" fmla="*/ 18938 h 1394451"/>
                <a:gd name="connsiteX4" fmla="*/ 775348 w 1932172"/>
                <a:gd name="connsiteY4" fmla="*/ 33419 h 1394451"/>
                <a:gd name="connsiteX5" fmla="*/ 787602 w 1932172"/>
                <a:gd name="connsiteY5" fmla="*/ 47900 h 1394451"/>
                <a:gd name="connsiteX6" fmla="*/ 795400 w 1932172"/>
                <a:gd name="connsiteY6" fmla="*/ 59040 h 1394451"/>
                <a:gd name="connsiteX7" fmla="*/ 804312 w 1932172"/>
                <a:gd name="connsiteY7" fmla="*/ 66838 h 1394451"/>
                <a:gd name="connsiteX8" fmla="*/ 819908 w 1932172"/>
                <a:gd name="connsiteY8" fmla="*/ 65724 h 1394451"/>
                <a:gd name="connsiteX9" fmla="*/ 827706 w 1932172"/>
                <a:gd name="connsiteY9" fmla="*/ 54584 h 1394451"/>
                <a:gd name="connsiteX10" fmla="*/ 836618 w 1932172"/>
                <a:gd name="connsiteY10" fmla="*/ 45672 h 1394451"/>
                <a:gd name="connsiteX11" fmla="*/ 852214 w 1932172"/>
                <a:gd name="connsiteY11" fmla="*/ 35647 h 1394451"/>
                <a:gd name="connsiteX12" fmla="*/ 861126 w 1932172"/>
                <a:gd name="connsiteY12" fmla="*/ 51242 h 1394451"/>
                <a:gd name="connsiteX13" fmla="*/ 868924 w 1932172"/>
                <a:gd name="connsiteY13" fmla="*/ 43445 h 1394451"/>
                <a:gd name="connsiteX14" fmla="*/ 874494 w 1932172"/>
                <a:gd name="connsiteY14" fmla="*/ 36761 h 1394451"/>
                <a:gd name="connsiteX15" fmla="*/ 882293 w 1932172"/>
                <a:gd name="connsiteY15" fmla="*/ 33419 h 1394451"/>
                <a:gd name="connsiteX16" fmla="*/ 897889 w 1932172"/>
                <a:gd name="connsiteY16" fmla="*/ 33419 h 1394451"/>
                <a:gd name="connsiteX17" fmla="*/ 910143 w 1932172"/>
                <a:gd name="connsiteY17" fmla="*/ 44559 h 1394451"/>
                <a:gd name="connsiteX18" fmla="*/ 910143 w 1932172"/>
                <a:gd name="connsiteY18" fmla="*/ 66838 h 1394451"/>
                <a:gd name="connsiteX19" fmla="*/ 912371 w 1932172"/>
                <a:gd name="connsiteY19" fmla="*/ 83547 h 1394451"/>
                <a:gd name="connsiteX20" fmla="*/ 914599 w 1932172"/>
                <a:gd name="connsiteY20" fmla="*/ 96914 h 1394451"/>
                <a:gd name="connsiteX21" fmla="*/ 923511 w 1932172"/>
                <a:gd name="connsiteY21" fmla="*/ 104712 h 1394451"/>
                <a:gd name="connsiteX22" fmla="*/ 933537 w 1932172"/>
                <a:gd name="connsiteY22" fmla="*/ 112510 h 1394451"/>
                <a:gd name="connsiteX23" fmla="*/ 944677 w 1932172"/>
                <a:gd name="connsiteY23" fmla="*/ 124763 h 1394451"/>
                <a:gd name="connsiteX24" fmla="*/ 943563 w 1932172"/>
                <a:gd name="connsiteY24" fmla="*/ 135903 h 1394451"/>
                <a:gd name="connsiteX25" fmla="*/ 939107 w 1932172"/>
                <a:gd name="connsiteY25" fmla="*/ 147043 h 1394451"/>
                <a:gd name="connsiteX26" fmla="*/ 931309 w 1932172"/>
                <a:gd name="connsiteY26" fmla="*/ 159296 h 1394451"/>
                <a:gd name="connsiteX27" fmla="*/ 923511 w 1932172"/>
                <a:gd name="connsiteY27" fmla="*/ 172664 h 1394451"/>
                <a:gd name="connsiteX28" fmla="*/ 934651 w 1932172"/>
                <a:gd name="connsiteY28" fmla="*/ 179347 h 1394451"/>
                <a:gd name="connsiteX29" fmla="*/ 946905 w 1932172"/>
                <a:gd name="connsiteY29" fmla="*/ 187145 h 1394451"/>
                <a:gd name="connsiteX30" fmla="*/ 943563 w 1932172"/>
                <a:gd name="connsiteY30" fmla="*/ 200512 h 1394451"/>
                <a:gd name="connsiteX31" fmla="*/ 940221 w 1932172"/>
                <a:gd name="connsiteY31" fmla="*/ 213880 h 1394451"/>
                <a:gd name="connsiteX32" fmla="*/ 952475 w 1932172"/>
                <a:gd name="connsiteY32" fmla="*/ 225020 h 1394451"/>
                <a:gd name="connsiteX33" fmla="*/ 960273 w 1932172"/>
                <a:gd name="connsiteY33" fmla="*/ 208310 h 1394451"/>
                <a:gd name="connsiteX34" fmla="*/ 969185 w 1932172"/>
                <a:gd name="connsiteY34" fmla="*/ 194943 h 1394451"/>
                <a:gd name="connsiteX35" fmla="*/ 981439 w 1932172"/>
                <a:gd name="connsiteY35" fmla="*/ 193829 h 1394451"/>
                <a:gd name="connsiteX36" fmla="*/ 995921 w 1932172"/>
                <a:gd name="connsiteY36" fmla="*/ 192715 h 1394451"/>
                <a:gd name="connsiteX37" fmla="*/ 1001491 w 1932172"/>
                <a:gd name="connsiteY37" fmla="*/ 200512 h 1394451"/>
                <a:gd name="connsiteX38" fmla="*/ 1019315 w 1932172"/>
                <a:gd name="connsiteY38" fmla="*/ 201626 h 1394451"/>
                <a:gd name="connsiteX39" fmla="*/ 1036025 w 1932172"/>
                <a:gd name="connsiteY39" fmla="*/ 203854 h 1394451"/>
                <a:gd name="connsiteX40" fmla="*/ 1052735 w 1932172"/>
                <a:gd name="connsiteY40" fmla="*/ 203854 h 1394451"/>
                <a:gd name="connsiteX41" fmla="*/ 1059419 w 1932172"/>
                <a:gd name="connsiteY41" fmla="*/ 190487 h 1394451"/>
                <a:gd name="connsiteX42" fmla="*/ 1067217 w 1932172"/>
                <a:gd name="connsiteY42" fmla="*/ 177119 h 1394451"/>
                <a:gd name="connsiteX43" fmla="*/ 1078358 w 1932172"/>
                <a:gd name="connsiteY43" fmla="*/ 167094 h 1394451"/>
                <a:gd name="connsiteX44" fmla="*/ 1079472 w 1932172"/>
                <a:gd name="connsiteY44" fmla="*/ 152612 h 1394451"/>
                <a:gd name="connsiteX45" fmla="*/ 1079472 w 1932172"/>
                <a:gd name="connsiteY45" fmla="*/ 138131 h 1394451"/>
                <a:gd name="connsiteX46" fmla="*/ 1089498 w 1932172"/>
                <a:gd name="connsiteY46" fmla="*/ 129219 h 1394451"/>
                <a:gd name="connsiteX47" fmla="*/ 1088384 w 1932172"/>
                <a:gd name="connsiteY47" fmla="*/ 111396 h 1394451"/>
                <a:gd name="connsiteX48" fmla="*/ 1088384 w 1932172"/>
                <a:gd name="connsiteY48" fmla="*/ 94687 h 1394451"/>
                <a:gd name="connsiteX49" fmla="*/ 1102866 w 1932172"/>
                <a:gd name="connsiteY49" fmla="*/ 85775 h 1394451"/>
                <a:gd name="connsiteX50" fmla="*/ 1115120 w 1932172"/>
                <a:gd name="connsiteY50" fmla="*/ 72407 h 1394451"/>
                <a:gd name="connsiteX51" fmla="*/ 1128488 w 1932172"/>
                <a:gd name="connsiteY51" fmla="*/ 62382 h 1394451"/>
                <a:gd name="connsiteX52" fmla="*/ 1141856 w 1932172"/>
                <a:gd name="connsiteY52" fmla="*/ 47900 h 1394451"/>
                <a:gd name="connsiteX53" fmla="*/ 1149654 w 1932172"/>
                <a:gd name="connsiteY53" fmla="*/ 60154 h 1394451"/>
                <a:gd name="connsiteX54" fmla="*/ 1152996 w 1932172"/>
                <a:gd name="connsiteY54" fmla="*/ 77977 h 1394451"/>
                <a:gd name="connsiteX55" fmla="*/ 1155224 w 1932172"/>
                <a:gd name="connsiteY55" fmla="*/ 86889 h 1394451"/>
                <a:gd name="connsiteX56" fmla="*/ 1168592 w 1932172"/>
                <a:gd name="connsiteY56" fmla="*/ 86889 h 1394451"/>
                <a:gd name="connsiteX57" fmla="*/ 1180846 w 1932172"/>
                <a:gd name="connsiteY57" fmla="*/ 80205 h 1394451"/>
                <a:gd name="connsiteX58" fmla="*/ 1190872 w 1932172"/>
                <a:gd name="connsiteY58" fmla="*/ 86889 h 1394451"/>
                <a:gd name="connsiteX59" fmla="*/ 1193100 w 1932172"/>
                <a:gd name="connsiteY59" fmla="*/ 105826 h 1394451"/>
                <a:gd name="connsiteX60" fmla="*/ 1194214 w 1932172"/>
                <a:gd name="connsiteY60" fmla="*/ 129219 h 1394451"/>
                <a:gd name="connsiteX61" fmla="*/ 1206468 w 1932172"/>
                <a:gd name="connsiteY61" fmla="*/ 131447 h 1394451"/>
                <a:gd name="connsiteX62" fmla="*/ 1215380 w 1932172"/>
                <a:gd name="connsiteY62" fmla="*/ 135903 h 1394451"/>
                <a:gd name="connsiteX63" fmla="*/ 1217608 w 1932172"/>
                <a:gd name="connsiteY63" fmla="*/ 153726 h 1394451"/>
                <a:gd name="connsiteX64" fmla="*/ 1217608 w 1932172"/>
                <a:gd name="connsiteY64" fmla="*/ 171550 h 1394451"/>
                <a:gd name="connsiteX65" fmla="*/ 1220950 w 1932172"/>
                <a:gd name="connsiteY65" fmla="*/ 189373 h 1394451"/>
                <a:gd name="connsiteX66" fmla="*/ 1234318 w 1932172"/>
                <a:gd name="connsiteY66" fmla="*/ 196057 h 1394451"/>
                <a:gd name="connsiteX67" fmla="*/ 1234529 w 1932172"/>
                <a:gd name="connsiteY67" fmla="*/ 195927 h 1394451"/>
                <a:gd name="connsiteX68" fmla="*/ 1243444 w 1932172"/>
                <a:gd name="connsiteY68" fmla="*/ 181434 h 1394451"/>
                <a:gd name="connsiteX69" fmla="*/ 1252360 w 1932172"/>
                <a:gd name="connsiteY69" fmla="*/ 162480 h 1394451"/>
                <a:gd name="connsiteX70" fmla="*/ 1261275 w 1932172"/>
                <a:gd name="connsiteY70" fmla="*/ 142412 h 1394451"/>
                <a:gd name="connsiteX71" fmla="*/ 1267962 w 1932172"/>
                <a:gd name="connsiteY71" fmla="*/ 125688 h 1394451"/>
                <a:gd name="connsiteX72" fmla="*/ 1271305 w 1932172"/>
                <a:gd name="connsiteY72" fmla="*/ 110080 h 1394451"/>
                <a:gd name="connsiteX73" fmla="*/ 1276877 w 1932172"/>
                <a:gd name="connsiteY73" fmla="*/ 93356 h 1394451"/>
                <a:gd name="connsiteX74" fmla="*/ 1285793 w 1932172"/>
                <a:gd name="connsiteY74" fmla="*/ 68828 h 1394451"/>
                <a:gd name="connsiteX75" fmla="*/ 1298052 w 1932172"/>
                <a:gd name="connsiteY75" fmla="*/ 78862 h 1394451"/>
                <a:gd name="connsiteX76" fmla="*/ 1315883 w 1932172"/>
                <a:gd name="connsiteY76" fmla="*/ 88896 h 1394451"/>
                <a:gd name="connsiteX77" fmla="*/ 1320341 w 1932172"/>
                <a:gd name="connsiteY77" fmla="*/ 77747 h 1394451"/>
                <a:gd name="connsiteX78" fmla="*/ 1324799 w 1932172"/>
                <a:gd name="connsiteY78" fmla="*/ 67713 h 1394451"/>
                <a:gd name="connsiteX79" fmla="*/ 1330371 w 1932172"/>
                <a:gd name="connsiteY79" fmla="*/ 57679 h 1394451"/>
                <a:gd name="connsiteX80" fmla="*/ 1343744 w 1932172"/>
                <a:gd name="connsiteY80" fmla="*/ 49875 h 1394451"/>
                <a:gd name="connsiteX81" fmla="*/ 1358232 w 1932172"/>
                <a:gd name="connsiteY81" fmla="*/ 53219 h 1394451"/>
                <a:gd name="connsiteX82" fmla="*/ 1374949 w 1932172"/>
                <a:gd name="connsiteY82" fmla="*/ 43185 h 1394451"/>
                <a:gd name="connsiteX83" fmla="*/ 1388322 w 1932172"/>
                <a:gd name="connsiteY83" fmla="*/ 68828 h 1394451"/>
                <a:gd name="connsiteX84" fmla="*/ 1398352 w 1932172"/>
                <a:gd name="connsiteY84" fmla="*/ 90011 h 1394451"/>
                <a:gd name="connsiteX85" fmla="*/ 1407268 w 1932172"/>
                <a:gd name="connsiteY85" fmla="*/ 121229 h 1394451"/>
                <a:gd name="connsiteX86" fmla="*/ 1427328 w 1932172"/>
                <a:gd name="connsiteY86" fmla="*/ 115654 h 1394451"/>
                <a:gd name="connsiteX87" fmla="*/ 1452960 w 1932172"/>
                <a:gd name="connsiteY87" fmla="*/ 108965 h 1394451"/>
                <a:gd name="connsiteX88" fmla="*/ 1454075 w 1932172"/>
                <a:gd name="connsiteY88" fmla="*/ 94471 h 1394451"/>
                <a:gd name="connsiteX89" fmla="*/ 1461876 w 1932172"/>
                <a:gd name="connsiteY89" fmla="*/ 85552 h 1394451"/>
                <a:gd name="connsiteX90" fmla="*/ 1473020 w 1932172"/>
                <a:gd name="connsiteY90" fmla="*/ 86667 h 1394451"/>
                <a:gd name="connsiteX91" fmla="*/ 1483050 w 1932172"/>
                <a:gd name="connsiteY91" fmla="*/ 110080 h 1394451"/>
                <a:gd name="connsiteX92" fmla="*/ 1499767 w 1932172"/>
                <a:gd name="connsiteY92" fmla="*/ 103390 h 1394451"/>
                <a:gd name="connsiteX93" fmla="*/ 1514255 w 1932172"/>
                <a:gd name="connsiteY93" fmla="*/ 105620 h 1394451"/>
                <a:gd name="connsiteX94" fmla="*/ 1528742 w 1932172"/>
                <a:gd name="connsiteY94" fmla="*/ 118999 h 1394451"/>
                <a:gd name="connsiteX95" fmla="*/ 1539887 w 1932172"/>
                <a:gd name="connsiteY95" fmla="*/ 137952 h 1394451"/>
                <a:gd name="connsiteX96" fmla="*/ 1551589 w 1932172"/>
                <a:gd name="connsiteY96" fmla="*/ 152725 h 1394451"/>
                <a:gd name="connsiteX97" fmla="*/ 1561061 w 1932172"/>
                <a:gd name="connsiteY97" fmla="*/ 163595 h 1394451"/>
                <a:gd name="connsiteX98" fmla="*/ 1563290 w 1932172"/>
                <a:gd name="connsiteY98" fmla="*/ 179204 h 1394451"/>
                <a:gd name="connsiteX99" fmla="*/ 1564405 w 1932172"/>
                <a:gd name="connsiteY99" fmla="*/ 193698 h 1394451"/>
                <a:gd name="connsiteX100" fmla="*/ 1569977 w 1932172"/>
                <a:gd name="connsiteY100" fmla="*/ 208191 h 1394451"/>
                <a:gd name="connsiteX101" fmla="*/ 1571091 w 1932172"/>
                <a:gd name="connsiteY101" fmla="*/ 227145 h 1394451"/>
                <a:gd name="connsiteX102" fmla="*/ 1580007 w 1932172"/>
                <a:gd name="connsiteY102" fmla="*/ 233834 h 1394451"/>
                <a:gd name="connsiteX103" fmla="*/ 1588923 w 1932172"/>
                <a:gd name="connsiteY103" fmla="*/ 241638 h 1394451"/>
                <a:gd name="connsiteX104" fmla="*/ 1597838 w 1932172"/>
                <a:gd name="connsiteY104" fmla="*/ 253902 h 1394451"/>
                <a:gd name="connsiteX105" fmla="*/ 1603410 w 1932172"/>
                <a:gd name="connsiteY105" fmla="*/ 267281 h 1394451"/>
                <a:gd name="connsiteX106" fmla="*/ 1595609 w 1932172"/>
                <a:gd name="connsiteY106" fmla="*/ 276201 h 1394451"/>
                <a:gd name="connsiteX107" fmla="*/ 1591151 w 1932172"/>
                <a:gd name="connsiteY107" fmla="*/ 288465 h 1394451"/>
                <a:gd name="connsiteX108" fmla="*/ 1598953 w 1932172"/>
                <a:gd name="connsiteY108" fmla="*/ 296269 h 1394451"/>
                <a:gd name="connsiteX109" fmla="*/ 1606754 w 1932172"/>
                <a:gd name="connsiteY109" fmla="*/ 303516 h 1394451"/>
                <a:gd name="connsiteX110" fmla="*/ 1607868 w 1932172"/>
                <a:gd name="connsiteY110" fmla="*/ 304073 h 1394451"/>
                <a:gd name="connsiteX111" fmla="*/ 1627928 w 1932172"/>
                <a:gd name="connsiteY111" fmla="*/ 309648 h 1394451"/>
                <a:gd name="connsiteX112" fmla="*/ 1634615 w 1932172"/>
                <a:gd name="connsiteY112" fmla="*/ 318567 h 1394451"/>
                <a:gd name="connsiteX113" fmla="*/ 1634615 w 1932172"/>
                <a:gd name="connsiteY113" fmla="*/ 335291 h 1394451"/>
                <a:gd name="connsiteX114" fmla="*/ 1633500 w 1932172"/>
                <a:gd name="connsiteY114" fmla="*/ 348669 h 1394451"/>
                <a:gd name="connsiteX115" fmla="*/ 1633500 w 1932172"/>
                <a:gd name="connsiteY115" fmla="*/ 368738 h 1394451"/>
                <a:gd name="connsiteX116" fmla="*/ 1651332 w 1932172"/>
                <a:gd name="connsiteY116" fmla="*/ 357589 h 1394451"/>
                <a:gd name="connsiteX117" fmla="*/ 1668048 w 1932172"/>
                <a:gd name="connsiteY117" fmla="*/ 365393 h 1394451"/>
                <a:gd name="connsiteX118" fmla="*/ 1682536 w 1932172"/>
                <a:gd name="connsiteY118" fmla="*/ 375427 h 1394451"/>
                <a:gd name="connsiteX119" fmla="*/ 1693681 w 1932172"/>
                <a:gd name="connsiteY119" fmla="*/ 383232 h 1394451"/>
                <a:gd name="connsiteX120" fmla="*/ 1708168 w 1932172"/>
                <a:gd name="connsiteY120" fmla="*/ 392151 h 1394451"/>
                <a:gd name="connsiteX121" fmla="*/ 1714855 w 1932172"/>
                <a:gd name="connsiteY121" fmla="*/ 392151 h 1394451"/>
                <a:gd name="connsiteX122" fmla="*/ 1718198 w 1932172"/>
                <a:gd name="connsiteY122" fmla="*/ 375427 h 1394451"/>
                <a:gd name="connsiteX123" fmla="*/ 1715969 w 1932172"/>
                <a:gd name="connsiteY123" fmla="*/ 358704 h 1394451"/>
                <a:gd name="connsiteX124" fmla="*/ 1728228 w 1932172"/>
                <a:gd name="connsiteY124" fmla="*/ 353129 h 1394451"/>
                <a:gd name="connsiteX125" fmla="*/ 1741602 w 1932172"/>
                <a:gd name="connsiteY125" fmla="*/ 347555 h 1394451"/>
                <a:gd name="connsiteX126" fmla="*/ 1749403 w 1932172"/>
                <a:gd name="connsiteY126" fmla="*/ 360933 h 1394451"/>
                <a:gd name="connsiteX127" fmla="*/ 1754975 w 1932172"/>
                <a:gd name="connsiteY127" fmla="*/ 376542 h 1394451"/>
                <a:gd name="connsiteX128" fmla="*/ 1769463 w 1932172"/>
                <a:gd name="connsiteY128" fmla="*/ 378772 h 1394451"/>
                <a:gd name="connsiteX129" fmla="*/ 1778379 w 1932172"/>
                <a:gd name="connsiteY129" fmla="*/ 370968 h 1394451"/>
                <a:gd name="connsiteX130" fmla="*/ 1782836 w 1932172"/>
                <a:gd name="connsiteY130" fmla="*/ 348669 h 1394451"/>
                <a:gd name="connsiteX131" fmla="*/ 1796210 w 1932172"/>
                <a:gd name="connsiteY131" fmla="*/ 355359 h 1394451"/>
                <a:gd name="connsiteX132" fmla="*/ 1811812 w 1932172"/>
                <a:gd name="connsiteY132" fmla="*/ 364278 h 1394451"/>
                <a:gd name="connsiteX133" fmla="*/ 1826300 w 1932172"/>
                <a:gd name="connsiteY133" fmla="*/ 374312 h 1394451"/>
                <a:gd name="connsiteX134" fmla="*/ 1843016 w 1932172"/>
                <a:gd name="connsiteY134" fmla="*/ 381002 h 1394451"/>
                <a:gd name="connsiteX135" fmla="*/ 1855275 w 1932172"/>
                <a:gd name="connsiteY135" fmla="*/ 396610 h 1394451"/>
                <a:gd name="connsiteX136" fmla="*/ 1865305 w 1932172"/>
                <a:gd name="connsiteY136" fmla="*/ 413334 h 1394451"/>
                <a:gd name="connsiteX137" fmla="*/ 1873107 w 1932172"/>
                <a:gd name="connsiteY137" fmla="*/ 427828 h 1394451"/>
                <a:gd name="connsiteX138" fmla="*/ 1875335 w 1932172"/>
                <a:gd name="connsiteY138" fmla="*/ 446781 h 1394451"/>
                <a:gd name="connsiteX139" fmla="*/ 1871992 w 1932172"/>
                <a:gd name="connsiteY139" fmla="*/ 470194 h 1394451"/>
                <a:gd name="connsiteX140" fmla="*/ 1887594 w 1932172"/>
                <a:gd name="connsiteY140" fmla="*/ 480228 h 1394451"/>
                <a:gd name="connsiteX141" fmla="*/ 1899853 w 1932172"/>
                <a:gd name="connsiteY141" fmla="*/ 493607 h 1394451"/>
                <a:gd name="connsiteX142" fmla="*/ 1916570 w 1932172"/>
                <a:gd name="connsiteY142" fmla="*/ 510331 h 1394451"/>
                <a:gd name="connsiteX143" fmla="*/ 1924371 w 1932172"/>
                <a:gd name="connsiteY143" fmla="*/ 522595 h 1394451"/>
                <a:gd name="connsiteX144" fmla="*/ 1932172 w 1932172"/>
                <a:gd name="connsiteY144" fmla="*/ 532629 h 1394451"/>
                <a:gd name="connsiteX145" fmla="*/ 1923257 w 1932172"/>
                <a:gd name="connsiteY145" fmla="*/ 547123 h 1394451"/>
                <a:gd name="connsiteX146" fmla="*/ 1905425 w 1932172"/>
                <a:gd name="connsiteY146" fmla="*/ 542663 h 1394451"/>
                <a:gd name="connsiteX147" fmla="*/ 1887594 w 1932172"/>
                <a:gd name="connsiteY147" fmla="*/ 546008 h 1394451"/>
                <a:gd name="connsiteX148" fmla="*/ 1886480 w 1932172"/>
                <a:gd name="connsiteY148" fmla="*/ 558272 h 1394451"/>
                <a:gd name="connsiteX149" fmla="*/ 1883694 w 1932172"/>
                <a:gd name="connsiteY149" fmla="*/ 573880 h 1394451"/>
                <a:gd name="connsiteX150" fmla="*/ 1865305 w 1932172"/>
                <a:gd name="connsiteY150" fmla="*/ 578340 h 1394451"/>
                <a:gd name="connsiteX151" fmla="*/ 1858619 w 1932172"/>
                <a:gd name="connsiteY151" fmla="*/ 587259 h 1394451"/>
                <a:gd name="connsiteX152" fmla="*/ 1856390 w 1932172"/>
                <a:gd name="connsiteY152" fmla="*/ 597293 h 1394451"/>
                <a:gd name="connsiteX153" fmla="*/ 1856390 w 1932172"/>
                <a:gd name="connsiteY153" fmla="*/ 609557 h 1394451"/>
                <a:gd name="connsiteX154" fmla="*/ 1854161 w 1932172"/>
                <a:gd name="connsiteY154" fmla="*/ 622936 h 1394451"/>
                <a:gd name="connsiteX155" fmla="*/ 1849703 w 1932172"/>
                <a:gd name="connsiteY155" fmla="*/ 637430 h 1394451"/>
                <a:gd name="connsiteX156" fmla="*/ 1845245 w 1932172"/>
                <a:gd name="connsiteY156" fmla="*/ 651924 h 1394451"/>
                <a:gd name="connsiteX157" fmla="*/ 1844131 w 1932172"/>
                <a:gd name="connsiteY157" fmla="*/ 669762 h 1394451"/>
                <a:gd name="connsiteX158" fmla="*/ 1841902 w 1932172"/>
                <a:gd name="connsiteY158" fmla="*/ 682026 h 1394451"/>
                <a:gd name="connsiteX159" fmla="*/ 1827414 w 1932172"/>
                <a:gd name="connsiteY159" fmla="*/ 679796 h 1394451"/>
                <a:gd name="connsiteX160" fmla="*/ 1816270 w 1932172"/>
                <a:gd name="connsiteY160" fmla="*/ 674222 h 1394451"/>
                <a:gd name="connsiteX161" fmla="*/ 1805125 w 1932172"/>
                <a:gd name="connsiteY161" fmla="*/ 676452 h 1394451"/>
                <a:gd name="connsiteX162" fmla="*/ 1790637 w 1932172"/>
                <a:gd name="connsiteY162" fmla="*/ 676452 h 1394451"/>
                <a:gd name="connsiteX163" fmla="*/ 1785065 w 1932172"/>
                <a:gd name="connsiteY163" fmla="*/ 698750 h 1394451"/>
                <a:gd name="connsiteX164" fmla="*/ 1781722 w 1932172"/>
                <a:gd name="connsiteY164" fmla="*/ 709899 h 1394451"/>
                <a:gd name="connsiteX165" fmla="*/ 1783951 w 1932172"/>
                <a:gd name="connsiteY165" fmla="*/ 722163 h 1394451"/>
                <a:gd name="connsiteX166" fmla="*/ 1788409 w 1932172"/>
                <a:gd name="connsiteY166" fmla="*/ 732197 h 1394451"/>
                <a:gd name="connsiteX167" fmla="*/ 1773921 w 1932172"/>
                <a:gd name="connsiteY167" fmla="*/ 741116 h 1394451"/>
                <a:gd name="connsiteX168" fmla="*/ 1760547 w 1932172"/>
                <a:gd name="connsiteY168" fmla="*/ 747806 h 1394451"/>
                <a:gd name="connsiteX169" fmla="*/ 1746060 w 1932172"/>
                <a:gd name="connsiteY169" fmla="*/ 755610 h 1394451"/>
                <a:gd name="connsiteX170" fmla="*/ 1733801 w 1932172"/>
                <a:gd name="connsiteY170" fmla="*/ 764529 h 1394451"/>
                <a:gd name="connsiteX171" fmla="*/ 1724885 w 1932172"/>
                <a:gd name="connsiteY171" fmla="*/ 782368 h 1394451"/>
                <a:gd name="connsiteX172" fmla="*/ 1720427 w 1932172"/>
                <a:gd name="connsiteY172" fmla="*/ 800206 h 1394451"/>
                <a:gd name="connsiteX173" fmla="*/ 1698138 w 1932172"/>
                <a:gd name="connsiteY173" fmla="*/ 804666 h 1394451"/>
                <a:gd name="connsiteX174" fmla="*/ 1680307 w 1932172"/>
                <a:gd name="connsiteY174" fmla="*/ 804666 h 1394451"/>
                <a:gd name="connsiteX175" fmla="*/ 1663591 w 1932172"/>
                <a:gd name="connsiteY175" fmla="*/ 805781 h 1394451"/>
                <a:gd name="connsiteX176" fmla="*/ 1655789 w 1932172"/>
                <a:gd name="connsiteY176" fmla="*/ 794632 h 1394451"/>
                <a:gd name="connsiteX177" fmla="*/ 1655789 w 1932172"/>
                <a:gd name="connsiteY177" fmla="*/ 776793 h 1394451"/>
                <a:gd name="connsiteX178" fmla="*/ 1656904 w 1932172"/>
                <a:gd name="connsiteY178" fmla="*/ 762300 h 1394451"/>
                <a:gd name="connsiteX179" fmla="*/ 1649103 w 1932172"/>
                <a:gd name="connsiteY179" fmla="*/ 754495 h 1394451"/>
                <a:gd name="connsiteX180" fmla="*/ 1641302 w 1932172"/>
                <a:gd name="connsiteY180" fmla="*/ 751150 h 1394451"/>
                <a:gd name="connsiteX181" fmla="*/ 1636287 w 1932172"/>
                <a:gd name="connsiteY181" fmla="*/ 764529 h 1394451"/>
                <a:gd name="connsiteX182" fmla="*/ 1624585 w 1932172"/>
                <a:gd name="connsiteY182" fmla="*/ 760070 h 1394451"/>
                <a:gd name="connsiteX183" fmla="*/ 1605639 w 1932172"/>
                <a:gd name="connsiteY183" fmla="*/ 760070 h 1394451"/>
                <a:gd name="connsiteX184" fmla="*/ 1592266 w 1932172"/>
                <a:gd name="connsiteY184" fmla="*/ 768989 h 1394451"/>
                <a:gd name="connsiteX185" fmla="*/ 1577778 w 1932172"/>
                <a:gd name="connsiteY185" fmla="*/ 782368 h 1394451"/>
                <a:gd name="connsiteX186" fmla="*/ 1544345 w 1932172"/>
                <a:gd name="connsiteY186" fmla="*/ 805781 h 1394451"/>
                <a:gd name="connsiteX187" fmla="*/ 1500881 w 1932172"/>
                <a:gd name="connsiteY187" fmla="*/ 839228 h 1394451"/>
                <a:gd name="connsiteX188" fmla="*/ 1464105 w 1932172"/>
                <a:gd name="connsiteY188" fmla="*/ 869330 h 1394451"/>
                <a:gd name="connsiteX189" fmla="*/ 1444045 w 1932172"/>
                <a:gd name="connsiteY189" fmla="*/ 889399 h 1394451"/>
                <a:gd name="connsiteX190" fmla="*/ 1438472 w 1932172"/>
                <a:gd name="connsiteY190" fmla="*/ 906122 h 1394451"/>
                <a:gd name="connsiteX191" fmla="*/ 1411726 w 1932172"/>
                <a:gd name="connsiteY191" fmla="*/ 901663 h 1394451"/>
                <a:gd name="connsiteX192" fmla="*/ 1390551 w 1932172"/>
                <a:gd name="connsiteY192" fmla="*/ 900548 h 1394451"/>
                <a:gd name="connsiteX193" fmla="*/ 1382750 w 1932172"/>
                <a:gd name="connsiteY193" fmla="*/ 917271 h 1394451"/>
                <a:gd name="connsiteX194" fmla="*/ 1363804 w 1932172"/>
                <a:gd name="connsiteY194" fmla="*/ 925076 h 1394451"/>
                <a:gd name="connsiteX195" fmla="*/ 1341515 w 1932172"/>
                <a:gd name="connsiteY195" fmla="*/ 927306 h 1394451"/>
                <a:gd name="connsiteX196" fmla="*/ 1322570 w 1932172"/>
                <a:gd name="connsiteY196" fmla="*/ 931765 h 1394451"/>
                <a:gd name="connsiteX197" fmla="*/ 1310311 w 1932172"/>
                <a:gd name="connsiteY197" fmla="*/ 945144 h 1394451"/>
                <a:gd name="connsiteX198" fmla="*/ 1316998 w 1932172"/>
                <a:gd name="connsiteY198" fmla="*/ 961868 h 1394451"/>
                <a:gd name="connsiteX199" fmla="*/ 1306968 w 1932172"/>
                <a:gd name="connsiteY199" fmla="*/ 971902 h 1394451"/>
                <a:gd name="connsiteX200" fmla="*/ 1282450 w 1932172"/>
                <a:gd name="connsiteY200" fmla="*/ 990855 h 1394451"/>
                <a:gd name="connsiteX201" fmla="*/ 1265733 w 1932172"/>
                <a:gd name="connsiteY201" fmla="*/ 1007579 h 1394451"/>
                <a:gd name="connsiteX202" fmla="*/ 1255703 w 1932172"/>
                <a:gd name="connsiteY202" fmla="*/ 987511 h 1394451"/>
                <a:gd name="connsiteX203" fmla="*/ 1240101 w 1932172"/>
                <a:gd name="connsiteY203" fmla="*/ 974132 h 1394451"/>
                <a:gd name="connsiteX204" fmla="*/ 1224499 w 1932172"/>
                <a:gd name="connsiteY204" fmla="*/ 998660 h 1394451"/>
                <a:gd name="connsiteX205" fmla="*/ 1233414 w 1932172"/>
                <a:gd name="connsiteY205" fmla="*/ 1013153 h 1394451"/>
                <a:gd name="connsiteX206" fmla="*/ 1245673 w 1932172"/>
                <a:gd name="connsiteY206" fmla="*/ 1025417 h 1394451"/>
                <a:gd name="connsiteX207" fmla="*/ 1266847 w 1932172"/>
                <a:gd name="connsiteY207" fmla="*/ 1020958 h 1394451"/>
                <a:gd name="connsiteX208" fmla="*/ 1265733 w 1932172"/>
                <a:gd name="connsiteY208" fmla="*/ 1043256 h 1394451"/>
                <a:gd name="connsiteX209" fmla="*/ 1265733 w 1932172"/>
                <a:gd name="connsiteY209" fmla="*/ 1064439 h 1394451"/>
                <a:gd name="connsiteX210" fmla="*/ 1264619 w 1932172"/>
                <a:gd name="connsiteY210" fmla="*/ 1088967 h 1394451"/>
                <a:gd name="connsiteX211" fmla="*/ 1264619 w 1932172"/>
                <a:gd name="connsiteY211" fmla="*/ 1110150 h 1394451"/>
                <a:gd name="connsiteX212" fmla="*/ 1264619 w 1932172"/>
                <a:gd name="connsiteY212" fmla="*/ 1134678 h 1394451"/>
                <a:gd name="connsiteX213" fmla="*/ 1264619 w 1932172"/>
                <a:gd name="connsiteY213" fmla="*/ 1279616 h 1394451"/>
                <a:gd name="connsiteX214" fmla="*/ 1279106 w 1932172"/>
                <a:gd name="connsiteY214" fmla="*/ 1287420 h 1394451"/>
                <a:gd name="connsiteX215" fmla="*/ 1296938 w 1932172"/>
                <a:gd name="connsiteY215" fmla="*/ 1296339 h 1394451"/>
                <a:gd name="connsiteX216" fmla="*/ 1308082 w 1932172"/>
                <a:gd name="connsiteY216" fmla="*/ 1307488 h 1394451"/>
                <a:gd name="connsiteX217" fmla="*/ 1306968 w 1932172"/>
                <a:gd name="connsiteY217" fmla="*/ 1324212 h 1394451"/>
                <a:gd name="connsiteX218" fmla="*/ 1311425 w 1932172"/>
                <a:gd name="connsiteY218" fmla="*/ 1340936 h 1394451"/>
                <a:gd name="connsiteX219" fmla="*/ 1289136 w 1932172"/>
                <a:gd name="connsiteY219" fmla="*/ 1337591 h 1394451"/>
                <a:gd name="connsiteX220" fmla="*/ 1271305 w 1932172"/>
                <a:gd name="connsiteY220" fmla="*/ 1339821 h 1394451"/>
                <a:gd name="connsiteX221" fmla="*/ 1265733 w 1932172"/>
                <a:gd name="connsiteY221" fmla="*/ 1324212 h 1394451"/>
                <a:gd name="connsiteX222" fmla="*/ 1256817 w 1932172"/>
                <a:gd name="connsiteY222" fmla="*/ 1310833 h 1394451"/>
                <a:gd name="connsiteX223" fmla="*/ 1236757 w 1932172"/>
                <a:gd name="connsiteY223" fmla="*/ 1308603 h 1394451"/>
                <a:gd name="connsiteX224" fmla="*/ 1217812 w 1932172"/>
                <a:gd name="connsiteY224" fmla="*/ 1315293 h 1394451"/>
                <a:gd name="connsiteX225" fmla="*/ 1198866 w 1932172"/>
                <a:gd name="connsiteY225" fmla="*/ 1321982 h 1394451"/>
                <a:gd name="connsiteX226" fmla="*/ 1184378 w 1932172"/>
                <a:gd name="connsiteY226" fmla="*/ 1333131 h 1394451"/>
                <a:gd name="connsiteX227" fmla="*/ 1173234 w 1932172"/>
                <a:gd name="connsiteY227" fmla="*/ 1349855 h 1394451"/>
                <a:gd name="connsiteX228" fmla="*/ 1137572 w 1932172"/>
                <a:gd name="connsiteY228" fmla="*/ 1352085 h 1394451"/>
                <a:gd name="connsiteX229" fmla="*/ 1119741 w 1932172"/>
                <a:gd name="connsiteY229" fmla="*/ 1359889 h 1394451"/>
                <a:gd name="connsiteX230" fmla="*/ 1125313 w 1932172"/>
                <a:gd name="connsiteY230" fmla="*/ 1377728 h 1394451"/>
                <a:gd name="connsiteX231" fmla="*/ 1111939 w 1932172"/>
                <a:gd name="connsiteY231" fmla="*/ 1392221 h 1394451"/>
                <a:gd name="connsiteX232" fmla="*/ 1092994 w 1932172"/>
                <a:gd name="connsiteY232" fmla="*/ 1372153 h 1394451"/>
                <a:gd name="connsiteX233" fmla="*/ 1072934 w 1932172"/>
                <a:gd name="connsiteY233" fmla="*/ 1394451 h 1394451"/>
                <a:gd name="connsiteX234" fmla="*/ 1058446 w 1932172"/>
                <a:gd name="connsiteY234" fmla="*/ 1383302 h 1394451"/>
                <a:gd name="connsiteX235" fmla="*/ 1046187 w 1932172"/>
                <a:gd name="connsiteY235" fmla="*/ 1368808 h 1394451"/>
                <a:gd name="connsiteX236" fmla="*/ 1026127 w 1932172"/>
                <a:gd name="connsiteY236" fmla="*/ 1355429 h 1394451"/>
                <a:gd name="connsiteX237" fmla="*/ 1000495 w 1932172"/>
                <a:gd name="connsiteY237" fmla="*/ 1345395 h 1394451"/>
                <a:gd name="connsiteX238" fmla="*/ 980435 w 1932172"/>
                <a:gd name="connsiteY238" fmla="*/ 1339821 h 1394451"/>
                <a:gd name="connsiteX239" fmla="*/ 958146 w 1932172"/>
                <a:gd name="connsiteY239" fmla="*/ 1334246 h 1394451"/>
                <a:gd name="connsiteX240" fmla="*/ 945608 w 1932172"/>
                <a:gd name="connsiteY240" fmla="*/ 1336197 h 1394451"/>
                <a:gd name="connsiteX241" fmla="*/ 926663 w 1932172"/>
                <a:gd name="connsiteY241" fmla="*/ 1344280 h 1394451"/>
                <a:gd name="connsiteX242" fmla="*/ 916911 w 1932172"/>
                <a:gd name="connsiteY242" fmla="*/ 1355429 h 1394451"/>
                <a:gd name="connsiteX243" fmla="*/ 903538 w 1932172"/>
                <a:gd name="connsiteY243" fmla="*/ 1371038 h 1394451"/>
                <a:gd name="connsiteX244" fmla="*/ 886821 w 1932172"/>
                <a:gd name="connsiteY244" fmla="*/ 1381072 h 1394451"/>
                <a:gd name="connsiteX245" fmla="*/ 871219 w 1932172"/>
                <a:gd name="connsiteY245" fmla="*/ 1378842 h 1394451"/>
                <a:gd name="connsiteX246" fmla="*/ 856731 w 1932172"/>
                <a:gd name="connsiteY246" fmla="*/ 1364349 h 1394451"/>
                <a:gd name="connsiteX247" fmla="*/ 847816 w 1932172"/>
                <a:gd name="connsiteY247" fmla="*/ 1347625 h 1394451"/>
                <a:gd name="connsiteX248" fmla="*/ 847816 w 1932172"/>
                <a:gd name="connsiteY248" fmla="*/ 1325327 h 1394451"/>
                <a:gd name="connsiteX249" fmla="*/ 837786 w 1932172"/>
                <a:gd name="connsiteY249" fmla="*/ 1317523 h 1394451"/>
                <a:gd name="connsiteX250" fmla="*/ 808810 w 1932172"/>
                <a:gd name="connsiteY250" fmla="*/ 1317523 h 1394451"/>
                <a:gd name="connsiteX251" fmla="*/ 785407 w 1932172"/>
                <a:gd name="connsiteY251" fmla="*/ 1308603 h 1394451"/>
                <a:gd name="connsiteX252" fmla="*/ 770919 w 1932172"/>
                <a:gd name="connsiteY252" fmla="*/ 1290765 h 1394451"/>
                <a:gd name="connsiteX253" fmla="*/ 766461 w 1932172"/>
                <a:gd name="connsiteY253" fmla="*/ 1267909 h 1394451"/>
                <a:gd name="connsiteX254" fmla="*/ 766714 w 1932172"/>
                <a:gd name="connsiteY254" fmla="*/ 1267683 h 1394451"/>
                <a:gd name="connsiteX255" fmla="*/ 764208 w 1932172"/>
                <a:gd name="connsiteY255" fmla="*/ 1249860 h 1394451"/>
                <a:gd name="connsiteX256" fmla="*/ 761980 w 1932172"/>
                <a:gd name="connsiteY256" fmla="*/ 1233150 h 1394451"/>
                <a:gd name="connsiteX257" fmla="*/ 750840 w 1932172"/>
                <a:gd name="connsiteY257" fmla="*/ 1233150 h 1394451"/>
                <a:gd name="connsiteX258" fmla="*/ 733016 w 1932172"/>
                <a:gd name="connsiteY258" fmla="*/ 1232037 h 1394451"/>
                <a:gd name="connsiteX259" fmla="*/ 712964 w 1932172"/>
                <a:gd name="connsiteY259" fmla="*/ 1225353 h 1394451"/>
                <a:gd name="connsiteX260" fmla="*/ 694026 w 1932172"/>
                <a:gd name="connsiteY260" fmla="*/ 1224239 h 1394451"/>
                <a:gd name="connsiteX261" fmla="*/ 676201 w 1932172"/>
                <a:gd name="connsiteY261" fmla="*/ 1224239 h 1394451"/>
                <a:gd name="connsiteX262" fmla="*/ 659491 w 1932172"/>
                <a:gd name="connsiteY262" fmla="*/ 1239834 h 1394451"/>
                <a:gd name="connsiteX263" fmla="*/ 645009 w 1932172"/>
                <a:gd name="connsiteY263" fmla="*/ 1216441 h 1394451"/>
                <a:gd name="connsiteX264" fmla="*/ 638325 w 1932172"/>
                <a:gd name="connsiteY264" fmla="*/ 1204188 h 1394451"/>
                <a:gd name="connsiteX265" fmla="*/ 626071 w 1932172"/>
                <a:gd name="connsiteY265" fmla="*/ 1185250 h 1394451"/>
                <a:gd name="connsiteX266" fmla="*/ 602677 w 1932172"/>
                <a:gd name="connsiteY266" fmla="*/ 1189706 h 1394451"/>
                <a:gd name="connsiteX267" fmla="*/ 572599 w 1932172"/>
                <a:gd name="connsiteY267" fmla="*/ 1190820 h 1394451"/>
                <a:gd name="connsiteX268" fmla="*/ 546977 w 1932172"/>
                <a:gd name="connsiteY268" fmla="*/ 1190820 h 1394451"/>
                <a:gd name="connsiteX269" fmla="*/ 544749 w 1932172"/>
                <a:gd name="connsiteY269" fmla="*/ 1184136 h 1394451"/>
                <a:gd name="connsiteX270" fmla="*/ 533609 w 1932172"/>
                <a:gd name="connsiteY270" fmla="*/ 1166313 h 1394451"/>
                <a:gd name="connsiteX271" fmla="*/ 516899 w 1932172"/>
                <a:gd name="connsiteY271" fmla="*/ 1149604 h 1394451"/>
                <a:gd name="connsiteX272" fmla="*/ 496847 w 1932172"/>
                <a:gd name="connsiteY272" fmla="*/ 1156287 h 1394451"/>
                <a:gd name="connsiteX273" fmla="*/ 474566 w 1932172"/>
                <a:gd name="connsiteY273" fmla="*/ 1149604 h 1394451"/>
                <a:gd name="connsiteX274" fmla="*/ 450615 w 1932172"/>
                <a:gd name="connsiteY274" fmla="*/ 1144034 h 1394451"/>
                <a:gd name="connsiteX275" fmla="*/ 443374 w 1932172"/>
                <a:gd name="connsiteY275" fmla="*/ 1147376 h 1394451"/>
                <a:gd name="connsiteX276" fmla="*/ 422208 w 1932172"/>
                <a:gd name="connsiteY276" fmla="*/ 1128439 h 1394451"/>
                <a:gd name="connsiteX277" fmla="*/ 409954 w 1932172"/>
                <a:gd name="connsiteY277" fmla="*/ 1121755 h 1394451"/>
                <a:gd name="connsiteX278" fmla="*/ 393244 w 1932172"/>
                <a:gd name="connsiteY278" fmla="*/ 1115071 h 1394451"/>
                <a:gd name="connsiteX279" fmla="*/ 375420 w 1932172"/>
                <a:gd name="connsiteY279" fmla="*/ 1111729 h 1394451"/>
                <a:gd name="connsiteX280" fmla="*/ 369850 w 1932172"/>
                <a:gd name="connsiteY280" fmla="*/ 1128439 h 1394451"/>
                <a:gd name="connsiteX281" fmla="*/ 373192 w 1932172"/>
                <a:gd name="connsiteY281" fmla="*/ 1154060 h 1394451"/>
                <a:gd name="connsiteX282" fmla="*/ 375420 w 1932172"/>
                <a:gd name="connsiteY282" fmla="*/ 1178567 h 1394451"/>
                <a:gd name="connsiteX283" fmla="*/ 372078 w 1932172"/>
                <a:gd name="connsiteY283" fmla="*/ 1198618 h 1394451"/>
                <a:gd name="connsiteX284" fmla="*/ 349798 w 1932172"/>
                <a:gd name="connsiteY284" fmla="*/ 1198618 h 1394451"/>
                <a:gd name="connsiteX285" fmla="*/ 325290 w 1932172"/>
                <a:gd name="connsiteY285" fmla="*/ 1196390 h 1394451"/>
                <a:gd name="connsiteX286" fmla="*/ 298554 w 1932172"/>
                <a:gd name="connsiteY286" fmla="*/ 1195276 h 1394451"/>
                <a:gd name="connsiteX287" fmla="*/ 298275 w 1932172"/>
                <a:gd name="connsiteY287" fmla="*/ 1195276 h 1394451"/>
                <a:gd name="connsiteX288" fmla="*/ 271817 w 1932172"/>
                <a:gd name="connsiteY288" fmla="*/ 1195276 h 1394451"/>
                <a:gd name="connsiteX289" fmla="*/ 250651 w 1932172"/>
                <a:gd name="connsiteY289" fmla="*/ 1183022 h 1394451"/>
                <a:gd name="connsiteX290" fmla="*/ 243967 w 1932172"/>
                <a:gd name="connsiteY290" fmla="*/ 1197504 h 1394451"/>
                <a:gd name="connsiteX291" fmla="*/ 238397 w 1932172"/>
                <a:gd name="connsiteY291" fmla="*/ 1207529 h 1394451"/>
                <a:gd name="connsiteX292" fmla="*/ 218345 w 1932172"/>
                <a:gd name="connsiteY292" fmla="*/ 1200846 h 1394451"/>
                <a:gd name="connsiteX293" fmla="*/ 203863 w 1932172"/>
                <a:gd name="connsiteY293" fmla="*/ 1199732 h 1394451"/>
                <a:gd name="connsiteX294" fmla="*/ 196065 w 1932172"/>
                <a:gd name="connsiteY294" fmla="*/ 1183022 h 1394451"/>
                <a:gd name="connsiteX295" fmla="*/ 181583 w 1932172"/>
                <a:gd name="connsiteY295" fmla="*/ 1169655 h 1394451"/>
                <a:gd name="connsiteX296" fmla="*/ 160417 w 1932172"/>
                <a:gd name="connsiteY296" fmla="*/ 1177453 h 1394451"/>
                <a:gd name="connsiteX297" fmla="*/ 137023 w 1932172"/>
                <a:gd name="connsiteY297" fmla="*/ 1188592 h 1394451"/>
                <a:gd name="connsiteX298" fmla="*/ 116971 w 1932172"/>
                <a:gd name="connsiteY298" fmla="*/ 1198618 h 1394451"/>
                <a:gd name="connsiteX299" fmla="*/ 99147 w 1932172"/>
                <a:gd name="connsiteY299" fmla="*/ 1197504 h 1394451"/>
                <a:gd name="connsiteX300" fmla="*/ 84664 w 1932172"/>
                <a:gd name="connsiteY300" fmla="*/ 1183022 h 1394451"/>
                <a:gd name="connsiteX301" fmla="*/ 69068 w 1932172"/>
                <a:gd name="connsiteY301" fmla="*/ 1171883 h 1394451"/>
                <a:gd name="connsiteX302" fmla="*/ 69068 w 1932172"/>
                <a:gd name="connsiteY302" fmla="*/ 1157401 h 1394451"/>
                <a:gd name="connsiteX303" fmla="*/ 59042 w 1932172"/>
                <a:gd name="connsiteY303" fmla="*/ 1144034 h 1394451"/>
                <a:gd name="connsiteX304" fmla="*/ 47902 w 1932172"/>
                <a:gd name="connsiteY304" fmla="*/ 1132894 h 1394451"/>
                <a:gd name="connsiteX305" fmla="*/ 26736 w 1932172"/>
                <a:gd name="connsiteY305" fmla="*/ 1120641 h 1394451"/>
                <a:gd name="connsiteX306" fmla="*/ 3621 w 1932172"/>
                <a:gd name="connsiteY306" fmla="*/ 1111172 h 1394451"/>
                <a:gd name="connsiteX307" fmla="*/ 0 w 1932172"/>
                <a:gd name="connsiteY307" fmla="*/ 1092792 h 1394451"/>
                <a:gd name="connsiteX308" fmla="*/ 1114 w 1932172"/>
                <a:gd name="connsiteY308" fmla="*/ 1081652 h 1394451"/>
                <a:gd name="connsiteX309" fmla="*/ 6684 w 1932172"/>
                <a:gd name="connsiteY309" fmla="*/ 1068285 h 1394451"/>
                <a:gd name="connsiteX310" fmla="*/ 17824 w 1932172"/>
                <a:gd name="connsiteY310" fmla="*/ 1058259 h 1394451"/>
                <a:gd name="connsiteX311" fmla="*/ 18938 w 1932172"/>
                <a:gd name="connsiteY311" fmla="*/ 1040436 h 1394451"/>
                <a:gd name="connsiteX312" fmla="*/ 20052 w 1932172"/>
                <a:gd name="connsiteY312" fmla="*/ 1021499 h 1394451"/>
                <a:gd name="connsiteX313" fmla="*/ 24508 w 1932172"/>
                <a:gd name="connsiteY313" fmla="*/ 1008131 h 1394451"/>
                <a:gd name="connsiteX314" fmla="*/ 35648 w 1932172"/>
                <a:gd name="connsiteY314" fmla="*/ 1009245 h 1394451"/>
                <a:gd name="connsiteX315" fmla="*/ 55700 w 1932172"/>
                <a:gd name="connsiteY315" fmla="*/ 1010359 h 1394451"/>
                <a:gd name="connsiteX316" fmla="*/ 63498 w 1932172"/>
                <a:gd name="connsiteY316" fmla="*/ 1003675 h 1394451"/>
                <a:gd name="connsiteX317" fmla="*/ 55700 w 1932172"/>
                <a:gd name="connsiteY317" fmla="*/ 994764 h 1394451"/>
                <a:gd name="connsiteX318" fmla="*/ 46788 w 1932172"/>
                <a:gd name="connsiteY318" fmla="*/ 979168 h 1394451"/>
                <a:gd name="connsiteX319" fmla="*/ 61270 w 1932172"/>
                <a:gd name="connsiteY319" fmla="*/ 968029 h 1394451"/>
                <a:gd name="connsiteX320" fmla="*/ 74638 w 1932172"/>
                <a:gd name="connsiteY320" fmla="*/ 955775 h 1394451"/>
                <a:gd name="connsiteX321" fmla="*/ 94691 w 1932172"/>
                <a:gd name="connsiteY321" fmla="*/ 942408 h 1394451"/>
                <a:gd name="connsiteX322" fmla="*/ 101375 w 1932172"/>
                <a:gd name="connsiteY322" fmla="*/ 920129 h 1394451"/>
                <a:gd name="connsiteX323" fmla="*/ 109173 w 1932172"/>
                <a:gd name="connsiteY323" fmla="*/ 902305 h 1394451"/>
                <a:gd name="connsiteX324" fmla="*/ 118085 w 1932172"/>
                <a:gd name="connsiteY324" fmla="*/ 884482 h 1394451"/>
                <a:gd name="connsiteX325" fmla="*/ 125883 w 1932172"/>
                <a:gd name="connsiteY325" fmla="*/ 870001 h 1394451"/>
                <a:gd name="connsiteX326" fmla="*/ 143707 w 1932172"/>
                <a:gd name="connsiteY326" fmla="*/ 853291 h 1394451"/>
                <a:gd name="connsiteX327" fmla="*/ 133681 w 1932172"/>
                <a:gd name="connsiteY327" fmla="*/ 842152 h 1394451"/>
                <a:gd name="connsiteX328" fmla="*/ 124769 w 1932172"/>
                <a:gd name="connsiteY328" fmla="*/ 825442 h 1394451"/>
                <a:gd name="connsiteX329" fmla="*/ 109173 w 1932172"/>
                <a:gd name="connsiteY329" fmla="*/ 800935 h 1394451"/>
                <a:gd name="connsiteX330" fmla="*/ 119199 w 1932172"/>
                <a:gd name="connsiteY330" fmla="*/ 787568 h 1394451"/>
                <a:gd name="connsiteX331" fmla="*/ 125883 w 1932172"/>
                <a:gd name="connsiteY331" fmla="*/ 780884 h 1394451"/>
                <a:gd name="connsiteX332" fmla="*/ 103046 w 1932172"/>
                <a:gd name="connsiteY332" fmla="*/ 741896 h 1394451"/>
                <a:gd name="connsiteX333" fmla="*/ 98033 w 1932172"/>
                <a:gd name="connsiteY333" fmla="*/ 734098 h 1394451"/>
                <a:gd name="connsiteX334" fmla="*/ 81322 w 1932172"/>
                <a:gd name="connsiteY334" fmla="*/ 731870 h 1394451"/>
                <a:gd name="connsiteX335" fmla="*/ 66840 w 1932172"/>
                <a:gd name="connsiteY335" fmla="*/ 732984 h 1394451"/>
                <a:gd name="connsiteX336" fmla="*/ 47902 w 1932172"/>
                <a:gd name="connsiteY336" fmla="*/ 730756 h 1394451"/>
                <a:gd name="connsiteX337" fmla="*/ 38990 w 1932172"/>
                <a:gd name="connsiteY337" fmla="*/ 718502 h 1394451"/>
                <a:gd name="connsiteX338" fmla="*/ 28964 w 1932172"/>
                <a:gd name="connsiteY338" fmla="*/ 708477 h 1394451"/>
                <a:gd name="connsiteX339" fmla="*/ 38990 w 1932172"/>
                <a:gd name="connsiteY339" fmla="*/ 690654 h 1394451"/>
                <a:gd name="connsiteX340" fmla="*/ 45674 w 1932172"/>
                <a:gd name="connsiteY340" fmla="*/ 673944 h 1394451"/>
                <a:gd name="connsiteX341" fmla="*/ 62384 w 1932172"/>
                <a:gd name="connsiteY341" fmla="*/ 655007 h 1394451"/>
                <a:gd name="connsiteX342" fmla="*/ 59042 w 1932172"/>
                <a:gd name="connsiteY342" fmla="*/ 641639 h 1394451"/>
                <a:gd name="connsiteX343" fmla="*/ 52358 w 1932172"/>
                <a:gd name="connsiteY343" fmla="*/ 623816 h 1394451"/>
                <a:gd name="connsiteX344" fmla="*/ 64612 w 1932172"/>
                <a:gd name="connsiteY344" fmla="*/ 611563 h 1394451"/>
                <a:gd name="connsiteX345" fmla="*/ 71296 w 1932172"/>
                <a:gd name="connsiteY345" fmla="*/ 605993 h 1394451"/>
                <a:gd name="connsiteX346" fmla="*/ 64612 w 1932172"/>
                <a:gd name="connsiteY346" fmla="*/ 592625 h 1394451"/>
                <a:gd name="connsiteX347" fmla="*/ 55700 w 1932172"/>
                <a:gd name="connsiteY347" fmla="*/ 574802 h 1394451"/>
                <a:gd name="connsiteX348" fmla="*/ 57928 w 1932172"/>
                <a:gd name="connsiteY348" fmla="*/ 562548 h 1394451"/>
                <a:gd name="connsiteX349" fmla="*/ 69068 w 1932172"/>
                <a:gd name="connsiteY349" fmla="*/ 549181 h 1394451"/>
                <a:gd name="connsiteX350" fmla="*/ 81322 w 1932172"/>
                <a:gd name="connsiteY350" fmla="*/ 544725 h 1394451"/>
                <a:gd name="connsiteX351" fmla="*/ 93577 w 1932172"/>
                <a:gd name="connsiteY351" fmla="*/ 549181 h 1394451"/>
                <a:gd name="connsiteX352" fmla="*/ 102489 w 1932172"/>
                <a:gd name="connsiteY352" fmla="*/ 555865 h 1394451"/>
                <a:gd name="connsiteX353" fmla="*/ 113629 w 1932172"/>
                <a:gd name="connsiteY353" fmla="*/ 544725 h 1394451"/>
                <a:gd name="connsiteX354" fmla="*/ 129225 w 1932172"/>
                <a:gd name="connsiteY354" fmla="*/ 529130 h 1394451"/>
                <a:gd name="connsiteX355" fmla="*/ 137023 w 1932172"/>
                <a:gd name="connsiteY355" fmla="*/ 542497 h 1394451"/>
                <a:gd name="connsiteX356" fmla="*/ 137023 w 1932172"/>
                <a:gd name="connsiteY356" fmla="*/ 558093 h 1394451"/>
                <a:gd name="connsiteX357" fmla="*/ 148163 w 1932172"/>
                <a:gd name="connsiteY357" fmla="*/ 567004 h 1394451"/>
                <a:gd name="connsiteX358" fmla="*/ 155125 w 1932172"/>
                <a:gd name="connsiteY358" fmla="*/ 568954 h 1394451"/>
                <a:gd name="connsiteX359" fmla="*/ 156796 w 1932172"/>
                <a:gd name="connsiteY359" fmla="*/ 568675 h 1394451"/>
                <a:gd name="connsiteX360" fmla="*/ 168215 w 1932172"/>
                <a:gd name="connsiteY360" fmla="*/ 562548 h 1394451"/>
                <a:gd name="connsiteX361" fmla="*/ 163759 w 1932172"/>
                <a:gd name="connsiteY361" fmla="*/ 553637 h 1394451"/>
                <a:gd name="connsiteX362" fmla="*/ 160417 w 1932172"/>
                <a:gd name="connsiteY362" fmla="*/ 543611 h 1394451"/>
                <a:gd name="connsiteX363" fmla="*/ 167101 w 1932172"/>
                <a:gd name="connsiteY363" fmla="*/ 530244 h 1394451"/>
                <a:gd name="connsiteX364" fmla="*/ 162645 w 1932172"/>
                <a:gd name="connsiteY364" fmla="*/ 517990 h 1394451"/>
                <a:gd name="connsiteX365" fmla="*/ 173785 w 1932172"/>
                <a:gd name="connsiteY365" fmla="*/ 509357 h 1394451"/>
                <a:gd name="connsiteX366" fmla="*/ 184925 w 1932172"/>
                <a:gd name="connsiteY366" fmla="*/ 522446 h 1394451"/>
                <a:gd name="connsiteX367" fmla="*/ 200521 w 1932172"/>
                <a:gd name="connsiteY367" fmla="*/ 531358 h 1394451"/>
                <a:gd name="connsiteX368" fmla="*/ 212775 w 1932172"/>
                <a:gd name="connsiteY368" fmla="*/ 521332 h 1394451"/>
                <a:gd name="connsiteX369" fmla="*/ 226143 w 1932172"/>
                <a:gd name="connsiteY369" fmla="*/ 505737 h 1394451"/>
                <a:gd name="connsiteX370" fmla="*/ 232827 w 1932172"/>
                <a:gd name="connsiteY370" fmla="*/ 513534 h 1394451"/>
                <a:gd name="connsiteX371" fmla="*/ 240625 w 1932172"/>
                <a:gd name="connsiteY371" fmla="*/ 524674 h 1394451"/>
                <a:gd name="connsiteX372" fmla="*/ 259563 w 1932172"/>
                <a:gd name="connsiteY372" fmla="*/ 516876 h 1394451"/>
                <a:gd name="connsiteX373" fmla="*/ 279616 w 1932172"/>
                <a:gd name="connsiteY373" fmla="*/ 514648 h 1394451"/>
                <a:gd name="connsiteX374" fmla="*/ 295212 w 1932172"/>
                <a:gd name="connsiteY374" fmla="*/ 515762 h 1394451"/>
                <a:gd name="connsiteX375" fmla="*/ 304124 w 1932172"/>
                <a:gd name="connsiteY375" fmla="*/ 502395 h 1394451"/>
                <a:gd name="connsiteX376" fmla="*/ 315264 w 1932172"/>
                <a:gd name="connsiteY376" fmla="*/ 492369 h 1394451"/>
                <a:gd name="connsiteX377" fmla="*/ 334202 w 1932172"/>
                <a:gd name="connsiteY377" fmla="*/ 487913 h 1394451"/>
                <a:gd name="connsiteX378" fmla="*/ 364280 w 1932172"/>
                <a:gd name="connsiteY378" fmla="*/ 480116 h 1394451"/>
                <a:gd name="connsiteX379" fmla="*/ 376534 w 1932172"/>
                <a:gd name="connsiteY379" fmla="*/ 493483 h 1394451"/>
                <a:gd name="connsiteX380" fmla="*/ 387674 w 1932172"/>
                <a:gd name="connsiteY380" fmla="*/ 507965 h 1394451"/>
                <a:gd name="connsiteX381" fmla="*/ 408840 w 1932172"/>
                <a:gd name="connsiteY381" fmla="*/ 500167 h 1394451"/>
                <a:gd name="connsiteX382" fmla="*/ 413296 w 1932172"/>
                <a:gd name="connsiteY382" fmla="*/ 485685 h 1394451"/>
                <a:gd name="connsiteX383" fmla="*/ 414410 w 1932172"/>
                <a:gd name="connsiteY383" fmla="*/ 472318 h 1394451"/>
                <a:gd name="connsiteX384" fmla="*/ 425550 w 1932172"/>
                <a:gd name="connsiteY384" fmla="*/ 464520 h 1394451"/>
                <a:gd name="connsiteX385" fmla="*/ 440032 w 1932172"/>
                <a:gd name="connsiteY385" fmla="*/ 464520 h 1394451"/>
                <a:gd name="connsiteX386" fmla="*/ 453400 w 1932172"/>
                <a:gd name="connsiteY386" fmla="*/ 462292 h 1394451"/>
                <a:gd name="connsiteX387" fmla="*/ 470946 w 1932172"/>
                <a:gd name="connsiteY387" fmla="*/ 461178 h 1394451"/>
                <a:gd name="connsiteX388" fmla="*/ 471224 w 1932172"/>
                <a:gd name="connsiteY388" fmla="*/ 461178 h 1394451"/>
                <a:gd name="connsiteX389" fmla="*/ 466768 w 1932172"/>
                <a:gd name="connsiteY389" fmla="*/ 451153 h 1394451"/>
                <a:gd name="connsiteX390" fmla="*/ 462312 w 1932172"/>
                <a:gd name="connsiteY390" fmla="*/ 438899 h 1394451"/>
                <a:gd name="connsiteX391" fmla="*/ 473452 w 1932172"/>
                <a:gd name="connsiteY391" fmla="*/ 428874 h 1394451"/>
                <a:gd name="connsiteX392" fmla="*/ 476794 w 1932172"/>
                <a:gd name="connsiteY392" fmla="*/ 415506 h 1394451"/>
                <a:gd name="connsiteX393" fmla="*/ 481251 w 1932172"/>
                <a:gd name="connsiteY393" fmla="*/ 397683 h 1394451"/>
                <a:gd name="connsiteX394" fmla="*/ 477908 w 1932172"/>
                <a:gd name="connsiteY394" fmla="*/ 384315 h 1394451"/>
                <a:gd name="connsiteX395" fmla="*/ 470110 w 1932172"/>
                <a:gd name="connsiteY395" fmla="*/ 380973 h 1394451"/>
                <a:gd name="connsiteX396" fmla="*/ 464540 w 1932172"/>
                <a:gd name="connsiteY396" fmla="*/ 370948 h 1394451"/>
                <a:gd name="connsiteX397" fmla="*/ 467882 w 1932172"/>
                <a:gd name="connsiteY397" fmla="*/ 357580 h 1394451"/>
                <a:gd name="connsiteX398" fmla="*/ 471224 w 1932172"/>
                <a:gd name="connsiteY398" fmla="*/ 343099 h 1394451"/>
                <a:gd name="connsiteX399" fmla="*/ 476794 w 1932172"/>
                <a:gd name="connsiteY399" fmla="*/ 327504 h 1394451"/>
                <a:gd name="connsiteX400" fmla="*/ 489049 w 1932172"/>
                <a:gd name="connsiteY400" fmla="*/ 337529 h 1394451"/>
                <a:gd name="connsiteX401" fmla="*/ 501303 w 1932172"/>
                <a:gd name="connsiteY401" fmla="*/ 346441 h 1394451"/>
                <a:gd name="connsiteX402" fmla="*/ 513557 w 1932172"/>
                <a:gd name="connsiteY402" fmla="*/ 343099 h 1394451"/>
                <a:gd name="connsiteX403" fmla="*/ 529153 w 1932172"/>
                <a:gd name="connsiteY403" fmla="*/ 340871 h 1394451"/>
                <a:gd name="connsiteX404" fmla="*/ 540571 w 1932172"/>
                <a:gd name="connsiteY404" fmla="*/ 336415 h 1394451"/>
                <a:gd name="connsiteX405" fmla="*/ 540293 w 1932172"/>
                <a:gd name="connsiteY405" fmla="*/ 336415 h 1394451"/>
                <a:gd name="connsiteX406" fmla="*/ 533609 w 1932172"/>
                <a:gd name="connsiteY406" fmla="*/ 323048 h 1394451"/>
                <a:gd name="connsiteX407" fmla="*/ 528039 w 1932172"/>
                <a:gd name="connsiteY407" fmla="*/ 309680 h 1394451"/>
                <a:gd name="connsiteX408" fmla="*/ 523583 w 1932172"/>
                <a:gd name="connsiteY408" fmla="*/ 297427 h 1394451"/>
                <a:gd name="connsiteX409" fmla="*/ 521355 w 1932172"/>
                <a:gd name="connsiteY409" fmla="*/ 280717 h 1394451"/>
                <a:gd name="connsiteX410" fmla="*/ 513557 w 1932172"/>
                <a:gd name="connsiteY410" fmla="*/ 270692 h 1394451"/>
                <a:gd name="connsiteX411" fmla="*/ 511329 w 1932172"/>
                <a:gd name="connsiteY411" fmla="*/ 259552 h 1394451"/>
                <a:gd name="connsiteX412" fmla="*/ 512443 w 1932172"/>
                <a:gd name="connsiteY412" fmla="*/ 246185 h 1394451"/>
                <a:gd name="connsiteX413" fmla="*/ 526925 w 1932172"/>
                <a:gd name="connsiteY413" fmla="*/ 247299 h 1394451"/>
                <a:gd name="connsiteX414" fmla="*/ 543635 w 1932172"/>
                <a:gd name="connsiteY414" fmla="*/ 250641 h 1394451"/>
                <a:gd name="connsiteX415" fmla="*/ 544749 w 1932172"/>
                <a:gd name="connsiteY415" fmla="*/ 238387 h 1394451"/>
                <a:gd name="connsiteX416" fmla="*/ 551433 w 1932172"/>
                <a:gd name="connsiteY416" fmla="*/ 226412 h 1394451"/>
                <a:gd name="connsiteX417" fmla="*/ 562573 w 1932172"/>
                <a:gd name="connsiteY417" fmla="*/ 216108 h 1394451"/>
                <a:gd name="connsiteX418" fmla="*/ 571485 w 1932172"/>
                <a:gd name="connsiteY418" fmla="*/ 204968 h 1394451"/>
                <a:gd name="connsiteX419" fmla="*/ 569257 w 1932172"/>
                <a:gd name="connsiteY419" fmla="*/ 192715 h 1394451"/>
                <a:gd name="connsiteX420" fmla="*/ 570371 w 1932172"/>
                <a:gd name="connsiteY420" fmla="*/ 180461 h 1394451"/>
                <a:gd name="connsiteX421" fmla="*/ 585967 w 1932172"/>
                <a:gd name="connsiteY421" fmla="*/ 181575 h 1394451"/>
                <a:gd name="connsiteX422" fmla="*/ 601563 w 1932172"/>
                <a:gd name="connsiteY422" fmla="*/ 180461 h 1394451"/>
                <a:gd name="connsiteX423" fmla="*/ 613817 w 1932172"/>
                <a:gd name="connsiteY423" fmla="*/ 169322 h 1394451"/>
                <a:gd name="connsiteX424" fmla="*/ 621615 w 1932172"/>
                <a:gd name="connsiteY424" fmla="*/ 160410 h 1394451"/>
                <a:gd name="connsiteX425" fmla="*/ 631641 w 1932172"/>
                <a:gd name="connsiteY425" fmla="*/ 148157 h 1394451"/>
                <a:gd name="connsiteX426" fmla="*/ 623843 w 1932172"/>
                <a:gd name="connsiteY426" fmla="*/ 140359 h 1394451"/>
                <a:gd name="connsiteX427" fmla="*/ 620501 w 1932172"/>
                <a:gd name="connsiteY427" fmla="*/ 124763 h 1394451"/>
                <a:gd name="connsiteX428" fmla="*/ 631641 w 1932172"/>
                <a:gd name="connsiteY428" fmla="*/ 119194 h 1394451"/>
                <a:gd name="connsiteX429" fmla="*/ 649465 w 1932172"/>
                <a:gd name="connsiteY429" fmla="*/ 120308 h 1394451"/>
                <a:gd name="connsiteX430" fmla="*/ 649465 w 1932172"/>
                <a:gd name="connsiteY430" fmla="*/ 106940 h 1394451"/>
                <a:gd name="connsiteX431" fmla="*/ 661719 w 1932172"/>
                <a:gd name="connsiteY431" fmla="*/ 94687 h 1394451"/>
                <a:gd name="connsiteX432" fmla="*/ 670631 w 1932172"/>
                <a:gd name="connsiteY432" fmla="*/ 81319 h 1394451"/>
                <a:gd name="connsiteX433" fmla="*/ 682886 w 1932172"/>
                <a:gd name="connsiteY433" fmla="*/ 66838 h 1394451"/>
                <a:gd name="connsiteX434" fmla="*/ 675087 w 1932172"/>
                <a:gd name="connsiteY434" fmla="*/ 59040 h 1394451"/>
                <a:gd name="connsiteX435" fmla="*/ 667289 w 1932172"/>
                <a:gd name="connsiteY435" fmla="*/ 50128 h 1394451"/>
                <a:gd name="connsiteX436" fmla="*/ 666175 w 1932172"/>
                <a:gd name="connsiteY436" fmla="*/ 40103 h 1394451"/>
                <a:gd name="connsiteX437" fmla="*/ 668403 w 1932172"/>
                <a:gd name="connsiteY437" fmla="*/ 24507 h 1394451"/>
                <a:gd name="connsiteX438" fmla="*/ 680658 w 1932172"/>
                <a:gd name="connsiteY438" fmla="*/ 15596 h 1394451"/>
                <a:gd name="connsiteX439" fmla="*/ 700710 w 1932172"/>
                <a:gd name="connsiteY439" fmla="*/ 8912 h 1394451"/>
                <a:gd name="connsiteX440" fmla="*/ 711850 w 1932172"/>
                <a:gd name="connsiteY440" fmla="*/ 0 h 13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1932172" h="1394451">
                  <a:moveTo>
                    <a:pt x="711850" y="0"/>
                  </a:moveTo>
                  <a:lnTo>
                    <a:pt x="726332" y="0"/>
                  </a:lnTo>
                  <a:lnTo>
                    <a:pt x="747498" y="7798"/>
                  </a:lnTo>
                  <a:lnTo>
                    <a:pt x="767550" y="18938"/>
                  </a:lnTo>
                  <a:lnTo>
                    <a:pt x="775348" y="33419"/>
                  </a:lnTo>
                  <a:lnTo>
                    <a:pt x="787602" y="47900"/>
                  </a:lnTo>
                  <a:lnTo>
                    <a:pt x="795400" y="59040"/>
                  </a:lnTo>
                  <a:lnTo>
                    <a:pt x="804312" y="66838"/>
                  </a:lnTo>
                  <a:lnTo>
                    <a:pt x="819908" y="65724"/>
                  </a:lnTo>
                  <a:lnTo>
                    <a:pt x="827706" y="54584"/>
                  </a:lnTo>
                  <a:lnTo>
                    <a:pt x="836618" y="45672"/>
                  </a:lnTo>
                  <a:lnTo>
                    <a:pt x="852214" y="35647"/>
                  </a:lnTo>
                  <a:lnTo>
                    <a:pt x="861126" y="51242"/>
                  </a:lnTo>
                  <a:lnTo>
                    <a:pt x="868924" y="43445"/>
                  </a:lnTo>
                  <a:lnTo>
                    <a:pt x="874494" y="36761"/>
                  </a:lnTo>
                  <a:lnTo>
                    <a:pt x="882293" y="33419"/>
                  </a:lnTo>
                  <a:lnTo>
                    <a:pt x="897889" y="33419"/>
                  </a:lnTo>
                  <a:lnTo>
                    <a:pt x="910143" y="44559"/>
                  </a:lnTo>
                  <a:lnTo>
                    <a:pt x="910143" y="66838"/>
                  </a:lnTo>
                  <a:lnTo>
                    <a:pt x="912371" y="83547"/>
                  </a:lnTo>
                  <a:cubicBezTo>
                    <a:pt x="913206" y="88003"/>
                    <a:pt x="913763" y="92459"/>
                    <a:pt x="914599" y="96914"/>
                  </a:cubicBezTo>
                  <a:lnTo>
                    <a:pt x="923511" y="104712"/>
                  </a:lnTo>
                  <a:lnTo>
                    <a:pt x="933537" y="112510"/>
                  </a:lnTo>
                  <a:lnTo>
                    <a:pt x="944677" y="124763"/>
                  </a:lnTo>
                  <a:cubicBezTo>
                    <a:pt x="944398" y="128384"/>
                    <a:pt x="943841" y="132283"/>
                    <a:pt x="943563" y="135903"/>
                  </a:cubicBezTo>
                  <a:lnTo>
                    <a:pt x="939107" y="147043"/>
                  </a:lnTo>
                  <a:lnTo>
                    <a:pt x="931309" y="159296"/>
                  </a:lnTo>
                  <a:lnTo>
                    <a:pt x="923511" y="172664"/>
                  </a:lnTo>
                  <a:lnTo>
                    <a:pt x="934651" y="179347"/>
                  </a:lnTo>
                  <a:lnTo>
                    <a:pt x="946905" y="187145"/>
                  </a:lnTo>
                  <a:lnTo>
                    <a:pt x="943563" y="200512"/>
                  </a:lnTo>
                  <a:lnTo>
                    <a:pt x="940221" y="213880"/>
                  </a:lnTo>
                  <a:lnTo>
                    <a:pt x="952475" y="225020"/>
                  </a:lnTo>
                  <a:lnTo>
                    <a:pt x="960273" y="208310"/>
                  </a:lnTo>
                  <a:lnTo>
                    <a:pt x="969185" y="194943"/>
                  </a:lnTo>
                  <a:lnTo>
                    <a:pt x="981439" y="193829"/>
                  </a:lnTo>
                  <a:lnTo>
                    <a:pt x="995921" y="192715"/>
                  </a:lnTo>
                  <a:lnTo>
                    <a:pt x="1001491" y="200512"/>
                  </a:lnTo>
                  <a:lnTo>
                    <a:pt x="1019315" y="201626"/>
                  </a:lnTo>
                  <a:lnTo>
                    <a:pt x="1036025" y="203854"/>
                  </a:lnTo>
                  <a:lnTo>
                    <a:pt x="1052735" y="203854"/>
                  </a:lnTo>
                  <a:lnTo>
                    <a:pt x="1059419" y="190487"/>
                  </a:lnTo>
                  <a:cubicBezTo>
                    <a:pt x="1061926" y="186031"/>
                    <a:pt x="1064711" y="181575"/>
                    <a:pt x="1067217" y="177119"/>
                  </a:cubicBezTo>
                  <a:lnTo>
                    <a:pt x="1078358" y="167094"/>
                  </a:lnTo>
                  <a:cubicBezTo>
                    <a:pt x="1078636" y="162359"/>
                    <a:pt x="1079193" y="157347"/>
                    <a:pt x="1079472" y="152612"/>
                  </a:cubicBezTo>
                  <a:lnTo>
                    <a:pt x="1079472" y="138131"/>
                  </a:lnTo>
                  <a:lnTo>
                    <a:pt x="1089498" y="129219"/>
                  </a:lnTo>
                  <a:cubicBezTo>
                    <a:pt x="1089219" y="123371"/>
                    <a:pt x="1088662" y="117244"/>
                    <a:pt x="1088384" y="111396"/>
                  </a:cubicBezTo>
                  <a:lnTo>
                    <a:pt x="1088384" y="94687"/>
                  </a:lnTo>
                  <a:lnTo>
                    <a:pt x="1102866" y="85775"/>
                  </a:lnTo>
                  <a:lnTo>
                    <a:pt x="1115120" y="72407"/>
                  </a:lnTo>
                  <a:lnTo>
                    <a:pt x="1128488" y="62382"/>
                  </a:lnTo>
                  <a:lnTo>
                    <a:pt x="1141856" y="47900"/>
                  </a:lnTo>
                  <a:cubicBezTo>
                    <a:pt x="1144362" y="52078"/>
                    <a:pt x="1147147" y="55977"/>
                    <a:pt x="1149654" y="60154"/>
                  </a:cubicBezTo>
                  <a:cubicBezTo>
                    <a:pt x="1150768" y="66002"/>
                    <a:pt x="1151882" y="72129"/>
                    <a:pt x="1152996" y="77977"/>
                  </a:cubicBezTo>
                  <a:cubicBezTo>
                    <a:pt x="1153831" y="81041"/>
                    <a:pt x="1154388" y="83826"/>
                    <a:pt x="1155224" y="86889"/>
                  </a:cubicBezTo>
                  <a:lnTo>
                    <a:pt x="1168592" y="86889"/>
                  </a:lnTo>
                  <a:lnTo>
                    <a:pt x="1180846" y="80205"/>
                  </a:lnTo>
                  <a:lnTo>
                    <a:pt x="1190872" y="86889"/>
                  </a:lnTo>
                  <a:cubicBezTo>
                    <a:pt x="1191708" y="93294"/>
                    <a:pt x="1192265" y="99421"/>
                    <a:pt x="1193100" y="105826"/>
                  </a:cubicBezTo>
                  <a:cubicBezTo>
                    <a:pt x="1193471" y="113624"/>
                    <a:pt x="1193843" y="121421"/>
                    <a:pt x="1194214" y="129219"/>
                  </a:cubicBezTo>
                  <a:lnTo>
                    <a:pt x="1206468" y="131447"/>
                  </a:lnTo>
                  <a:lnTo>
                    <a:pt x="1215380" y="135903"/>
                  </a:lnTo>
                  <a:cubicBezTo>
                    <a:pt x="1216216" y="141751"/>
                    <a:pt x="1216773" y="147878"/>
                    <a:pt x="1217608" y="153726"/>
                  </a:cubicBezTo>
                  <a:lnTo>
                    <a:pt x="1217608" y="171550"/>
                  </a:lnTo>
                  <a:lnTo>
                    <a:pt x="1220950" y="189373"/>
                  </a:lnTo>
                  <a:lnTo>
                    <a:pt x="1234318" y="196057"/>
                  </a:lnTo>
                  <a:lnTo>
                    <a:pt x="1234529" y="195927"/>
                  </a:lnTo>
                  <a:lnTo>
                    <a:pt x="1243444" y="181434"/>
                  </a:lnTo>
                  <a:lnTo>
                    <a:pt x="1252360" y="162480"/>
                  </a:lnTo>
                  <a:lnTo>
                    <a:pt x="1261275" y="142412"/>
                  </a:lnTo>
                  <a:lnTo>
                    <a:pt x="1267962" y="125688"/>
                  </a:lnTo>
                  <a:lnTo>
                    <a:pt x="1271305" y="110080"/>
                  </a:lnTo>
                  <a:lnTo>
                    <a:pt x="1276877" y="93356"/>
                  </a:lnTo>
                  <a:lnTo>
                    <a:pt x="1285793" y="68828"/>
                  </a:lnTo>
                  <a:lnTo>
                    <a:pt x="1298052" y="78862"/>
                  </a:lnTo>
                  <a:lnTo>
                    <a:pt x="1315883" y="88896"/>
                  </a:lnTo>
                  <a:lnTo>
                    <a:pt x="1320341" y="77747"/>
                  </a:lnTo>
                  <a:lnTo>
                    <a:pt x="1324799" y="67713"/>
                  </a:lnTo>
                  <a:lnTo>
                    <a:pt x="1330371" y="57679"/>
                  </a:lnTo>
                  <a:lnTo>
                    <a:pt x="1343744" y="49875"/>
                  </a:lnTo>
                  <a:lnTo>
                    <a:pt x="1358232" y="53219"/>
                  </a:lnTo>
                  <a:lnTo>
                    <a:pt x="1374949" y="43185"/>
                  </a:lnTo>
                  <a:lnTo>
                    <a:pt x="1388322" y="68828"/>
                  </a:lnTo>
                  <a:lnTo>
                    <a:pt x="1398352" y="90011"/>
                  </a:lnTo>
                  <a:lnTo>
                    <a:pt x="1407268" y="121229"/>
                  </a:lnTo>
                  <a:lnTo>
                    <a:pt x="1427328" y="115654"/>
                  </a:lnTo>
                  <a:lnTo>
                    <a:pt x="1452960" y="108965"/>
                  </a:lnTo>
                  <a:cubicBezTo>
                    <a:pt x="1453239" y="104226"/>
                    <a:pt x="1453796" y="99209"/>
                    <a:pt x="1454075" y="94471"/>
                  </a:cubicBezTo>
                  <a:lnTo>
                    <a:pt x="1461876" y="85552"/>
                  </a:lnTo>
                  <a:lnTo>
                    <a:pt x="1473020" y="86667"/>
                  </a:lnTo>
                  <a:lnTo>
                    <a:pt x="1483050" y="110080"/>
                  </a:lnTo>
                  <a:lnTo>
                    <a:pt x="1499767" y="103390"/>
                  </a:lnTo>
                  <a:lnTo>
                    <a:pt x="1514255" y="105620"/>
                  </a:lnTo>
                  <a:lnTo>
                    <a:pt x="1528742" y="118999"/>
                  </a:lnTo>
                  <a:lnTo>
                    <a:pt x="1539887" y="137952"/>
                  </a:lnTo>
                  <a:lnTo>
                    <a:pt x="1551589" y="152725"/>
                  </a:lnTo>
                  <a:lnTo>
                    <a:pt x="1561061" y="163595"/>
                  </a:lnTo>
                  <a:lnTo>
                    <a:pt x="1563290" y="179204"/>
                  </a:lnTo>
                  <a:cubicBezTo>
                    <a:pt x="1563569" y="183942"/>
                    <a:pt x="1564126" y="188959"/>
                    <a:pt x="1564405" y="193698"/>
                  </a:cubicBezTo>
                  <a:cubicBezTo>
                    <a:pt x="1566355" y="198436"/>
                    <a:pt x="1568027" y="203453"/>
                    <a:pt x="1569977" y="208191"/>
                  </a:cubicBezTo>
                  <a:cubicBezTo>
                    <a:pt x="1570256" y="214602"/>
                    <a:pt x="1570813" y="220734"/>
                    <a:pt x="1571091" y="227145"/>
                  </a:cubicBezTo>
                  <a:lnTo>
                    <a:pt x="1580007" y="233834"/>
                  </a:lnTo>
                  <a:lnTo>
                    <a:pt x="1588923" y="241638"/>
                  </a:lnTo>
                  <a:lnTo>
                    <a:pt x="1597838" y="253902"/>
                  </a:lnTo>
                  <a:cubicBezTo>
                    <a:pt x="1599788" y="258362"/>
                    <a:pt x="1601460" y="262822"/>
                    <a:pt x="1603410" y="267281"/>
                  </a:cubicBezTo>
                  <a:lnTo>
                    <a:pt x="1595609" y="276201"/>
                  </a:lnTo>
                  <a:cubicBezTo>
                    <a:pt x="1594216" y="280381"/>
                    <a:pt x="1592545" y="284284"/>
                    <a:pt x="1591151" y="288465"/>
                  </a:cubicBezTo>
                  <a:lnTo>
                    <a:pt x="1598953" y="296269"/>
                  </a:lnTo>
                  <a:lnTo>
                    <a:pt x="1606754" y="303516"/>
                  </a:lnTo>
                  <a:lnTo>
                    <a:pt x="1607868" y="304073"/>
                  </a:lnTo>
                  <a:lnTo>
                    <a:pt x="1627928" y="309648"/>
                  </a:lnTo>
                  <a:lnTo>
                    <a:pt x="1634615" y="318567"/>
                  </a:lnTo>
                  <a:lnTo>
                    <a:pt x="1634615" y="335291"/>
                  </a:lnTo>
                  <a:cubicBezTo>
                    <a:pt x="1634336" y="339750"/>
                    <a:pt x="1633779" y="344210"/>
                    <a:pt x="1633500" y="348669"/>
                  </a:cubicBezTo>
                  <a:lnTo>
                    <a:pt x="1633500" y="368738"/>
                  </a:lnTo>
                  <a:lnTo>
                    <a:pt x="1651332" y="357589"/>
                  </a:lnTo>
                  <a:lnTo>
                    <a:pt x="1668048" y="365393"/>
                  </a:lnTo>
                  <a:lnTo>
                    <a:pt x="1682536" y="375427"/>
                  </a:lnTo>
                  <a:lnTo>
                    <a:pt x="1693681" y="383232"/>
                  </a:lnTo>
                  <a:lnTo>
                    <a:pt x="1708168" y="392151"/>
                  </a:lnTo>
                  <a:lnTo>
                    <a:pt x="1714855" y="392151"/>
                  </a:lnTo>
                  <a:lnTo>
                    <a:pt x="1718198" y="375427"/>
                  </a:lnTo>
                  <a:cubicBezTo>
                    <a:pt x="1717363" y="369853"/>
                    <a:pt x="1716805" y="364278"/>
                    <a:pt x="1715969" y="358704"/>
                  </a:cubicBezTo>
                  <a:lnTo>
                    <a:pt x="1728228" y="353129"/>
                  </a:lnTo>
                  <a:lnTo>
                    <a:pt x="1741602" y="347555"/>
                  </a:lnTo>
                  <a:lnTo>
                    <a:pt x="1749403" y="360933"/>
                  </a:lnTo>
                  <a:lnTo>
                    <a:pt x="1754975" y="376542"/>
                  </a:lnTo>
                  <a:lnTo>
                    <a:pt x="1769463" y="378772"/>
                  </a:lnTo>
                  <a:lnTo>
                    <a:pt x="1778379" y="370968"/>
                  </a:lnTo>
                  <a:cubicBezTo>
                    <a:pt x="1779772" y="363442"/>
                    <a:pt x="1781443" y="356195"/>
                    <a:pt x="1782836" y="348669"/>
                  </a:cubicBezTo>
                  <a:lnTo>
                    <a:pt x="1796210" y="355359"/>
                  </a:lnTo>
                  <a:lnTo>
                    <a:pt x="1811812" y="364278"/>
                  </a:lnTo>
                  <a:lnTo>
                    <a:pt x="1826300" y="374312"/>
                  </a:lnTo>
                  <a:lnTo>
                    <a:pt x="1843016" y="381002"/>
                  </a:lnTo>
                  <a:lnTo>
                    <a:pt x="1855275" y="396610"/>
                  </a:lnTo>
                  <a:lnTo>
                    <a:pt x="1865305" y="413334"/>
                  </a:lnTo>
                  <a:lnTo>
                    <a:pt x="1873107" y="427828"/>
                  </a:lnTo>
                  <a:lnTo>
                    <a:pt x="1875335" y="446781"/>
                  </a:lnTo>
                  <a:lnTo>
                    <a:pt x="1871992" y="470194"/>
                  </a:lnTo>
                  <a:lnTo>
                    <a:pt x="1887594" y="480228"/>
                  </a:lnTo>
                  <a:lnTo>
                    <a:pt x="1899853" y="493607"/>
                  </a:lnTo>
                  <a:lnTo>
                    <a:pt x="1916570" y="510331"/>
                  </a:lnTo>
                  <a:lnTo>
                    <a:pt x="1924371" y="522595"/>
                  </a:lnTo>
                  <a:lnTo>
                    <a:pt x="1932172" y="532629"/>
                  </a:lnTo>
                  <a:lnTo>
                    <a:pt x="1923257" y="547123"/>
                  </a:lnTo>
                  <a:lnTo>
                    <a:pt x="1905425" y="542663"/>
                  </a:lnTo>
                  <a:lnTo>
                    <a:pt x="1887594" y="546008"/>
                  </a:lnTo>
                  <a:lnTo>
                    <a:pt x="1886480" y="558272"/>
                  </a:lnTo>
                  <a:lnTo>
                    <a:pt x="1883694" y="573880"/>
                  </a:lnTo>
                  <a:lnTo>
                    <a:pt x="1865305" y="578340"/>
                  </a:lnTo>
                  <a:lnTo>
                    <a:pt x="1858619" y="587259"/>
                  </a:lnTo>
                  <a:cubicBezTo>
                    <a:pt x="1857783" y="590604"/>
                    <a:pt x="1857226" y="593949"/>
                    <a:pt x="1856390" y="597293"/>
                  </a:cubicBezTo>
                  <a:lnTo>
                    <a:pt x="1856390" y="609557"/>
                  </a:lnTo>
                  <a:cubicBezTo>
                    <a:pt x="1855554" y="614017"/>
                    <a:pt x="1854997" y="618477"/>
                    <a:pt x="1854161" y="622936"/>
                  </a:cubicBezTo>
                  <a:lnTo>
                    <a:pt x="1849703" y="637430"/>
                  </a:lnTo>
                  <a:lnTo>
                    <a:pt x="1845245" y="651924"/>
                  </a:lnTo>
                  <a:cubicBezTo>
                    <a:pt x="1844967" y="657777"/>
                    <a:pt x="1844410" y="663909"/>
                    <a:pt x="1844131" y="669762"/>
                  </a:cubicBezTo>
                  <a:cubicBezTo>
                    <a:pt x="1843295" y="673943"/>
                    <a:pt x="1842738" y="677845"/>
                    <a:pt x="1841902" y="682026"/>
                  </a:cubicBezTo>
                  <a:lnTo>
                    <a:pt x="1827414" y="679796"/>
                  </a:lnTo>
                  <a:lnTo>
                    <a:pt x="1816270" y="674222"/>
                  </a:lnTo>
                  <a:lnTo>
                    <a:pt x="1805125" y="676452"/>
                  </a:lnTo>
                  <a:lnTo>
                    <a:pt x="1790637" y="676452"/>
                  </a:lnTo>
                  <a:lnTo>
                    <a:pt x="1785065" y="698750"/>
                  </a:lnTo>
                  <a:lnTo>
                    <a:pt x="1781722" y="709899"/>
                  </a:lnTo>
                  <a:lnTo>
                    <a:pt x="1783951" y="722163"/>
                  </a:lnTo>
                  <a:lnTo>
                    <a:pt x="1788409" y="732197"/>
                  </a:lnTo>
                  <a:lnTo>
                    <a:pt x="1773921" y="741116"/>
                  </a:lnTo>
                  <a:lnTo>
                    <a:pt x="1760547" y="747806"/>
                  </a:lnTo>
                  <a:lnTo>
                    <a:pt x="1746060" y="755610"/>
                  </a:lnTo>
                  <a:lnTo>
                    <a:pt x="1733801" y="764529"/>
                  </a:lnTo>
                  <a:lnTo>
                    <a:pt x="1724885" y="782368"/>
                  </a:lnTo>
                  <a:lnTo>
                    <a:pt x="1720427" y="800206"/>
                  </a:lnTo>
                  <a:lnTo>
                    <a:pt x="1698138" y="804666"/>
                  </a:lnTo>
                  <a:lnTo>
                    <a:pt x="1680307" y="804666"/>
                  </a:lnTo>
                  <a:lnTo>
                    <a:pt x="1663591" y="805781"/>
                  </a:lnTo>
                  <a:lnTo>
                    <a:pt x="1655789" y="794632"/>
                  </a:lnTo>
                  <a:lnTo>
                    <a:pt x="1655789" y="776793"/>
                  </a:lnTo>
                  <a:cubicBezTo>
                    <a:pt x="1656068" y="772055"/>
                    <a:pt x="1658018" y="765923"/>
                    <a:pt x="1656904" y="762300"/>
                  </a:cubicBezTo>
                  <a:lnTo>
                    <a:pt x="1649103" y="754495"/>
                  </a:lnTo>
                  <a:lnTo>
                    <a:pt x="1641302" y="751150"/>
                  </a:lnTo>
                  <a:lnTo>
                    <a:pt x="1636287" y="764529"/>
                  </a:lnTo>
                  <a:lnTo>
                    <a:pt x="1624585" y="760070"/>
                  </a:lnTo>
                  <a:lnTo>
                    <a:pt x="1605639" y="760070"/>
                  </a:lnTo>
                  <a:lnTo>
                    <a:pt x="1592266" y="768989"/>
                  </a:lnTo>
                  <a:lnTo>
                    <a:pt x="1577778" y="782368"/>
                  </a:lnTo>
                  <a:lnTo>
                    <a:pt x="1544345" y="805781"/>
                  </a:lnTo>
                  <a:lnTo>
                    <a:pt x="1500881" y="839228"/>
                  </a:lnTo>
                  <a:lnTo>
                    <a:pt x="1464105" y="869330"/>
                  </a:lnTo>
                  <a:lnTo>
                    <a:pt x="1444045" y="889399"/>
                  </a:lnTo>
                  <a:lnTo>
                    <a:pt x="1438472" y="906122"/>
                  </a:lnTo>
                  <a:lnTo>
                    <a:pt x="1411726" y="901663"/>
                  </a:lnTo>
                  <a:lnTo>
                    <a:pt x="1390551" y="900548"/>
                  </a:lnTo>
                  <a:cubicBezTo>
                    <a:pt x="1388044" y="906122"/>
                    <a:pt x="1385257" y="911697"/>
                    <a:pt x="1382750" y="917271"/>
                  </a:cubicBezTo>
                  <a:lnTo>
                    <a:pt x="1363804" y="925076"/>
                  </a:lnTo>
                  <a:lnTo>
                    <a:pt x="1341515" y="927306"/>
                  </a:lnTo>
                  <a:lnTo>
                    <a:pt x="1322570" y="931765"/>
                  </a:lnTo>
                  <a:lnTo>
                    <a:pt x="1310311" y="945144"/>
                  </a:lnTo>
                  <a:lnTo>
                    <a:pt x="1316998" y="961868"/>
                  </a:lnTo>
                  <a:lnTo>
                    <a:pt x="1306968" y="971902"/>
                  </a:lnTo>
                  <a:lnTo>
                    <a:pt x="1282450" y="990855"/>
                  </a:lnTo>
                  <a:lnTo>
                    <a:pt x="1265733" y="1007579"/>
                  </a:lnTo>
                  <a:lnTo>
                    <a:pt x="1255703" y="987511"/>
                  </a:lnTo>
                  <a:lnTo>
                    <a:pt x="1240101" y="974132"/>
                  </a:lnTo>
                  <a:lnTo>
                    <a:pt x="1224499" y="998660"/>
                  </a:lnTo>
                  <a:lnTo>
                    <a:pt x="1233414" y="1013153"/>
                  </a:lnTo>
                  <a:lnTo>
                    <a:pt x="1245673" y="1025417"/>
                  </a:lnTo>
                  <a:lnTo>
                    <a:pt x="1266847" y="1020958"/>
                  </a:lnTo>
                  <a:cubicBezTo>
                    <a:pt x="1266569" y="1028483"/>
                    <a:pt x="1266012" y="1035730"/>
                    <a:pt x="1265733" y="1043256"/>
                  </a:cubicBezTo>
                  <a:lnTo>
                    <a:pt x="1265733" y="1064439"/>
                  </a:lnTo>
                  <a:cubicBezTo>
                    <a:pt x="1265454" y="1072522"/>
                    <a:pt x="1264897" y="1080884"/>
                    <a:pt x="1264619" y="1088967"/>
                  </a:cubicBezTo>
                  <a:lnTo>
                    <a:pt x="1264619" y="1110150"/>
                  </a:lnTo>
                  <a:lnTo>
                    <a:pt x="1264619" y="1134678"/>
                  </a:lnTo>
                  <a:lnTo>
                    <a:pt x="1264619" y="1279616"/>
                  </a:lnTo>
                  <a:lnTo>
                    <a:pt x="1279106" y="1287420"/>
                  </a:lnTo>
                  <a:lnTo>
                    <a:pt x="1296938" y="1296339"/>
                  </a:lnTo>
                  <a:lnTo>
                    <a:pt x="1308082" y="1307488"/>
                  </a:lnTo>
                  <a:cubicBezTo>
                    <a:pt x="1307803" y="1313063"/>
                    <a:pt x="1307246" y="1318638"/>
                    <a:pt x="1306968" y="1324212"/>
                  </a:cubicBezTo>
                  <a:lnTo>
                    <a:pt x="1311425" y="1340936"/>
                  </a:lnTo>
                  <a:lnTo>
                    <a:pt x="1289136" y="1337591"/>
                  </a:lnTo>
                  <a:lnTo>
                    <a:pt x="1271305" y="1339821"/>
                  </a:lnTo>
                  <a:cubicBezTo>
                    <a:pt x="1269355" y="1334525"/>
                    <a:pt x="1267683" y="1329508"/>
                    <a:pt x="1265733" y="1324212"/>
                  </a:cubicBezTo>
                  <a:cubicBezTo>
                    <a:pt x="1262668" y="1319752"/>
                    <a:pt x="1259882" y="1315293"/>
                    <a:pt x="1256817" y="1310833"/>
                  </a:cubicBezTo>
                  <a:lnTo>
                    <a:pt x="1236757" y="1308603"/>
                  </a:lnTo>
                  <a:lnTo>
                    <a:pt x="1217812" y="1315293"/>
                  </a:lnTo>
                  <a:lnTo>
                    <a:pt x="1198866" y="1321982"/>
                  </a:lnTo>
                  <a:lnTo>
                    <a:pt x="1184378" y="1333131"/>
                  </a:lnTo>
                  <a:cubicBezTo>
                    <a:pt x="1180756" y="1338706"/>
                    <a:pt x="1176856" y="1344280"/>
                    <a:pt x="1173234" y="1349855"/>
                  </a:cubicBezTo>
                  <a:lnTo>
                    <a:pt x="1137572" y="1352085"/>
                  </a:lnTo>
                  <a:lnTo>
                    <a:pt x="1119741" y="1359889"/>
                  </a:lnTo>
                  <a:lnTo>
                    <a:pt x="1125313" y="1377728"/>
                  </a:lnTo>
                  <a:lnTo>
                    <a:pt x="1111939" y="1392221"/>
                  </a:lnTo>
                  <a:lnTo>
                    <a:pt x="1092994" y="1372153"/>
                  </a:lnTo>
                  <a:cubicBezTo>
                    <a:pt x="1086307" y="1379679"/>
                    <a:pt x="1079620" y="1386926"/>
                    <a:pt x="1072934" y="1394451"/>
                  </a:cubicBezTo>
                  <a:lnTo>
                    <a:pt x="1058446" y="1383302"/>
                  </a:lnTo>
                  <a:lnTo>
                    <a:pt x="1046187" y="1368808"/>
                  </a:lnTo>
                  <a:lnTo>
                    <a:pt x="1026127" y="1355429"/>
                  </a:lnTo>
                  <a:lnTo>
                    <a:pt x="1000495" y="1345395"/>
                  </a:lnTo>
                  <a:lnTo>
                    <a:pt x="980435" y="1339821"/>
                  </a:lnTo>
                  <a:lnTo>
                    <a:pt x="958146" y="1334246"/>
                  </a:lnTo>
                  <a:lnTo>
                    <a:pt x="945608" y="1336197"/>
                  </a:lnTo>
                  <a:cubicBezTo>
                    <a:pt x="938364" y="1338985"/>
                    <a:pt x="931956" y="1341493"/>
                    <a:pt x="926663" y="1344280"/>
                  </a:cubicBezTo>
                  <a:cubicBezTo>
                    <a:pt x="923319" y="1347904"/>
                    <a:pt x="920255" y="1351806"/>
                    <a:pt x="916911" y="1355429"/>
                  </a:cubicBezTo>
                  <a:lnTo>
                    <a:pt x="903538" y="1371038"/>
                  </a:lnTo>
                  <a:lnTo>
                    <a:pt x="886821" y="1381072"/>
                  </a:lnTo>
                  <a:lnTo>
                    <a:pt x="871219" y="1378842"/>
                  </a:lnTo>
                  <a:lnTo>
                    <a:pt x="856731" y="1364349"/>
                  </a:lnTo>
                  <a:lnTo>
                    <a:pt x="847816" y="1347625"/>
                  </a:lnTo>
                  <a:lnTo>
                    <a:pt x="847816" y="1325327"/>
                  </a:lnTo>
                  <a:cubicBezTo>
                    <a:pt x="844472" y="1322818"/>
                    <a:pt x="841129" y="1320031"/>
                    <a:pt x="837786" y="1317523"/>
                  </a:cubicBezTo>
                  <a:lnTo>
                    <a:pt x="808810" y="1317523"/>
                  </a:lnTo>
                  <a:lnTo>
                    <a:pt x="785407" y="1308603"/>
                  </a:lnTo>
                  <a:lnTo>
                    <a:pt x="770919" y="1290765"/>
                  </a:lnTo>
                  <a:lnTo>
                    <a:pt x="766461" y="1267909"/>
                  </a:lnTo>
                  <a:lnTo>
                    <a:pt x="766714" y="1267683"/>
                  </a:lnTo>
                  <a:lnTo>
                    <a:pt x="764208" y="1249860"/>
                  </a:lnTo>
                  <a:lnTo>
                    <a:pt x="761980" y="1233150"/>
                  </a:lnTo>
                  <a:lnTo>
                    <a:pt x="750840" y="1233150"/>
                  </a:lnTo>
                  <a:lnTo>
                    <a:pt x="733016" y="1232037"/>
                  </a:lnTo>
                  <a:lnTo>
                    <a:pt x="712964" y="1225353"/>
                  </a:lnTo>
                  <a:lnTo>
                    <a:pt x="694026" y="1224239"/>
                  </a:lnTo>
                  <a:lnTo>
                    <a:pt x="676201" y="1224239"/>
                  </a:lnTo>
                  <a:lnTo>
                    <a:pt x="659491" y="1239834"/>
                  </a:lnTo>
                  <a:lnTo>
                    <a:pt x="645009" y="1216441"/>
                  </a:lnTo>
                  <a:lnTo>
                    <a:pt x="638325" y="1204188"/>
                  </a:lnTo>
                  <a:lnTo>
                    <a:pt x="626071" y="1185250"/>
                  </a:lnTo>
                  <a:lnTo>
                    <a:pt x="602677" y="1189706"/>
                  </a:lnTo>
                  <a:lnTo>
                    <a:pt x="572599" y="1190820"/>
                  </a:lnTo>
                  <a:lnTo>
                    <a:pt x="546977" y="1190820"/>
                  </a:lnTo>
                  <a:lnTo>
                    <a:pt x="544749" y="1184136"/>
                  </a:lnTo>
                  <a:lnTo>
                    <a:pt x="533609" y="1166313"/>
                  </a:lnTo>
                  <a:lnTo>
                    <a:pt x="516899" y="1149604"/>
                  </a:lnTo>
                  <a:lnTo>
                    <a:pt x="496847" y="1156287"/>
                  </a:lnTo>
                  <a:lnTo>
                    <a:pt x="474566" y="1149604"/>
                  </a:lnTo>
                  <a:lnTo>
                    <a:pt x="450615" y="1144034"/>
                  </a:lnTo>
                  <a:lnTo>
                    <a:pt x="443374" y="1147376"/>
                  </a:lnTo>
                  <a:lnTo>
                    <a:pt x="422208" y="1128439"/>
                  </a:lnTo>
                  <a:lnTo>
                    <a:pt x="409954" y="1121755"/>
                  </a:lnTo>
                  <a:lnTo>
                    <a:pt x="393244" y="1115071"/>
                  </a:lnTo>
                  <a:lnTo>
                    <a:pt x="375420" y="1111729"/>
                  </a:lnTo>
                  <a:cubicBezTo>
                    <a:pt x="373470" y="1117299"/>
                    <a:pt x="371799" y="1122869"/>
                    <a:pt x="369850" y="1128439"/>
                  </a:cubicBezTo>
                  <a:cubicBezTo>
                    <a:pt x="370964" y="1137072"/>
                    <a:pt x="372078" y="1145426"/>
                    <a:pt x="373192" y="1154060"/>
                  </a:cubicBezTo>
                  <a:lnTo>
                    <a:pt x="375420" y="1178567"/>
                  </a:lnTo>
                  <a:lnTo>
                    <a:pt x="372078" y="1198618"/>
                  </a:lnTo>
                  <a:lnTo>
                    <a:pt x="349798" y="1198618"/>
                  </a:lnTo>
                  <a:lnTo>
                    <a:pt x="325290" y="1196390"/>
                  </a:lnTo>
                  <a:lnTo>
                    <a:pt x="298554" y="1195276"/>
                  </a:lnTo>
                  <a:lnTo>
                    <a:pt x="298275" y="1195276"/>
                  </a:lnTo>
                  <a:lnTo>
                    <a:pt x="271817" y="1195276"/>
                  </a:lnTo>
                  <a:lnTo>
                    <a:pt x="250651" y="1183022"/>
                  </a:lnTo>
                  <a:cubicBezTo>
                    <a:pt x="248423" y="1187757"/>
                    <a:pt x="246195" y="1192770"/>
                    <a:pt x="243967" y="1197504"/>
                  </a:cubicBezTo>
                  <a:cubicBezTo>
                    <a:pt x="242018" y="1200846"/>
                    <a:pt x="240347" y="1204188"/>
                    <a:pt x="238397" y="1207529"/>
                  </a:cubicBezTo>
                  <a:lnTo>
                    <a:pt x="218345" y="1200846"/>
                  </a:lnTo>
                  <a:lnTo>
                    <a:pt x="203863" y="1199732"/>
                  </a:lnTo>
                  <a:cubicBezTo>
                    <a:pt x="201357" y="1194162"/>
                    <a:pt x="198572" y="1188592"/>
                    <a:pt x="196065" y="1183022"/>
                  </a:cubicBezTo>
                  <a:lnTo>
                    <a:pt x="181583" y="1169655"/>
                  </a:lnTo>
                  <a:lnTo>
                    <a:pt x="160417" y="1177453"/>
                  </a:lnTo>
                  <a:lnTo>
                    <a:pt x="137023" y="1188592"/>
                  </a:lnTo>
                  <a:lnTo>
                    <a:pt x="116971" y="1198618"/>
                  </a:lnTo>
                  <a:lnTo>
                    <a:pt x="99147" y="1197504"/>
                  </a:lnTo>
                  <a:lnTo>
                    <a:pt x="84664" y="1183022"/>
                  </a:lnTo>
                  <a:lnTo>
                    <a:pt x="69068" y="1171883"/>
                  </a:lnTo>
                  <a:lnTo>
                    <a:pt x="69068" y="1157401"/>
                  </a:lnTo>
                  <a:lnTo>
                    <a:pt x="59042" y="1144034"/>
                  </a:lnTo>
                  <a:lnTo>
                    <a:pt x="47902" y="1132894"/>
                  </a:lnTo>
                  <a:lnTo>
                    <a:pt x="26736" y="1120641"/>
                  </a:lnTo>
                  <a:lnTo>
                    <a:pt x="3621" y="1111172"/>
                  </a:lnTo>
                  <a:lnTo>
                    <a:pt x="0" y="1092792"/>
                  </a:lnTo>
                  <a:lnTo>
                    <a:pt x="1114" y="1081652"/>
                  </a:lnTo>
                  <a:lnTo>
                    <a:pt x="6684" y="1068285"/>
                  </a:lnTo>
                  <a:lnTo>
                    <a:pt x="17824" y="1058259"/>
                  </a:lnTo>
                  <a:cubicBezTo>
                    <a:pt x="18103" y="1052411"/>
                    <a:pt x="18660" y="1046284"/>
                    <a:pt x="18938" y="1040436"/>
                  </a:cubicBezTo>
                  <a:cubicBezTo>
                    <a:pt x="19217" y="1034031"/>
                    <a:pt x="19774" y="1027904"/>
                    <a:pt x="20052" y="1021499"/>
                  </a:cubicBezTo>
                  <a:cubicBezTo>
                    <a:pt x="21445" y="1017043"/>
                    <a:pt x="23116" y="1012587"/>
                    <a:pt x="24508" y="1008131"/>
                  </a:cubicBezTo>
                  <a:lnTo>
                    <a:pt x="35648" y="1009245"/>
                  </a:lnTo>
                  <a:lnTo>
                    <a:pt x="55700" y="1010359"/>
                  </a:lnTo>
                  <a:lnTo>
                    <a:pt x="63498" y="1003675"/>
                  </a:lnTo>
                  <a:lnTo>
                    <a:pt x="55700" y="994764"/>
                  </a:lnTo>
                  <a:lnTo>
                    <a:pt x="46788" y="979168"/>
                  </a:lnTo>
                  <a:lnTo>
                    <a:pt x="61270" y="968029"/>
                  </a:lnTo>
                  <a:lnTo>
                    <a:pt x="74638" y="955775"/>
                  </a:lnTo>
                  <a:lnTo>
                    <a:pt x="94691" y="942408"/>
                  </a:lnTo>
                  <a:cubicBezTo>
                    <a:pt x="96919" y="934889"/>
                    <a:pt x="99147" y="927648"/>
                    <a:pt x="101375" y="920129"/>
                  </a:cubicBezTo>
                  <a:lnTo>
                    <a:pt x="109173" y="902305"/>
                  </a:lnTo>
                  <a:lnTo>
                    <a:pt x="118085" y="884482"/>
                  </a:lnTo>
                  <a:lnTo>
                    <a:pt x="125883" y="870001"/>
                  </a:lnTo>
                  <a:lnTo>
                    <a:pt x="143707" y="853291"/>
                  </a:lnTo>
                  <a:lnTo>
                    <a:pt x="133681" y="842152"/>
                  </a:lnTo>
                  <a:lnTo>
                    <a:pt x="124769" y="825442"/>
                  </a:lnTo>
                  <a:lnTo>
                    <a:pt x="109173" y="800935"/>
                  </a:lnTo>
                  <a:lnTo>
                    <a:pt x="119199" y="787568"/>
                  </a:lnTo>
                  <a:lnTo>
                    <a:pt x="125883" y="780884"/>
                  </a:lnTo>
                  <a:lnTo>
                    <a:pt x="103046" y="741896"/>
                  </a:lnTo>
                  <a:lnTo>
                    <a:pt x="98033" y="734098"/>
                  </a:lnTo>
                  <a:lnTo>
                    <a:pt x="81322" y="731870"/>
                  </a:lnTo>
                  <a:lnTo>
                    <a:pt x="66840" y="732984"/>
                  </a:lnTo>
                  <a:lnTo>
                    <a:pt x="47902" y="730756"/>
                  </a:lnTo>
                  <a:lnTo>
                    <a:pt x="38990" y="718502"/>
                  </a:lnTo>
                  <a:lnTo>
                    <a:pt x="28964" y="708477"/>
                  </a:lnTo>
                  <a:lnTo>
                    <a:pt x="38990" y="690654"/>
                  </a:lnTo>
                  <a:lnTo>
                    <a:pt x="45674" y="673944"/>
                  </a:lnTo>
                  <a:lnTo>
                    <a:pt x="62384" y="655007"/>
                  </a:lnTo>
                  <a:lnTo>
                    <a:pt x="59042" y="641639"/>
                  </a:lnTo>
                  <a:lnTo>
                    <a:pt x="52358" y="623816"/>
                  </a:lnTo>
                  <a:lnTo>
                    <a:pt x="64612" y="611563"/>
                  </a:lnTo>
                  <a:lnTo>
                    <a:pt x="71296" y="605993"/>
                  </a:lnTo>
                  <a:lnTo>
                    <a:pt x="64612" y="592625"/>
                  </a:lnTo>
                  <a:lnTo>
                    <a:pt x="55700" y="574802"/>
                  </a:lnTo>
                  <a:lnTo>
                    <a:pt x="57928" y="562548"/>
                  </a:lnTo>
                  <a:lnTo>
                    <a:pt x="69068" y="549181"/>
                  </a:lnTo>
                  <a:lnTo>
                    <a:pt x="81322" y="544725"/>
                  </a:lnTo>
                  <a:lnTo>
                    <a:pt x="93577" y="549181"/>
                  </a:lnTo>
                  <a:lnTo>
                    <a:pt x="102489" y="555865"/>
                  </a:lnTo>
                  <a:lnTo>
                    <a:pt x="113629" y="544725"/>
                  </a:lnTo>
                  <a:lnTo>
                    <a:pt x="129225" y="529130"/>
                  </a:lnTo>
                  <a:lnTo>
                    <a:pt x="137023" y="542497"/>
                  </a:lnTo>
                  <a:lnTo>
                    <a:pt x="137023" y="558093"/>
                  </a:lnTo>
                  <a:lnTo>
                    <a:pt x="148163" y="567004"/>
                  </a:lnTo>
                  <a:lnTo>
                    <a:pt x="155125" y="568954"/>
                  </a:lnTo>
                  <a:lnTo>
                    <a:pt x="156796" y="568675"/>
                  </a:lnTo>
                  <a:lnTo>
                    <a:pt x="168215" y="562548"/>
                  </a:lnTo>
                  <a:lnTo>
                    <a:pt x="163759" y="553637"/>
                  </a:lnTo>
                  <a:lnTo>
                    <a:pt x="160417" y="543611"/>
                  </a:lnTo>
                  <a:lnTo>
                    <a:pt x="167101" y="530244"/>
                  </a:lnTo>
                  <a:lnTo>
                    <a:pt x="162645" y="517990"/>
                  </a:lnTo>
                  <a:lnTo>
                    <a:pt x="173785" y="509357"/>
                  </a:lnTo>
                  <a:lnTo>
                    <a:pt x="184925" y="522446"/>
                  </a:lnTo>
                  <a:lnTo>
                    <a:pt x="200521" y="531358"/>
                  </a:lnTo>
                  <a:lnTo>
                    <a:pt x="212775" y="521332"/>
                  </a:lnTo>
                  <a:lnTo>
                    <a:pt x="226143" y="505737"/>
                  </a:lnTo>
                  <a:lnTo>
                    <a:pt x="232827" y="513534"/>
                  </a:lnTo>
                  <a:lnTo>
                    <a:pt x="240625" y="524674"/>
                  </a:lnTo>
                  <a:lnTo>
                    <a:pt x="259563" y="516876"/>
                  </a:lnTo>
                  <a:lnTo>
                    <a:pt x="279616" y="514648"/>
                  </a:lnTo>
                  <a:lnTo>
                    <a:pt x="295212" y="515762"/>
                  </a:lnTo>
                  <a:lnTo>
                    <a:pt x="304124" y="502395"/>
                  </a:lnTo>
                  <a:lnTo>
                    <a:pt x="315264" y="492369"/>
                  </a:lnTo>
                  <a:lnTo>
                    <a:pt x="334202" y="487913"/>
                  </a:lnTo>
                  <a:lnTo>
                    <a:pt x="364280" y="480116"/>
                  </a:lnTo>
                  <a:lnTo>
                    <a:pt x="376534" y="493483"/>
                  </a:lnTo>
                  <a:lnTo>
                    <a:pt x="387674" y="507965"/>
                  </a:lnTo>
                  <a:lnTo>
                    <a:pt x="408840" y="500167"/>
                  </a:lnTo>
                  <a:lnTo>
                    <a:pt x="413296" y="485685"/>
                  </a:lnTo>
                  <a:cubicBezTo>
                    <a:pt x="413667" y="481229"/>
                    <a:pt x="414039" y="476774"/>
                    <a:pt x="414410" y="472318"/>
                  </a:cubicBezTo>
                  <a:lnTo>
                    <a:pt x="425550" y="464520"/>
                  </a:lnTo>
                  <a:lnTo>
                    <a:pt x="440032" y="464520"/>
                  </a:lnTo>
                  <a:lnTo>
                    <a:pt x="453400" y="462292"/>
                  </a:lnTo>
                  <a:lnTo>
                    <a:pt x="470946" y="461178"/>
                  </a:lnTo>
                  <a:lnTo>
                    <a:pt x="471224" y="461178"/>
                  </a:lnTo>
                  <a:lnTo>
                    <a:pt x="466768" y="451153"/>
                  </a:lnTo>
                  <a:cubicBezTo>
                    <a:pt x="465376" y="446975"/>
                    <a:pt x="463705" y="443077"/>
                    <a:pt x="462312" y="438899"/>
                  </a:cubicBezTo>
                  <a:lnTo>
                    <a:pt x="473452" y="428874"/>
                  </a:lnTo>
                  <a:lnTo>
                    <a:pt x="476794" y="415506"/>
                  </a:lnTo>
                  <a:cubicBezTo>
                    <a:pt x="478187" y="409658"/>
                    <a:pt x="479858" y="403531"/>
                    <a:pt x="481251" y="397683"/>
                  </a:cubicBezTo>
                  <a:lnTo>
                    <a:pt x="477908" y="384315"/>
                  </a:lnTo>
                  <a:lnTo>
                    <a:pt x="470110" y="380973"/>
                  </a:lnTo>
                  <a:lnTo>
                    <a:pt x="464540" y="370948"/>
                  </a:lnTo>
                  <a:lnTo>
                    <a:pt x="467882" y="357580"/>
                  </a:lnTo>
                  <a:cubicBezTo>
                    <a:pt x="468996" y="352846"/>
                    <a:pt x="470110" y="347833"/>
                    <a:pt x="471224" y="343099"/>
                  </a:cubicBezTo>
                  <a:lnTo>
                    <a:pt x="476794" y="327504"/>
                  </a:lnTo>
                  <a:lnTo>
                    <a:pt x="489049" y="337529"/>
                  </a:lnTo>
                  <a:lnTo>
                    <a:pt x="501303" y="346441"/>
                  </a:lnTo>
                  <a:lnTo>
                    <a:pt x="513557" y="343099"/>
                  </a:lnTo>
                  <a:lnTo>
                    <a:pt x="529153" y="340871"/>
                  </a:lnTo>
                  <a:lnTo>
                    <a:pt x="540571" y="336415"/>
                  </a:lnTo>
                  <a:lnTo>
                    <a:pt x="540293" y="336415"/>
                  </a:lnTo>
                  <a:lnTo>
                    <a:pt x="533609" y="323048"/>
                  </a:lnTo>
                  <a:lnTo>
                    <a:pt x="528039" y="309680"/>
                  </a:lnTo>
                  <a:lnTo>
                    <a:pt x="523583" y="297427"/>
                  </a:lnTo>
                  <a:lnTo>
                    <a:pt x="521355" y="280717"/>
                  </a:lnTo>
                  <a:lnTo>
                    <a:pt x="513557" y="270692"/>
                  </a:lnTo>
                  <a:lnTo>
                    <a:pt x="511329" y="259552"/>
                  </a:lnTo>
                  <a:cubicBezTo>
                    <a:pt x="511700" y="255096"/>
                    <a:pt x="512072" y="250641"/>
                    <a:pt x="512443" y="246185"/>
                  </a:cubicBezTo>
                  <a:lnTo>
                    <a:pt x="526925" y="247299"/>
                  </a:lnTo>
                  <a:lnTo>
                    <a:pt x="543635" y="250641"/>
                  </a:lnTo>
                  <a:cubicBezTo>
                    <a:pt x="544006" y="246556"/>
                    <a:pt x="544378" y="242472"/>
                    <a:pt x="544749" y="238387"/>
                  </a:cubicBezTo>
                  <a:lnTo>
                    <a:pt x="551433" y="226412"/>
                  </a:lnTo>
                  <a:lnTo>
                    <a:pt x="562573" y="216108"/>
                  </a:lnTo>
                  <a:lnTo>
                    <a:pt x="571485" y="204968"/>
                  </a:lnTo>
                  <a:cubicBezTo>
                    <a:pt x="570649" y="200791"/>
                    <a:pt x="570092" y="196892"/>
                    <a:pt x="569257" y="192715"/>
                  </a:cubicBezTo>
                  <a:cubicBezTo>
                    <a:pt x="569628" y="188630"/>
                    <a:pt x="570000" y="184546"/>
                    <a:pt x="570371" y="180461"/>
                  </a:cubicBezTo>
                  <a:lnTo>
                    <a:pt x="585967" y="181575"/>
                  </a:lnTo>
                  <a:lnTo>
                    <a:pt x="601563" y="180461"/>
                  </a:lnTo>
                  <a:lnTo>
                    <a:pt x="613817" y="169322"/>
                  </a:lnTo>
                  <a:lnTo>
                    <a:pt x="621615" y="160410"/>
                  </a:lnTo>
                  <a:lnTo>
                    <a:pt x="631641" y="148157"/>
                  </a:lnTo>
                  <a:lnTo>
                    <a:pt x="623843" y="140359"/>
                  </a:lnTo>
                  <a:cubicBezTo>
                    <a:pt x="622729" y="135068"/>
                    <a:pt x="621615" y="130055"/>
                    <a:pt x="620501" y="124763"/>
                  </a:cubicBezTo>
                  <a:lnTo>
                    <a:pt x="631641" y="119194"/>
                  </a:lnTo>
                  <a:lnTo>
                    <a:pt x="649465" y="120308"/>
                  </a:lnTo>
                  <a:lnTo>
                    <a:pt x="649465" y="106940"/>
                  </a:lnTo>
                  <a:lnTo>
                    <a:pt x="661719" y="94687"/>
                  </a:lnTo>
                  <a:lnTo>
                    <a:pt x="670631" y="81319"/>
                  </a:lnTo>
                  <a:lnTo>
                    <a:pt x="682886" y="66838"/>
                  </a:lnTo>
                  <a:lnTo>
                    <a:pt x="675087" y="59040"/>
                  </a:lnTo>
                  <a:lnTo>
                    <a:pt x="667289" y="50128"/>
                  </a:lnTo>
                  <a:cubicBezTo>
                    <a:pt x="667011" y="46786"/>
                    <a:pt x="666454" y="43445"/>
                    <a:pt x="666175" y="40103"/>
                  </a:cubicBezTo>
                  <a:cubicBezTo>
                    <a:pt x="667011" y="34811"/>
                    <a:pt x="667568" y="29799"/>
                    <a:pt x="668403" y="24507"/>
                  </a:cubicBezTo>
                  <a:lnTo>
                    <a:pt x="680658" y="15596"/>
                  </a:lnTo>
                  <a:lnTo>
                    <a:pt x="700710" y="8912"/>
                  </a:lnTo>
                  <a:lnTo>
                    <a:pt x="711850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椭圆 34">
              <a:extLst>
                <a:ext uri="{FF2B5EF4-FFF2-40B4-BE49-F238E27FC236}">
                  <a16:creationId xmlns:a16="http://schemas.microsoft.com/office/drawing/2014/main" id="{5FB1FB65-D9C0-A7F4-DB38-53B49755190F}"/>
                </a:ext>
              </a:extLst>
            </p:cNvPr>
            <p:cNvSpPr/>
            <p:nvPr/>
          </p:nvSpPr>
          <p:spPr>
            <a:xfrm>
              <a:off x="3860422" y="2123683"/>
              <a:ext cx="739248" cy="929121"/>
            </a:xfrm>
            <a:custGeom>
              <a:avLst/>
              <a:gdLst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98604 w 963996"/>
                <a:gd name="connsiteY202" fmla="*/ 370806 h 1136735"/>
                <a:gd name="connsiteX203" fmla="*/ 72439 w 963996"/>
                <a:gd name="connsiteY203" fmla="*/ 359432 h 1136735"/>
                <a:gd name="connsiteX204" fmla="*/ 73554 w 963996"/>
                <a:gd name="connsiteY204" fmla="*/ 326048 h 1136735"/>
                <a:gd name="connsiteX205" fmla="*/ 73554 w 963996"/>
                <a:gd name="connsiteY205" fmla="*/ 289326 h 1136735"/>
                <a:gd name="connsiteX206" fmla="*/ 74668 w 963996"/>
                <a:gd name="connsiteY206" fmla="*/ 250378 h 1136735"/>
                <a:gd name="connsiteX207" fmla="*/ 74668 w 963996"/>
                <a:gd name="connsiteY207" fmla="*/ 202528 h 1136735"/>
                <a:gd name="connsiteX208" fmla="*/ 72439 w 963996"/>
                <a:gd name="connsiteY208" fmla="*/ 159129 h 1136735"/>
                <a:gd name="connsiteX209" fmla="*/ 72439 w 963996"/>
                <a:gd name="connsiteY209" fmla="*/ 116843 h 1136735"/>
                <a:gd name="connsiteX210" fmla="*/ 96957 w 963996"/>
                <a:gd name="connsiteY210" fmla="*/ 97926 h 1136735"/>
                <a:gd name="connsiteX211" fmla="*/ 129276 w 963996"/>
                <a:gd name="connsiteY211" fmla="*/ 75670 h 1136735"/>
                <a:gd name="connsiteX212" fmla="*/ 148222 w 963996"/>
                <a:gd name="connsiteY212" fmla="*/ 61204 h 1136735"/>
                <a:gd name="connsiteX213" fmla="*/ 174968 w 963996"/>
                <a:gd name="connsiteY213" fmla="*/ 55640 h 1136735"/>
                <a:gd name="connsiteX214" fmla="*/ 198372 w 963996"/>
                <a:gd name="connsiteY214" fmla="*/ 48963 h 1136735"/>
                <a:gd name="connsiteX215" fmla="*/ 241835 w 963996"/>
                <a:gd name="connsiteY215" fmla="*/ 42286 h 1136735"/>
                <a:gd name="connsiteX216" fmla="*/ 266353 w 963996"/>
                <a:gd name="connsiteY216" fmla="*/ 36722 h 1136735"/>
                <a:gd name="connsiteX217" fmla="*/ 288642 w 963996"/>
                <a:gd name="connsiteY217" fmla="*/ 34497 h 1136735"/>
                <a:gd name="connsiteX218" fmla="*/ 314274 w 963996"/>
                <a:gd name="connsiteY218" fmla="*/ 31158 h 1136735"/>
                <a:gd name="connsiteX219" fmla="*/ 335449 w 963996"/>
                <a:gd name="connsiteY219" fmla="*/ 27820 h 1136735"/>
                <a:gd name="connsiteX220" fmla="*/ 353280 w 963996"/>
                <a:gd name="connsiteY220" fmla="*/ 18917 h 1136735"/>
                <a:gd name="connsiteX221" fmla="*/ 366653 w 963996"/>
                <a:gd name="connsiteY221" fmla="*/ 13353 h 1136735"/>
                <a:gd name="connsiteX222" fmla="*/ 396743 w 963996"/>
                <a:gd name="connsiteY222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98354 w 963996"/>
                <a:gd name="connsiteY201" fmla="*/ 371282 h 1136735"/>
                <a:gd name="connsiteX202" fmla="*/ 72439 w 963996"/>
                <a:gd name="connsiteY202" fmla="*/ 359432 h 1136735"/>
                <a:gd name="connsiteX203" fmla="*/ 73554 w 963996"/>
                <a:gd name="connsiteY203" fmla="*/ 326048 h 1136735"/>
                <a:gd name="connsiteX204" fmla="*/ 73554 w 963996"/>
                <a:gd name="connsiteY204" fmla="*/ 289326 h 1136735"/>
                <a:gd name="connsiteX205" fmla="*/ 74668 w 963996"/>
                <a:gd name="connsiteY205" fmla="*/ 250378 h 1136735"/>
                <a:gd name="connsiteX206" fmla="*/ 74668 w 963996"/>
                <a:gd name="connsiteY206" fmla="*/ 202528 h 1136735"/>
                <a:gd name="connsiteX207" fmla="*/ 72439 w 963996"/>
                <a:gd name="connsiteY207" fmla="*/ 159129 h 1136735"/>
                <a:gd name="connsiteX208" fmla="*/ 72439 w 963996"/>
                <a:gd name="connsiteY208" fmla="*/ 116843 h 1136735"/>
                <a:gd name="connsiteX209" fmla="*/ 96957 w 963996"/>
                <a:gd name="connsiteY209" fmla="*/ 97926 h 1136735"/>
                <a:gd name="connsiteX210" fmla="*/ 129276 w 963996"/>
                <a:gd name="connsiteY210" fmla="*/ 75670 h 1136735"/>
                <a:gd name="connsiteX211" fmla="*/ 148222 w 963996"/>
                <a:gd name="connsiteY211" fmla="*/ 61204 h 1136735"/>
                <a:gd name="connsiteX212" fmla="*/ 174968 w 963996"/>
                <a:gd name="connsiteY212" fmla="*/ 55640 h 1136735"/>
                <a:gd name="connsiteX213" fmla="*/ 198372 w 963996"/>
                <a:gd name="connsiteY213" fmla="*/ 48963 h 1136735"/>
                <a:gd name="connsiteX214" fmla="*/ 241835 w 963996"/>
                <a:gd name="connsiteY214" fmla="*/ 42286 h 1136735"/>
                <a:gd name="connsiteX215" fmla="*/ 266353 w 963996"/>
                <a:gd name="connsiteY215" fmla="*/ 36722 h 1136735"/>
                <a:gd name="connsiteX216" fmla="*/ 288642 w 963996"/>
                <a:gd name="connsiteY216" fmla="*/ 34497 h 1136735"/>
                <a:gd name="connsiteX217" fmla="*/ 314274 w 963996"/>
                <a:gd name="connsiteY217" fmla="*/ 31158 h 1136735"/>
                <a:gd name="connsiteX218" fmla="*/ 335449 w 963996"/>
                <a:gd name="connsiteY218" fmla="*/ 27820 h 1136735"/>
                <a:gd name="connsiteX219" fmla="*/ 353280 w 963996"/>
                <a:gd name="connsiteY219" fmla="*/ 18917 h 1136735"/>
                <a:gd name="connsiteX220" fmla="*/ 366653 w 963996"/>
                <a:gd name="connsiteY220" fmla="*/ 13353 h 1136735"/>
                <a:gd name="connsiteX221" fmla="*/ 396743 w 963996"/>
                <a:gd name="connsiteY221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95230 w 963996"/>
                <a:gd name="connsiteY200" fmla="*/ 367216 h 1136735"/>
                <a:gd name="connsiteX201" fmla="*/ 72439 w 963996"/>
                <a:gd name="connsiteY201" fmla="*/ 359432 h 1136735"/>
                <a:gd name="connsiteX202" fmla="*/ 73554 w 963996"/>
                <a:gd name="connsiteY202" fmla="*/ 326048 h 1136735"/>
                <a:gd name="connsiteX203" fmla="*/ 73554 w 963996"/>
                <a:gd name="connsiteY203" fmla="*/ 289326 h 1136735"/>
                <a:gd name="connsiteX204" fmla="*/ 74668 w 963996"/>
                <a:gd name="connsiteY204" fmla="*/ 250378 h 1136735"/>
                <a:gd name="connsiteX205" fmla="*/ 74668 w 963996"/>
                <a:gd name="connsiteY205" fmla="*/ 202528 h 1136735"/>
                <a:gd name="connsiteX206" fmla="*/ 72439 w 963996"/>
                <a:gd name="connsiteY206" fmla="*/ 159129 h 1136735"/>
                <a:gd name="connsiteX207" fmla="*/ 72439 w 963996"/>
                <a:gd name="connsiteY207" fmla="*/ 116843 h 1136735"/>
                <a:gd name="connsiteX208" fmla="*/ 96957 w 963996"/>
                <a:gd name="connsiteY208" fmla="*/ 97926 h 1136735"/>
                <a:gd name="connsiteX209" fmla="*/ 129276 w 963996"/>
                <a:gd name="connsiteY209" fmla="*/ 75670 h 1136735"/>
                <a:gd name="connsiteX210" fmla="*/ 148222 w 963996"/>
                <a:gd name="connsiteY210" fmla="*/ 61204 h 1136735"/>
                <a:gd name="connsiteX211" fmla="*/ 174968 w 963996"/>
                <a:gd name="connsiteY211" fmla="*/ 55640 h 1136735"/>
                <a:gd name="connsiteX212" fmla="*/ 198372 w 963996"/>
                <a:gd name="connsiteY212" fmla="*/ 48963 h 1136735"/>
                <a:gd name="connsiteX213" fmla="*/ 241835 w 963996"/>
                <a:gd name="connsiteY213" fmla="*/ 42286 h 1136735"/>
                <a:gd name="connsiteX214" fmla="*/ 266353 w 963996"/>
                <a:gd name="connsiteY214" fmla="*/ 36722 h 1136735"/>
                <a:gd name="connsiteX215" fmla="*/ 288642 w 963996"/>
                <a:gd name="connsiteY215" fmla="*/ 34497 h 1136735"/>
                <a:gd name="connsiteX216" fmla="*/ 314274 w 963996"/>
                <a:gd name="connsiteY216" fmla="*/ 31158 h 1136735"/>
                <a:gd name="connsiteX217" fmla="*/ 335449 w 963996"/>
                <a:gd name="connsiteY217" fmla="*/ 27820 h 1136735"/>
                <a:gd name="connsiteX218" fmla="*/ 353280 w 963996"/>
                <a:gd name="connsiteY218" fmla="*/ 18917 h 1136735"/>
                <a:gd name="connsiteX219" fmla="*/ 366653 w 963996"/>
                <a:gd name="connsiteY219" fmla="*/ 13353 h 1136735"/>
                <a:gd name="connsiteX220" fmla="*/ 396743 w 963996"/>
                <a:gd name="connsiteY220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05333 w 963996"/>
                <a:gd name="connsiteY50" fmla="*/ 562962 h 1136735"/>
                <a:gd name="connsiteX51" fmla="*/ 914989 w 963996"/>
                <a:gd name="connsiteY51" fmla="*/ 563499 h 1136735"/>
                <a:gd name="connsiteX52" fmla="*/ 959541 w 963996"/>
                <a:gd name="connsiteY52" fmla="*/ 555692 h 1136735"/>
                <a:gd name="connsiteX53" fmla="*/ 950631 w 963996"/>
                <a:gd name="connsiteY53" fmla="*/ 576882 h 1136735"/>
                <a:gd name="connsiteX54" fmla="*/ 951744 w 963996"/>
                <a:gd name="connsiteY54" fmla="*/ 592495 h 1136735"/>
                <a:gd name="connsiteX55" fmla="*/ 960655 w 963996"/>
                <a:gd name="connsiteY55" fmla="*/ 604763 h 1136735"/>
                <a:gd name="connsiteX56" fmla="*/ 963996 w 963996"/>
                <a:gd name="connsiteY56" fmla="*/ 621492 h 1136735"/>
                <a:gd name="connsiteX57" fmla="*/ 948403 w 963996"/>
                <a:gd name="connsiteY57" fmla="*/ 631529 h 1136735"/>
                <a:gd name="connsiteX58" fmla="*/ 949517 w 963996"/>
                <a:gd name="connsiteY58" fmla="*/ 664986 h 1136735"/>
                <a:gd name="connsiteX59" fmla="*/ 956200 w 963996"/>
                <a:gd name="connsiteY59" fmla="*/ 676139 h 1136735"/>
                <a:gd name="connsiteX60" fmla="*/ 948403 w 963996"/>
                <a:gd name="connsiteY60" fmla="*/ 691752 h 1136735"/>
                <a:gd name="connsiteX61" fmla="*/ 933923 w 963996"/>
                <a:gd name="connsiteY61" fmla="*/ 698444 h 1136735"/>
                <a:gd name="connsiteX62" fmla="*/ 920558 w 963996"/>
                <a:gd name="connsiteY62" fmla="*/ 708481 h 1136735"/>
                <a:gd name="connsiteX63" fmla="*/ 921672 w 963996"/>
                <a:gd name="connsiteY63" fmla="*/ 731901 h 1136735"/>
                <a:gd name="connsiteX64" fmla="*/ 891599 w 963996"/>
                <a:gd name="connsiteY64" fmla="*/ 735247 h 1136735"/>
                <a:gd name="connsiteX65" fmla="*/ 886030 w 963996"/>
                <a:gd name="connsiteY65" fmla="*/ 753091 h 1136735"/>
                <a:gd name="connsiteX66" fmla="*/ 901623 w 963996"/>
                <a:gd name="connsiteY66" fmla="*/ 759782 h 1136735"/>
                <a:gd name="connsiteX67" fmla="*/ 907192 w 963996"/>
                <a:gd name="connsiteY67" fmla="*/ 768704 h 1136735"/>
                <a:gd name="connsiteX68" fmla="*/ 902737 w 963996"/>
                <a:gd name="connsiteY68" fmla="*/ 779857 h 1136735"/>
                <a:gd name="connsiteX69" fmla="*/ 897168 w 963996"/>
                <a:gd name="connsiteY69" fmla="*/ 801046 h 1136735"/>
                <a:gd name="connsiteX70" fmla="*/ 890485 w 963996"/>
                <a:gd name="connsiteY70" fmla="*/ 823351 h 1136735"/>
                <a:gd name="connsiteX71" fmla="*/ 896054 w 963996"/>
                <a:gd name="connsiteY71" fmla="*/ 840080 h 1136735"/>
                <a:gd name="connsiteX72" fmla="*/ 900509 w 963996"/>
                <a:gd name="connsiteY72" fmla="*/ 854578 h 1136735"/>
                <a:gd name="connsiteX73" fmla="*/ 896054 w 963996"/>
                <a:gd name="connsiteY73" fmla="*/ 871307 h 1136735"/>
                <a:gd name="connsiteX74" fmla="*/ 878233 w 963996"/>
                <a:gd name="connsiteY74" fmla="*/ 870191 h 1136735"/>
                <a:gd name="connsiteX75" fmla="*/ 864868 w 963996"/>
                <a:gd name="connsiteY75" fmla="*/ 860154 h 1136735"/>
                <a:gd name="connsiteX76" fmla="*/ 851502 w 963996"/>
                <a:gd name="connsiteY76" fmla="*/ 852348 h 1136735"/>
                <a:gd name="connsiteX77" fmla="*/ 834795 w 963996"/>
                <a:gd name="connsiteY77" fmla="*/ 861270 h 1136735"/>
                <a:gd name="connsiteX78" fmla="*/ 840364 w 963996"/>
                <a:gd name="connsiteY78" fmla="*/ 877998 h 1136735"/>
                <a:gd name="connsiteX79" fmla="*/ 815860 w 963996"/>
                <a:gd name="connsiteY79" fmla="*/ 880229 h 1136735"/>
                <a:gd name="connsiteX80" fmla="*/ 799153 w 963996"/>
                <a:gd name="connsiteY80" fmla="*/ 877998 h 1136735"/>
                <a:gd name="connsiteX81" fmla="*/ 781333 w 963996"/>
                <a:gd name="connsiteY81" fmla="*/ 893612 h 1136735"/>
                <a:gd name="connsiteX82" fmla="*/ 766853 w 963996"/>
                <a:gd name="connsiteY82" fmla="*/ 904764 h 1136735"/>
                <a:gd name="connsiteX83" fmla="*/ 767967 w 963996"/>
                <a:gd name="connsiteY83" fmla="*/ 933760 h 1136735"/>
                <a:gd name="connsiteX84" fmla="*/ 771308 w 963996"/>
                <a:gd name="connsiteY84" fmla="*/ 949374 h 1136735"/>
                <a:gd name="connsiteX85" fmla="*/ 789129 w 963996"/>
                <a:gd name="connsiteY85" fmla="*/ 960526 h 1136735"/>
                <a:gd name="connsiteX86" fmla="*/ 798040 w 963996"/>
                <a:gd name="connsiteY86" fmla="*/ 972794 h 1136735"/>
                <a:gd name="connsiteX87" fmla="*/ 800267 w 963996"/>
                <a:gd name="connsiteY87" fmla="*/ 986177 h 1136735"/>
                <a:gd name="connsiteX88" fmla="*/ 775764 w 963996"/>
                <a:gd name="connsiteY88" fmla="*/ 987292 h 1136735"/>
                <a:gd name="connsiteX89" fmla="*/ 757943 w 963996"/>
                <a:gd name="connsiteY89" fmla="*/ 987292 h 1136735"/>
                <a:gd name="connsiteX90" fmla="*/ 752374 w 963996"/>
                <a:gd name="connsiteY90" fmla="*/ 999560 h 1136735"/>
                <a:gd name="connsiteX91" fmla="*/ 760170 w 963996"/>
                <a:gd name="connsiteY91" fmla="*/ 1007367 h 1136735"/>
                <a:gd name="connsiteX92" fmla="*/ 769081 w 963996"/>
                <a:gd name="connsiteY92" fmla="*/ 1010712 h 1136735"/>
                <a:gd name="connsiteX93" fmla="*/ 765739 w 963996"/>
                <a:gd name="connsiteY93" fmla="*/ 1021865 h 1136735"/>
                <a:gd name="connsiteX94" fmla="*/ 752374 w 963996"/>
                <a:gd name="connsiteY94" fmla="*/ 1025211 h 1136735"/>
                <a:gd name="connsiteX95" fmla="*/ 745691 w 963996"/>
                <a:gd name="connsiteY95" fmla="*/ 1034133 h 1136735"/>
                <a:gd name="connsiteX96" fmla="*/ 752374 w 963996"/>
                <a:gd name="connsiteY96" fmla="*/ 1045285 h 1136735"/>
                <a:gd name="connsiteX97" fmla="*/ 767967 w 963996"/>
                <a:gd name="connsiteY97" fmla="*/ 1044170 h 1136735"/>
                <a:gd name="connsiteX98" fmla="*/ 779105 w 963996"/>
                <a:gd name="connsiteY98" fmla="*/ 1043055 h 1136735"/>
                <a:gd name="connsiteX99" fmla="*/ 782446 w 963996"/>
                <a:gd name="connsiteY99" fmla="*/ 1057553 h 1136735"/>
                <a:gd name="connsiteX100" fmla="*/ 767967 w 963996"/>
                <a:gd name="connsiteY100" fmla="*/ 1065359 h 1136735"/>
                <a:gd name="connsiteX101" fmla="*/ 759057 w 963996"/>
                <a:gd name="connsiteY101" fmla="*/ 1074281 h 1136735"/>
                <a:gd name="connsiteX102" fmla="*/ 753487 w 963996"/>
                <a:gd name="connsiteY102" fmla="*/ 1089895 h 1136735"/>
                <a:gd name="connsiteX103" fmla="*/ 747918 w 963996"/>
                <a:gd name="connsiteY103" fmla="*/ 1105508 h 1136735"/>
                <a:gd name="connsiteX104" fmla="*/ 731211 w 963996"/>
                <a:gd name="connsiteY104" fmla="*/ 1109969 h 1136735"/>
                <a:gd name="connsiteX105" fmla="*/ 721187 w 963996"/>
                <a:gd name="connsiteY105" fmla="*/ 1121122 h 1136735"/>
                <a:gd name="connsiteX106" fmla="*/ 713391 w 963996"/>
                <a:gd name="connsiteY106" fmla="*/ 1136735 h 1136735"/>
                <a:gd name="connsiteX107" fmla="*/ 696684 w 963996"/>
                <a:gd name="connsiteY107" fmla="*/ 1135620 h 1136735"/>
                <a:gd name="connsiteX108" fmla="*/ 685546 w 963996"/>
                <a:gd name="connsiteY108" fmla="*/ 1127813 h 1136735"/>
                <a:gd name="connsiteX109" fmla="*/ 676635 w 963996"/>
                <a:gd name="connsiteY109" fmla="*/ 1118891 h 1136735"/>
                <a:gd name="connsiteX110" fmla="*/ 673294 w 963996"/>
                <a:gd name="connsiteY110" fmla="*/ 1106624 h 1136735"/>
                <a:gd name="connsiteX111" fmla="*/ 657700 w 963996"/>
                <a:gd name="connsiteY111" fmla="*/ 1105508 h 1136735"/>
                <a:gd name="connsiteX112" fmla="*/ 649904 w 963996"/>
                <a:gd name="connsiteY112" fmla="*/ 1095471 h 1136735"/>
                <a:gd name="connsiteX113" fmla="*/ 635424 w 963996"/>
                <a:gd name="connsiteY113" fmla="*/ 1080973 h 1136735"/>
                <a:gd name="connsiteX114" fmla="*/ 622059 w 963996"/>
                <a:gd name="connsiteY114" fmla="*/ 1068705 h 1136735"/>
                <a:gd name="connsiteX115" fmla="*/ 612035 w 963996"/>
                <a:gd name="connsiteY115" fmla="*/ 1058668 h 1136735"/>
                <a:gd name="connsiteX116" fmla="*/ 612035 w 963996"/>
                <a:gd name="connsiteY116" fmla="*/ 1045285 h 1136735"/>
                <a:gd name="connsiteX117" fmla="*/ 608693 w 963996"/>
                <a:gd name="connsiteY117" fmla="*/ 1028556 h 1136735"/>
                <a:gd name="connsiteX118" fmla="*/ 599783 w 963996"/>
                <a:gd name="connsiteY118" fmla="*/ 1016289 h 1136735"/>
                <a:gd name="connsiteX119" fmla="*/ 590594 w 963996"/>
                <a:gd name="connsiteY119" fmla="*/ 1004300 h 1136735"/>
                <a:gd name="connsiteX120" fmla="*/ 590636 w 963996"/>
                <a:gd name="connsiteY120" fmla="*/ 1004139 h 1136735"/>
                <a:gd name="connsiteX121" fmla="*/ 577507 w 963996"/>
                <a:gd name="connsiteY121" fmla="*/ 1010712 h 1136735"/>
                <a:gd name="connsiteX122" fmla="*/ 561913 w 963996"/>
                <a:gd name="connsiteY122" fmla="*/ 1022980 h 1136735"/>
                <a:gd name="connsiteX123" fmla="*/ 553003 w 963996"/>
                <a:gd name="connsiteY123" fmla="*/ 1020750 h 1136735"/>
                <a:gd name="connsiteX124" fmla="*/ 540751 w 963996"/>
                <a:gd name="connsiteY124" fmla="*/ 1018519 h 1136735"/>
                <a:gd name="connsiteX125" fmla="*/ 524044 w 963996"/>
                <a:gd name="connsiteY125" fmla="*/ 1027441 h 1136735"/>
                <a:gd name="connsiteX126" fmla="*/ 509565 w 963996"/>
                <a:gd name="connsiteY126" fmla="*/ 1033017 h 1136735"/>
                <a:gd name="connsiteX127" fmla="*/ 498427 w 963996"/>
                <a:gd name="connsiteY127" fmla="*/ 1025211 h 1136735"/>
                <a:gd name="connsiteX128" fmla="*/ 487289 w 963996"/>
                <a:gd name="connsiteY128" fmla="*/ 1018519 h 1136735"/>
                <a:gd name="connsiteX129" fmla="*/ 479492 w 963996"/>
                <a:gd name="connsiteY129" fmla="*/ 1029672 h 1136735"/>
                <a:gd name="connsiteX130" fmla="*/ 469468 w 963996"/>
                <a:gd name="connsiteY130" fmla="*/ 1037478 h 1136735"/>
                <a:gd name="connsiteX131" fmla="*/ 456102 w 963996"/>
                <a:gd name="connsiteY131" fmla="*/ 1031902 h 1136735"/>
                <a:gd name="connsiteX132" fmla="*/ 447192 w 963996"/>
                <a:gd name="connsiteY132" fmla="*/ 1022980 h 1136735"/>
                <a:gd name="connsiteX133" fmla="*/ 439395 w 963996"/>
                <a:gd name="connsiteY133" fmla="*/ 1017404 h 1136735"/>
                <a:gd name="connsiteX134" fmla="*/ 427143 w 963996"/>
                <a:gd name="connsiteY134" fmla="*/ 1018519 h 1136735"/>
                <a:gd name="connsiteX135" fmla="*/ 412664 w 963996"/>
                <a:gd name="connsiteY135" fmla="*/ 1027441 h 1136735"/>
                <a:gd name="connsiteX136" fmla="*/ 410436 w 963996"/>
                <a:gd name="connsiteY136" fmla="*/ 1026326 h 1136735"/>
                <a:gd name="connsiteX137" fmla="*/ 390388 w 963996"/>
                <a:gd name="connsiteY137" fmla="*/ 1012943 h 1136735"/>
                <a:gd name="connsiteX138" fmla="*/ 368112 w 963996"/>
                <a:gd name="connsiteY138" fmla="*/ 993984 h 1136735"/>
                <a:gd name="connsiteX139" fmla="*/ 348063 w 963996"/>
                <a:gd name="connsiteY139" fmla="*/ 982831 h 1136735"/>
                <a:gd name="connsiteX140" fmla="*/ 326901 w 963996"/>
                <a:gd name="connsiteY140" fmla="*/ 975025 h 1136735"/>
                <a:gd name="connsiteX141" fmla="*/ 314649 w 963996"/>
                <a:gd name="connsiteY141" fmla="*/ 980601 h 1136735"/>
                <a:gd name="connsiteX142" fmla="*/ 301284 w 963996"/>
                <a:gd name="connsiteY142" fmla="*/ 985062 h 1136735"/>
                <a:gd name="connsiteX143" fmla="*/ 290146 w 963996"/>
                <a:gd name="connsiteY143" fmla="*/ 989523 h 1136735"/>
                <a:gd name="connsiteX144" fmla="*/ 272325 w 963996"/>
                <a:gd name="connsiteY144" fmla="*/ 985062 h 1136735"/>
                <a:gd name="connsiteX145" fmla="*/ 261187 w 963996"/>
                <a:gd name="connsiteY145" fmla="*/ 970564 h 1136735"/>
                <a:gd name="connsiteX146" fmla="*/ 246707 w 963996"/>
                <a:gd name="connsiteY146" fmla="*/ 961642 h 1136735"/>
                <a:gd name="connsiteX147" fmla="*/ 238911 w 963996"/>
                <a:gd name="connsiteY147" fmla="*/ 966103 h 1136735"/>
                <a:gd name="connsiteX148" fmla="*/ 224431 w 963996"/>
                <a:gd name="connsiteY148" fmla="*/ 968333 h 1136735"/>
                <a:gd name="connsiteX149" fmla="*/ 205497 w 963996"/>
                <a:gd name="connsiteY149" fmla="*/ 971679 h 1136735"/>
                <a:gd name="connsiteX150" fmla="*/ 191017 w 963996"/>
                <a:gd name="connsiteY150" fmla="*/ 972794 h 1136735"/>
                <a:gd name="connsiteX151" fmla="*/ 172083 w 963996"/>
                <a:gd name="connsiteY151" fmla="*/ 976140 h 1136735"/>
                <a:gd name="connsiteX152" fmla="*/ 149807 w 963996"/>
                <a:gd name="connsiteY152" fmla="*/ 973909 h 1136735"/>
                <a:gd name="connsiteX153" fmla="*/ 129758 w 963996"/>
                <a:gd name="connsiteY153" fmla="*/ 962757 h 1136735"/>
                <a:gd name="connsiteX154" fmla="*/ 118620 w 963996"/>
                <a:gd name="connsiteY154" fmla="*/ 948816 h 1136735"/>
                <a:gd name="connsiteX155" fmla="*/ 120848 w 963996"/>
                <a:gd name="connsiteY155" fmla="*/ 937106 h 1136735"/>
                <a:gd name="connsiteX156" fmla="*/ 125303 w 963996"/>
                <a:gd name="connsiteY156" fmla="*/ 928184 h 1136735"/>
                <a:gd name="connsiteX157" fmla="*/ 133100 w 963996"/>
                <a:gd name="connsiteY157" fmla="*/ 928184 h 1136735"/>
                <a:gd name="connsiteX158" fmla="*/ 149807 w 963996"/>
                <a:gd name="connsiteY158" fmla="*/ 933760 h 1136735"/>
                <a:gd name="connsiteX159" fmla="*/ 145351 w 963996"/>
                <a:gd name="connsiteY159" fmla="*/ 919262 h 1136735"/>
                <a:gd name="connsiteX160" fmla="*/ 140896 w 963996"/>
                <a:gd name="connsiteY160" fmla="*/ 906995 h 1136735"/>
                <a:gd name="connsiteX161" fmla="*/ 138669 w 963996"/>
                <a:gd name="connsiteY161" fmla="*/ 892496 h 1136735"/>
                <a:gd name="connsiteX162" fmla="*/ 135327 w 963996"/>
                <a:gd name="connsiteY162" fmla="*/ 879113 h 1136735"/>
                <a:gd name="connsiteX163" fmla="*/ 130872 w 963996"/>
                <a:gd name="connsiteY163" fmla="*/ 871307 h 1136735"/>
                <a:gd name="connsiteX164" fmla="*/ 121961 w 963996"/>
                <a:gd name="connsiteY164" fmla="*/ 859039 h 1136735"/>
                <a:gd name="connsiteX165" fmla="*/ 126417 w 963996"/>
                <a:gd name="connsiteY165" fmla="*/ 844541 h 1136735"/>
                <a:gd name="connsiteX166" fmla="*/ 136441 w 963996"/>
                <a:gd name="connsiteY166" fmla="*/ 832273 h 1136735"/>
                <a:gd name="connsiteX167" fmla="*/ 147579 w 963996"/>
                <a:gd name="connsiteY167" fmla="*/ 816660 h 1136735"/>
                <a:gd name="connsiteX168" fmla="*/ 129758 w 963996"/>
                <a:gd name="connsiteY168" fmla="*/ 815544 h 1136735"/>
                <a:gd name="connsiteX169" fmla="*/ 129758 w 963996"/>
                <a:gd name="connsiteY169" fmla="*/ 799931 h 1136735"/>
                <a:gd name="connsiteX170" fmla="*/ 128644 w 963996"/>
                <a:gd name="connsiteY170" fmla="*/ 783202 h 1136735"/>
                <a:gd name="connsiteX171" fmla="*/ 117506 w 963996"/>
                <a:gd name="connsiteY171" fmla="*/ 765358 h 1136735"/>
                <a:gd name="connsiteX172" fmla="*/ 118620 w 963996"/>
                <a:gd name="connsiteY172" fmla="*/ 749745 h 1136735"/>
                <a:gd name="connsiteX173" fmla="*/ 124189 w 963996"/>
                <a:gd name="connsiteY173" fmla="*/ 735247 h 1136735"/>
                <a:gd name="connsiteX174" fmla="*/ 134213 w 963996"/>
                <a:gd name="connsiteY174" fmla="*/ 717403 h 1136735"/>
                <a:gd name="connsiteX175" fmla="*/ 115279 w 963996"/>
                <a:gd name="connsiteY175" fmla="*/ 712942 h 1136735"/>
                <a:gd name="connsiteX176" fmla="*/ 123075 w 963996"/>
                <a:gd name="connsiteY176" fmla="*/ 698444 h 1136735"/>
                <a:gd name="connsiteX177" fmla="*/ 139782 w 963996"/>
                <a:gd name="connsiteY177" fmla="*/ 680600 h 1136735"/>
                <a:gd name="connsiteX178" fmla="*/ 133100 w 963996"/>
                <a:gd name="connsiteY178" fmla="*/ 664986 h 1136735"/>
                <a:gd name="connsiteX179" fmla="*/ 129758 w 963996"/>
                <a:gd name="connsiteY179" fmla="*/ 648258 h 1136735"/>
                <a:gd name="connsiteX180" fmla="*/ 121961 w 963996"/>
                <a:gd name="connsiteY180" fmla="*/ 632644 h 1136735"/>
                <a:gd name="connsiteX181" fmla="*/ 120848 w 963996"/>
                <a:gd name="connsiteY181" fmla="*/ 614800 h 1136735"/>
                <a:gd name="connsiteX182" fmla="*/ 110823 w 963996"/>
                <a:gd name="connsiteY182" fmla="*/ 602533 h 1136735"/>
                <a:gd name="connsiteX183" fmla="*/ 94116 w 963996"/>
                <a:gd name="connsiteY183" fmla="*/ 590265 h 1136735"/>
                <a:gd name="connsiteX184" fmla="*/ 78523 w 963996"/>
                <a:gd name="connsiteY184" fmla="*/ 571306 h 1136735"/>
                <a:gd name="connsiteX185" fmla="*/ 59589 w 963996"/>
                <a:gd name="connsiteY185" fmla="*/ 554577 h 1136735"/>
                <a:gd name="connsiteX186" fmla="*/ 42882 w 963996"/>
                <a:gd name="connsiteY186" fmla="*/ 537848 h 1136735"/>
                <a:gd name="connsiteX187" fmla="*/ 33971 w 963996"/>
                <a:gd name="connsiteY187" fmla="*/ 520004 h 1136735"/>
                <a:gd name="connsiteX188" fmla="*/ 20605 w 963996"/>
                <a:gd name="connsiteY188" fmla="*/ 518889 h 1136735"/>
                <a:gd name="connsiteX189" fmla="*/ 0 w 963996"/>
                <a:gd name="connsiteY189" fmla="*/ 520004 h 1136735"/>
                <a:gd name="connsiteX190" fmla="*/ 11695 w 963996"/>
                <a:gd name="connsiteY190" fmla="*/ 495469 h 1136735"/>
                <a:gd name="connsiteX191" fmla="*/ 30630 w 963996"/>
                <a:gd name="connsiteY191" fmla="*/ 470934 h 1136735"/>
                <a:gd name="connsiteX192" fmla="*/ 55133 w 963996"/>
                <a:gd name="connsiteY192" fmla="*/ 446398 h 1136735"/>
                <a:gd name="connsiteX193" fmla="*/ 75182 w 963996"/>
                <a:gd name="connsiteY193" fmla="*/ 458666 h 1136735"/>
                <a:gd name="connsiteX194" fmla="*/ 106368 w 963996"/>
                <a:gd name="connsiteY194" fmla="*/ 477625 h 1136735"/>
                <a:gd name="connsiteX195" fmla="*/ 109710 w 963996"/>
                <a:gd name="connsiteY195" fmla="*/ 457551 h 1136735"/>
                <a:gd name="connsiteX196" fmla="*/ 94116 w 963996"/>
                <a:gd name="connsiteY196" fmla="*/ 439707 h 1136735"/>
                <a:gd name="connsiteX197" fmla="*/ 76296 w 963996"/>
                <a:gd name="connsiteY197" fmla="*/ 427439 h 1136735"/>
                <a:gd name="connsiteX198" fmla="*/ 62930 w 963996"/>
                <a:gd name="connsiteY198" fmla="*/ 415171 h 1136735"/>
                <a:gd name="connsiteX199" fmla="*/ 71840 w 963996"/>
                <a:gd name="connsiteY199" fmla="*/ 359409 h 1136735"/>
                <a:gd name="connsiteX200" fmla="*/ 72439 w 963996"/>
                <a:gd name="connsiteY200" fmla="*/ 359432 h 1136735"/>
                <a:gd name="connsiteX201" fmla="*/ 73554 w 963996"/>
                <a:gd name="connsiteY201" fmla="*/ 326048 h 1136735"/>
                <a:gd name="connsiteX202" fmla="*/ 73554 w 963996"/>
                <a:gd name="connsiteY202" fmla="*/ 289326 h 1136735"/>
                <a:gd name="connsiteX203" fmla="*/ 74668 w 963996"/>
                <a:gd name="connsiteY203" fmla="*/ 250378 h 1136735"/>
                <a:gd name="connsiteX204" fmla="*/ 74668 w 963996"/>
                <a:gd name="connsiteY204" fmla="*/ 202528 h 1136735"/>
                <a:gd name="connsiteX205" fmla="*/ 72439 w 963996"/>
                <a:gd name="connsiteY205" fmla="*/ 159129 h 1136735"/>
                <a:gd name="connsiteX206" fmla="*/ 72439 w 963996"/>
                <a:gd name="connsiteY206" fmla="*/ 116843 h 1136735"/>
                <a:gd name="connsiteX207" fmla="*/ 96957 w 963996"/>
                <a:gd name="connsiteY207" fmla="*/ 97926 h 1136735"/>
                <a:gd name="connsiteX208" fmla="*/ 129276 w 963996"/>
                <a:gd name="connsiteY208" fmla="*/ 75670 h 1136735"/>
                <a:gd name="connsiteX209" fmla="*/ 148222 w 963996"/>
                <a:gd name="connsiteY209" fmla="*/ 61204 h 1136735"/>
                <a:gd name="connsiteX210" fmla="*/ 174968 w 963996"/>
                <a:gd name="connsiteY210" fmla="*/ 55640 h 1136735"/>
                <a:gd name="connsiteX211" fmla="*/ 198372 w 963996"/>
                <a:gd name="connsiteY211" fmla="*/ 48963 h 1136735"/>
                <a:gd name="connsiteX212" fmla="*/ 241835 w 963996"/>
                <a:gd name="connsiteY212" fmla="*/ 42286 h 1136735"/>
                <a:gd name="connsiteX213" fmla="*/ 266353 w 963996"/>
                <a:gd name="connsiteY213" fmla="*/ 36722 h 1136735"/>
                <a:gd name="connsiteX214" fmla="*/ 288642 w 963996"/>
                <a:gd name="connsiteY214" fmla="*/ 34497 h 1136735"/>
                <a:gd name="connsiteX215" fmla="*/ 314274 w 963996"/>
                <a:gd name="connsiteY215" fmla="*/ 31158 h 1136735"/>
                <a:gd name="connsiteX216" fmla="*/ 335449 w 963996"/>
                <a:gd name="connsiteY216" fmla="*/ 27820 h 1136735"/>
                <a:gd name="connsiteX217" fmla="*/ 353280 w 963996"/>
                <a:gd name="connsiteY217" fmla="*/ 18917 h 1136735"/>
                <a:gd name="connsiteX218" fmla="*/ 366653 w 963996"/>
                <a:gd name="connsiteY218" fmla="*/ 13353 h 1136735"/>
                <a:gd name="connsiteX219" fmla="*/ 396743 w 963996"/>
                <a:gd name="connsiteY219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05161 w 963996"/>
                <a:gd name="connsiteY49" fmla="*/ 562331 h 1136735"/>
                <a:gd name="connsiteX50" fmla="*/ 914989 w 963996"/>
                <a:gd name="connsiteY50" fmla="*/ 563499 h 1136735"/>
                <a:gd name="connsiteX51" fmla="*/ 959541 w 963996"/>
                <a:gd name="connsiteY51" fmla="*/ 555692 h 1136735"/>
                <a:gd name="connsiteX52" fmla="*/ 950631 w 963996"/>
                <a:gd name="connsiteY52" fmla="*/ 576882 h 1136735"/>
                <a:gd name="connsiteX53" fmla="*/ 951744 w 963996"/>
                <a:gd name="connsiteY53" fmla="*/ 592495 h 1136735"/>
                <a:gd name="connsiteX54" fmla="*/ 960655 w 963996"/>
                <a:gd name="connsiteY54" fmla="*/ 604763 h 1136735"/>
                <a:gd name="connsiteX55" fmla="*/ 963996 w 963996"/>
                <a:gd name="connsiteY55" fmla="*/ 621492 h 1136735"/>
                <a:gd name="connsiteX56" fmla="*/ 948403 w 963996"/>
                <a:gd name="connsiteY56" fmla="*/ 631529 h 1136735"/>
                <a:gd name="connsiteX57" fmla="*/ 949517 w 963996"/>
                <a:gd name="connsiteY57" fmla="*/ 664986 h 1136735"/>
                <a:gd name="connsiteX58" fmla="*/ 956200 w 963996"/>
                <a:gd name="connsiteY58" fmla="*/ 676139 h 1136735"/>
                <a:gd name="connsiteX59" fmla="*/ 948403 w 963996"/>
                <a:gd name="connsiteY59" fmla="*/ 691752 h 1136735"/>
                <a:gd name="connsiteX60" fmla="*/ 933923 w 963996"/>
                <a:gd name="connsiteY60" fmla="*/ 698444 h 1136735"/>
                <a:gd name="connsiteX61" fmla="*/ 920558 w 963996"/>
                <a:gd name="connsiteY61" fmla="*/ 708481 h 1136735"/>
                <a:gd name="connsiteX62" fmla="*/ 921672 w 963996"/>
                <a:gd name="connsiteY62" fmla="*/ 731901 h 1136735"/>
                <a:gd name="connsiteX63" fmla="*/ 891599 w 963996"/>
                <a:gd name="connsiteY63" fmla="*/ 735247 h 1136735"/>
                <a:gd name="connsiteX64" fmla="*/ 886030 w 963996"/>
                <a:gd name="connsiteY64" fmla="*/ 753091 h 1136735"/>
                <a:gd name="connsiteX65" fmla="*/ 901623 w 963996"/>
                <a:gd name="connsiteY65" fmla="*/ 759782 h 1136735"/>
                <a:gd name="connsiteX66" fmla="*/ 907192 w 963996"/>
                <a:gd name="connsiteY66" fmla="*/ 768704 h 1136735"/>
                <a:gd name="connsiteX67" fmla="*/ 902737 w 963996"/>
                <a:gd name="connsiteY67" fmla="*/ 779857 h 1136735"/>
                <a:gd name="connsiteX68" fmla="*/ 897168 w 963996"/>
                <a:gd name="connsiteY68" fmla="*/ 801046 h 1136735"/>
                <a:gd name="connsiteX69" fmla="*/ 890485 w 963996"/>
                <a:gd name="connsiteY69" fmla="*/ 823351 h 1136735"/>
                <a:gd name="connsiteX70" fmla="*/ 896054 w 963996"/>
                <a:gd name="connsiteY70" fmla="*/ 840080 h 1136735"/>
                <a:gd name="connsiteX71" fmla="*/ 900509 w 963996"/>
                <a:gd name="connsiteY71" fmla="*/ 854578 h 1136735"/>
                <a:gd name="connsiteX72" fmla="*/ 896054 w 963996"/>
                <a:gd name="connsiteY72" fmla="*/ 871307 h 1136735"/>
                <a:gd name="connsiteX73" fmla="*/ 878233 w 963996"/>
                <a:gd name="connsiteY73" fmla="*/ 870191 h 1136735"/>
                <a:gd name="connsiteX74" fmla="*/ 864868 w 963996"/>
                <a:gd name="connsiteY74" fmla="*/ 860154 h 1136735"/>
                <a:gd name="connsiteX75" fmla="*/ 851502 w 963996"/>
                <a:gd name="connsiteY75" fmla="*/ 852348 h 1136735"/>
                <a:gd name="connsiteX76" fmla="*/ 834795 w 963996"/>
                <a:gd name="connsiteY76" fmla="*/ 861270 h 1136735"/>
                <a:gd name="connsiteX77" fmla="*/ 840364 w 963996"/>
                <a:gd name="connsiteY77" fmla="*/ 877998 h 1136735"/>
                <a:gd name="connsiteX78" fmla="*/ 815860 w 963996"/>
                <a:gd name="connsiteY78" fmla="*/ 880229 h 1136735"/>
                <a:gd name="connsiteX79" fmla="*/ 799153 w 963996"/>
                <a:gd name="connsiteY79" fmla="*/ 877998 h 1136735"/>
                <a:gd name="connsiteX80" fmla="*/ 781333 w 963996"/>
                <a:gd name="connsiteY80" fmla="*/ 893612 h 1136735"/>
                <a:gd name="connsiteX81" fmla="*/ 766853 w 963996"/>
                <a:gd name="connsiteY81" fmla="*/ 904764 h 1136735"/>
                <a:gd name="connsiteX82" fmla="*/ 767967 w 963996"/>
                <a:gd name="connsiteY82" fmla="*/ 933760 h 1136735"/>
                <a:gd name="connsiteX83" fmla="*/ 771308 w 963996"/>
                <a:gd name="connsiteY83" fmla="*/ 949374 h 1136735"/>
                <a:gd name="connsiteX84" fmla="*/ 789129 w 963996"/>
                <a:gd name="connsiteY84" fmla="*/ 960526 h 1136735"/>
                <a:gd name="connsiteX85" fmla="*/ 798040 w 963996"/>
                <a:gd name="connsiteY85" fmla="*/ 972794 h 1136735"/>
                <a:gd name="connsiteX86" fmla="*/ 800267 w 963996"/>
                <a:gd name="connsiteY86" fmla="*/ 986177 h 1136735"/>
                <a:gd name="connsiteX87" fmla="*/ 775764 w 963996"/>
                <a:gd name="connsiteY87" fmla="*/ 987292 h 1136735"/>
                <a:gd name="connsiteX88" fmla="*/ 757943 w 963996"/>
                <a:gd name="connsiteY88" fmla="*/ 987292 h 1136735"/>
                <a:gd name="connsiteX89" fmla="*/ 752374 w 963996"/>
                <a:gd name="connsiteY89" fmla="*/ 999560 h 1136735"/>
                <a:gd name="connsiteX90" fmla="*/ 760170 w 963996"/>
                <a:gd name="connsiteY90" fmla="*/ 1007367 h 1136735"/>
                <a:gd name="connsiteX91" fmla="*/ 769081 w 963996"/>
                <a:gd name="connsiteY91" fmla="*/ 1010712 h 1136735"/>
                <a:gd name="connsiteX92" fmla="*/ 765739 w 963996"/>
                <a:gd name="connsiteY92" fmla="*/ 1021865 h 1136735"/>
                <a:gd name="connsiteX93" fmla="*/ 752374 w 963996"/>
                <a:gd name="connsiteY93" fmla="*/ 1025211 h 1136735"/>
                <a:gd name="connsiteX94" fmla="*/ 745691 w 963996"/>
                <a:gd name="connsiteY94" fmla="*/ 1034133 h 1136735"/>
                <a:gd name="connsiteX95" fmla="*/ 752374 w 963996"/>
                <a:gd name="connsiteY95" fmla="*/ 1045285 h 1136735"/>
                <a:gd name="connsiteX96" fmla="*/ 767967 w 963996"/>
                <a:gd name="connsiteY96" fmla="*/ 1044170 h 1136735"/>
                <a:gd name="connsiteX97" fmla="*/ 779105 w 963996"/>
                <a:gd name="connsiteY97" fmla="*/ 1043055 h 1136735"/>
                <a:gd name="connsiteX98" fmla="*/ 782446 w 963996"/>
                <a:gd name="connsiteY98" fmla="*/ 1057553 h 1136735"/>
                <a:gd name="connsiteX99" fmla="*/ 767967 w 963996"/>
                <a:gd name="connsiteY99" fmla="*/ 1065359 h 1136735"/>
                <a:gd name="connsiteX100" fmla="*/ 759057 w 963996"/>
                <a:gd name="connsiteY100" fmla="*/ 1074281 h 1136735"/>
                <a:gd name="connsiteX101" fmla="*/ 753487 w 963996"/>
                <a:gd name="connsiteY101" fmla="*/ 1089895 h 1136735"/>
                <a:gd name="connsiteX102" fmla="*/ 747918 w 963996"/>
                <a:gd name="connsiteY102" fmla="*/ 1105508 h 1136735"/>
                <a:gd name="connsiteX103" fmla="*/ 731211 w 963996"/>
                <a:gd name="connsiteY103" fmla="*/ 1109969 h 1136735"/>
                <a:gd name="connsiteX104" fmla="*/ 721187 w 963996"/>
                <a:gd name="connsiteY104" fmla="*/ 1121122 h 1136735"/>
                <a:gd name="connsiteX105" fmla="*/ 713391 w 963996"/>
                <a:gd name="connsiteY105" fmla="*/ 1136735 h 1136735"/>
                <a:gd name="connsiteX106" fmla="*/ 696684 w 963996"/>
                <a:gd name="connsiteY106" fmla="*/ 1135620 h 1136735"/>
                <a:gd name="connsiteX107" fmla="*/ 685546 w 963996"/>
                <a:gd name="connsiteY107" fmla="*/ 1127813 h 1136735"/>
                <a:gd name="connsiteX108" fmla="*/ 676635 w 963996"/>
                <a:gd name="connsiteY108" fmla="*/ 1118891 h 1136735"/>
                <a:gd name="connsiteX109" fmla="*/ 673294 w 963996"/>
                <a:gd name="connsiteY109" fmla="*/ 1106624 h 1136735"/>
                <a:gd name="connsiteX110" fmla="*/ 657700 w 963996"/>
                <a:gd name="connsiteY110" fmla="*/ 1105508 h 1136735"/>
                <a:gd name="connsiteX111" fmla="*/ 649904 w 963996"/>
                <a:gd name="connsiteY111" fmla="*/ 1095471 h 1136735"/>
                <a:gd name="connsiteX112" fmla="*/ 635424 w 963996"/>
                <a:gd name="connsiteY112" fmla="*/ 1080973 h 1136735"/>
                <a:gd name="connsiteX113" fmla="*/ 622059 w 963996"/>
                <a:gd name="connsiteY113" fmla="*/ 1068705 h 1136735"/>
                <a:gd name="connsiteX114" fmla="*/ 612035 w 963996"/>
                <a:gd name="connsiteY114" fmla="*/ 1058668 h 1136735"/>
                <a:gd name="connsiteX115" fmla="*/ 612035 w 963996"/>
                <a:gd name="connsiteY115" fmla="*/ 1045285 h 1136735"/>
                <a:gd name="connsiteX116" fmla="*/ 608693 w 963996"/>
                <a:gd name="connsiteY116" fmla="*/ 1028556 h 1136735"/>
                <a:gd name="connsiteX117" fmla="*/ 599783 w 963996"/>
                <a:gd name="connsiteY117" fmla="*/ 1016289 h 1136735"/>
                <a:gd name="connsiteX118" fmla="*/ 590594 w 963996"/>
                <a:gd name="connsiteY118" fmla="*/ 1004300 h 1136735"/>
                <a:gd name="connsiteX119" fmla="*/ 590636 w 963996"/>
                <a:gd name="connsiteY119" fmla="*/ 1004139 h 1136735"/>
                <a:gd name="connsiteX120" fmla="*/ 577507 w 963996"/>
                <a:gd name="connsiteY120" fmla="*/ 1010712 h 1136735"/>
                <a:gd name="connsiteX121" fmla="*/ 561913 w 963996"/>
                <a:gd name="connsiteY121" fmla="*/ 1022980 h 1136735"/>
                <a:gd name="connsiteX122" fmla="*/ 553003 w 963996"/>
                <a:gd name="connsiteY122" fmla="*/ 1020750 h 1136735"/>
                <a:gd name="connsiteX123" fmla="*/ 540751 w 963996"/>
                <a:gd name="connsiteY123" fmla="*/ 1018519 h 1136735"/>
                <a:gd name="connsiteX124" fmla="*/ 524044 w 963996"/>
                <a:gd name="connsiteY124" fmla="*/ 1027441 h 1136735"/>
                <a:gd name="connsiteX125" fmla="*/ 509565 w 963996"/>
                <a:gd name="connsiteY125" fmla="*/ 1033017 h 1136735"/>
                <a:gd name="connsiteX126" fmla="*/ 498427 w 963996"/>
                <a:gd name="connsiteY126" fmla="*/ 1025211 h 1136735"/>
                <a:gd name="connsiteX127" fmla="*/ 487289 w 963996"/>
                <a:gd name="connsiteY127" fmla="*/ 1018519 h 1136735"/>
                <a:gd name="connsiteX128" fmla="*/ 479492 w 963996"/>
                <a:gd name="connsiteY128" fmla="*/ 1029672 h 1136735"/>
                <a:gd name="connsiteX129" fmla="*/ 469468 w 963996"/>
                <a:gd name="connsiteY129" fmla="*/ 1037478 h 1136735"/>
                <a:gd name="connsiteX130" fmla="*/ 456102 w 963996"/>
                <a:gd name="connsiteY130" fmla="*/ 1031902 h 1136735"/>
                <a:gd name="connsiteX131" fmla="*/ 447192 w 963996"/>
                <a:gd name="connsiteY131" fmla="*/ 1022980 h 1136735"/>
                <a:gd name="connsiteX132" fmla="*/ 439395 w 963996"/>
                <a:gd name="connsiteY132" fmla="*/ 1017404 h 1136735"/>
                <a:gd name="connsiteX133" fmla="*/ 427143 w 963996"/>
                <a:gd name="connsiteY133" fmla="*/ 1018519 h 1136735"/>
                <a:gd name="connsiteX134" fmla="*/ 412664 w 963996"/>
                <a:gd name="connsiteY134" fmla="*/ 1027441 h 1136735"/>
                <a:gd name="connsiteX135" fmla="*/ 410436 w 963996"/>
                <a:gd name="connsiteY135" fmla="*/ 1026326 h 1136735"/>
                <a:gd name="connsiteX136" fmla="*/ 390388 w 963996"/>
                <a:gd name="connsiteY136" fmla="*/ 1012943 h 1136735"/>
                <a:gd name="connsiteX137" fmla="*/ 368112 w 963996"/>
                <a:gd name="connsiteY137" fmla="*/ 993984 h 1136735"/>
                <a:gd name="connsiteX138" fmla="*/ 348063 w 963996"/>
                <a:gd name="connsiteY138" fmla="*/ 982831 h 1136735"/>
                <a:gd name="connsiteX139" fmla="*/ 326901 w 963996"/>
                <a:gd name="connsiteY139" fmla="*/ 975025 h 1136735"/>
                <a:gd name="connsiteX140" fmla="*/ 314649 w 963996"/>
                <a:gd name="connsiteY140" fmla="*/ 980601 h 1136735"/>
                <a:gd name="connsiteX141" fmla="*/ 301284 w 963996"/>
                <a:gd name="connsiteY141" fmla="*/ 985062 h 1136735"/>
                <a:gd name="connsiteX142" fmla="*/ 290146 w 963996"/>
                <a:gd name="connsiteY142" fmla="*/ 989523 h 1136735"/>
                <a:gd name="connsiteX143" fmla="*/ 272325 w 963996"/>
                <a:gd name="connsiteY143" fmla="*/ 985062 h 1136735"/>
                <a:gd name="connsiteX144" fmla="*/ 261187 w 963996"/>
                <a:gd name="connsiteY144" fmla="*/ 970564 h 1136735"/>
                <a:gd name="connsiteX145" fmla="*/ 246707 w 963996"/>
                <a:gd name="connsiteY145" fmla="*/ 961642 h 1136735"/>
                <a:gd name="connsiteX146" fmla="*/ 238911 w 963996"/>
                <a:gd name="connsiteY146" fmla="*/ 966103 h 1136735"/>
                <a:gd name="connsiteX147" fmla="*/ 224431 w 963996"/>
                <a:gd name="connsiteY147" fmla="*/ 968333 h 1136735"/>
                <a:gd name="connsiteX148" fmla="*/ 205497 w 963996"/>
                <a:gd name="connsiteY148" fmla="*/ 971679 h 1136735"/>
                <a:gd name="connsiteX149" fmla="*/ 191017 w 963996"/>
                <a:gd name="connsiteY149" fmla="*/ 972794 h 1136735"/>
                <a:gd name="connsiteX150" fmla="*/ 172083 w 963996"/>
                <a:gd name="connsiteY150" fmla="*/ 976140 h 1136735"/>
                <a:gd name="connsiteX151" fmla="*/ 149807 w 963996"/>
                <a:gd name="connsiteY151" fmla="*/ 973909 h 1136735"/>
                <a:gd name="connsiteX152" fmla="*/ 129758 w 963996"/>
                <a:gd name="connsiteY152" fmla="*/ 962757 h 1136735"/>
                <a:gd name="connsiteX153" fmla="*/ 118620 w 963996"/>
                <a:gd name="connsiteY153" fmla="*/ 948816 h 1136735"/>
                <a:gd name="connsiteX154" fmla="*/ 120848 w 963996"/>
                <a:gd name="connsiteY154" fmla="*/ 937106 h 1136735"/>
                <a:gd name="connsiteX155" fmla="*/ 125303 w 963996"/>
                <a:gd name="connsiteY155" fmla="*/ 928184 h 1136735"/>
                <a:gd name="connsiteX156" fmla="*/ 133100 w 963996"/>
                <a:gd name="connsiteY156" fmla="*/ 928184 h 1136735"/>
                <a:gd name="connsiteX157" fmla="*/ 149807 w 963996"/>
                <a:gd name="connsiteY157" fmla="*/ 933760 h 1136735"/>
                <a:gd name="connsiteX158" fmla="*/ 145351 w 963996"/>
                <a:gd name="connsiteY158" fmla="*/ 919262 h 1136735"/>
                <a:gd name="connsiteX159" fmla="*/ 140896 w 963996"/>
                <a:gd name="connsiteY159" fmla="*/ 906995 h 1136735"/>
                <a:gd name="connsiteX160" fmla="*/ 138669 w 963996"/>
                <a:gd name="connsiteY160" fmla="*/ 892496 h 1136735"/>
                <a:gd name="connsiteX161" fmla="*/ 135327 w 963996"/>
                <a:gd name="connsiteY161" fmla="*/ 879113 h 1136735"/>
                <a:gd name="connsiteX162" fmla="*/ 130872 w 963996"/>
                <a:gd name="connsiteY162" fmla="*/ 871307 h 1136735"/>
                <a:gd name="connsiteX163" fmla="*/ 121961 w 963996"/>
                <a:gd name="connsiteY163" fmla="*/ 859039 h 1136735"/>
                <a:gd name="connsiteX164" fmla="*/ 126417 w 963996"/>
                <a:gd name="connsiteY164" fmla="*/ 844541 h 1136735"/>
                <a:gd name="connsiteX165" fmla="*/ 136441 w 963996"/>
                <a:gd name="connsiteY165" fmla="*/ 832273 h 1136735"/>
                <a:gd name="connsiteX166" fmla="*/ 147579 w 963996"/>
                <a:gd name="connsiteY166" fmla="*/ 816660 h 1136735"/>
                <a:gd name="connsiteX167" fmla="*/ 129758 w 963996"/>
                <a:gd name="connsiteY167" fmla="*/ 815544 h 1136735"/>
                <a:gd name="connsiteX168" fmla="*/ 129758 w 963996"/>
                <a:gd name="connsiteY168" fmla="*/ 799931 h 1136735"/>
                <a:gd name="connsiteX169" fmla="*/ 128644 w 963996"/>
                <a:gd name="connsiteY169" fmla="*/ 783202 h 1136735"/>
                <a:gd name="connsiteX170" fmla="*/ 117506 w 963996"/>
                <a:gd name="connsiteY170" fmla="*/ 765358 h 1136735"/>
                <a:gd name="connsiteX171" fmla="*/ 118620 w 963996"/>
                <a:gd name="connsiteY171" fmla="*/ 749745 h 1136735"/>
                <a:gd name="connsiteX172" fmla="*/ 124189 w 963996"/>
                <a:gd name="connsiteY172" fmla="*/ 735247 h 1136735"/>
                <a:gd name="connsiteX173" fmla="*/ 134213 w 963996"/>
                <a:gd name="connsiteY173" fmla="*/ 717403 h 1136735"/>
                <a:gd name="connsiteX174" fmla="*/ 115279 w 963996"/>
                <a:gd name="connsiteY174" fmla="*/ 712942 h 1136735"/>
                <a:gd name="connsiteX175" fmla="*/ 123075 w 963996"/>
                <a:gd name="connsiteY175" fmla="*/ 698444 h 1136735"/>
                <a:gd name="connsiteX176" fmla="*/ 139782 w 963996"/>
                <a:gd name="connsiteY176" fmla="*/ 680600 h 1136735"/>
                <a:gd name="connsiteX177" fmla="*/ 133100 w 963996"/>
                <a:gd name="connsiteY177" fmla="*/ 664986 h 1136735"/>
                <a:gd name="connsiteX178" fmla="*/ 129758 w 963996"/>
                <a:gd name="connsiteY178" fmla="*/ 648258 h 1136735"/>
                <a:gd name="connsiteX179" fmla="*/ 121961 w 963996"/>
                <a:gd name="connsiteY179" fmla="*/ 632644 h 1136735"/>
                <a:gd name="connsiteX180" fmla="*/ 120848 w 963996"/>
                <a:gd name="connsiteY180" fmla="*/ 614800 h 1136735"/>
                <a:gd name="connsiteX181" fmla="*/ 110823 w 963996"/>
                <a:gd name="connsiteY181" fmla="*/ 602533 h 1136735"/>
                <a:gd name="connsiteX182" fmla="*/ 94116 w 963996"/>
                <a:gd name="connsiteY182" fmla="*/ 590265 h 1136735"/>
                <a:gd name="connsiteX183" fmla="*/ 78523 w 963996"/>
                <a:gd name="connsiteY183" fmla="*/ 571306 h 1136735"/>
                <a:gd name="connsiteX184" fmla="*/ 59589 w 963996"/>
                <a:gd name="connsiteY184" fmla="*/ 554577 h 1136735"/>
                <a:gd name="connsiteX185" fmla="*/ 42882 w 963996"/>
                <a:gd name="connsiteY185" fmla="*/ 537848 h 1136735"/>
                <a:gd name="connsiteX186" fmla="*/ 33971 w 963996"/>
                <a:gd name="connsiteY186" fmla="*/ 520004 h 1136735"/>
                <a:gd name="connsiteX187" fmla="*/ 20605 w 963996"/>
                <a:gd name="connsiteY187" fmla="*/ 518889 h 1136735"/>
                <a:gd name="connsiteX188" fmla="*/ 0 w 963996"/>
                <a:gd name="connsiteY188" fmla="*/ 520004 h 1136735"/>
                <a:gd name="connsiteX189" fmla="*/ 11695 w 963996"/>
                <a:gd name="connsiteY189" fmla="*/ 495469 h 1136735"/>
                <a:gd name="connsiteX190" fmla="*/ 30630 w 963996"/>
                <a:gd name="connsiteY190" fmla="*/ 470934 h 1136735"/>
                <a:gd name="connsiteX191" fmla="*/ 55133 w 963996"/>
                <a:gd name="connsiteY191" fmla="*/ 446398 h 1136735"/>
                <a:gd name="connsiteX192" fmla="*/ 75182 w 963996"/>
                <a:gd name="connsiteY192" fmla="*/ 458666 h 1136735"/>
                <a:gd name="connsiteX193" fmla="*/ 106368 w 963996"/>
                <a:gd name="connsiteY193" fmla="*/ 477625 h 1136735"/>
                <a:gd name="connsiteX194" fmla="*/ 109710 w 963996"/>
                <a:gd name="connsiteY194" fmla="*/ 457551 h 1136735"/>
                <a:gd name="connsiteX195" fmla="*/ 94116 w 963996"/>
                <a:gd name="connsiteY195" fmla="*/ 439707 h 1136735"/>
                <a:gd name="connsiteX196" fmla="*/ 76296 w 963996"/>
                <a:gd name="connsiteY196" fmla="*/ 427439 h 1136735"/>
                <a:gd name="connsiteX197" fmla="*/ 62930 w 963996"/>
                <a:gd name="connsiteY197" fmla="*/ 415171 h 1136735"/>
                <a:gd name="connsiteX198" fmla="*/ 71840 w 963996"/>
                <a:gd name="connsiteY198" fmla="*/ 359409 h 1136735"/>
                <a:gd name="connsiteX199" fmla="*/ 72439 w 963996"/>
                <a:gd name="connsiteY199" fmla="*/ 359432 h 1136735"/>
                <a:gd name="connsiteX200" fmla="*/ 73554 w 963996"/>
                <a:gd name="connsiteY200" fmla="*/ 326048 h 1136735"/>
                <a:gd name="connsiteX201" fmla="*/ 73554 w 963996"/>
                <a:gd name="connsiteY201" fmla="*/ 289326 h 1136735"/>
                <a:gd name="connsiteX202" fmla="*/ 74668 w 963996"/>
                <a:gd name="connsiteY202" fmla="*/ 250378 h 1136735"/>
                <a:gd name="connsiteX203" fmla="*/ 74668 w 963996"/>
                <a:gd name="connsiteY203" fmla="*/ 202528 h 1136735"/>
                <a:gd name="connsiteX204" fmla="*/ 72439 w 963996"/>
                <a:gd name="connsiteY204" fmla="*/ 159129 h 1136735"/>
                <a:gd name="connsiteX205" fmla="*/ 72439 w 963996"/>
                <a:gd name="connsiteY205" fmla="*/ 116843 h 1136735"/>
                <a:gd name="connsiteX206" fmla="*/ 96957 w 963996"/>
                <a:gd name="connsiteY206" fmla="*/ 97926 h 1136735"/>
                <a:gd name="connsiteX207" fmla="*/ 129276 w 963996"/>
                <a:gd name="connsiteY207" fmla="*/ 75670 h 1136735"/>
                <a:gd name="connsiteX208" fmla="*/ 148222 w 963996"/>
                <a:gd name="connsiteY208" fmla="*/ 61204 h 1136735"/>
                <a:gd name="connsiteX209" fmla="*/ 174968 w 963996"/>
                <a:gd name="connsiteY209" fmla="*/ 55640 h 1136735"/>
                <a:gd name="connsiteX210" fmla="*/ 198372 w 963996"/>
                <a:gd name="connsiteY210" fmla="*/ 48963 h 1136735"/>
                <a:gd name="connsiteX211" fmla="*/ 241835 w 963996"/>
                <a:gd name="connsiteY211" fmla="*/ 42286 h 1136735"/>
                <a:gd name="connsiteX212" fmla="*/ 266353 w 963996"/>
                <a:gd name="connsiteY212" fmla="*/ 36722 h 1136735"/>
                <a:gd name="connsiteX213" fmla="*/ 288642 w 963996"/>
                <a:gd name="connsiteY213" fmla="*/ 34497 h 1136735"/>
                <a:gd name="connsiteX214" fmla="*/ 314274 w 963996"/>
                <a:gd name="connsiteY214" fmla="*/ 31158 h 1136735"/>
                <a:gd name="connsiteX215" fmla="*/ 335449 w 963996"/>
                <a:gd name="connsiteY215" fmla="*/ 27820 h 1136735"/>
                <a:gd name="connsiteX216" fmla="*/ 353280 w 963996"/>
                <a:gd name="connsiteY216" fmla="*/ 18917 h 1136735"/>
                <a:gd name="connsiteX217" fmla="*/ 366653 w 963996"/>
                <a:gd name="connsiteY217" fmla="*/ 13353 h 1136735"/>
                <a:gd name="connsiteX218" fmla="*/ 396743 w 963996"/>
                <a:gd name="connsiteY218" fmla="*/ 0 h 1136735"/>
                <a:gd name="connsiteX0" fmla="*/ 396743 w 963996"/>
                <a:gd name="connsiteY0" fmla="*/ 0 h 1136735"/>
                <a:gd name="connsiteX1" fmla="*/ 414574 w 963996"/>
                <a:gd name="connsiteY1" fmla="*/ 33384 h 1136735"/>
                <a:gd name="connsiteX2" fmla="*/ 425719 w 963996"/>
                <a:gd name="connsiteY2" fmla="*/ 54527 h 1136735"/>
                <a:gd name="connsiteX3" fmla="*/ 421261 w 963996"/>
                <a:gd name="connsiteY3" fmla="*/ 75670 h 1136735"/>
                <a:gd name="connsiteX4" fmla="*/ 412345 w 963996"/>
                <a:gd name="connsiteY4" fmla="*/ 92362 h 1136735"/>
                <a:gd name="connsiteX5" fmla="*/ 413460 w 963996"/>
                <a:gd name="connsiteY5" fmla="*/ 114618 h 1136735"/>
                <a:gd name="connsiteX6" fmla="*/ 419032 w 963996"/>
                <a:gd name="connsiteY6" fmla="*/ 137986 h 1136735"/>
                <a:gd name="connsiteX7" fmla="*/ 444664 w 963996"/>
                <a:gd name="connsiteY7" fmla="*/ 136873 h 1136735"/>
                <a:gd name="connsiteX8" fmla="*/ 462496 w 963996"/>
                <a:gd name="connsiteY8" fmla="*/ 155791 h 1136735"/>
                <a:gd name="connsiteX9" fmla="*/ 470297 w 963996"/>
                <a:gd name="connsiteY9" fmla="*/ 173596 h 1136735"/>
                <a:gd name="connsiteX10" fmla="*/ 479212 w 963996"/>
                <a:gd name="connsiteY10" fmla="*/ 193626 h 1136735"/>
                <a:gd name="connsiteX11" fmla="*/ 503730 w 963996"/>
                <a:gd name="connsiteY11" fmla="*/ 199190 h 1136735"/>
                <a:gd name="connsiteX12" fmla="*/ 518218 w 963996"/>
                <a:gd name="connsiteY12" fmla="*/ 179160 h 1136735"/>
                <a:gd name="connsiteX13" fmla="*/ 530477 w 963996"/>
                <a:gd name="connsiteY13" fmla="*/ 166919 h 1136735"/>
                <a:gd name="connsiteX14" fmla="*/ 551651 w 963996"/>
                <a:gd name="connsiteY14" fmla="*/ 160242 h 1136735"/>
                <a:gd name="connsiteX15" fmla="*/ 575055 w 963996"/>
                <a:gd name="connsiteY15" fmla="*/ 150227 h 1136735"/>
                <a:gd name="connsiteX16" fmla="*/ 592886 w 963996"/>
                <a:gd name="connsiteY16" fmla="*/ 150227 h 1136735"/>
                <a:gd name="connsiteX17" fmla="*/ 597344 w 963996"/>
                <a:gd name="connsiteY17" fmla="*/ 175821 h 1136735"/>
                <a:gd name="connsiteX18" fmla="*/ 624090 w 963996"/>
                <a:gd name="connsiteY18" fmla="*/ 193626 h 1136735"/>
                <a:gd name="connsiteX19" fmla="*/ 620747 w 963996"/>
                <a:gd name="connsiteY19" fmla="*/ 230348 h 1136735"/>
                <a:gd name="connsiteX20" fmla="*/ 621861 w 963996"/>
                <a:gd name="connsiteY20" fmla="*/ 264845 h 1136735"/>
                <a:gd name="connsiteX21" fmla="*/ 629663 w 963996"/>
                <a:gd name="connsiteY21" fmla="*/ 283762 h 1136735"/>
                <a:gd name="connsiteX22" fmla="*/ 653066 w 963996"/>
                <a:gd name="connsiteY22" fmla="*/ 280424 h 1136735"/>
                <a:gd name="connsiteX23" fmla="*/ 666439 w 963996"/>
                <a:gd name="connsiteY23" fmla="*/ 303792 h 1136735"/>
                <a:gd name="connsiteX24" fmla="*/ 685385 w 963996"/>
                <a:gd name="connsiteY24" fmla="*/ 291552 h 1136735"/>
                <a:gd name="connsiteX25" fmla="*/ 702102 w 963996"/>
                <a:gd name="connsiteY25" fmla="*/ 280424 h 1136735"/>
                <a:gd name="connsiteX26" fmla="*/ 714361 w 963996"/>
                <a:gd name="connsiteY26" fmla="*/ 301567 h 1136735"/>
                <a:gd name="connsiteX27" fmla="*/ 735535 w 963996"/>
                <a:gd name="connsiteY27" fmla="*/ 296003 h 1136735"/>
                <a:gd name="connsiteX28" fmla="*/ 754481 w 963996"/>
                <a:gd name="connsiteY28" fmla="*/ 314920 h 1136735"/>
                <a:gd name="connsiteX29" fmla="*/ 766740 w 963996"/>
                <a:gd name="connsiteY29" fmla="*/ 333838 h 1136735"/>
                <a:gd name="connsiteX30" fmla="*/ 761167 w 963996"/>
                <a:gd name="connsiteY30" fmla="*/ 362771 h 1136735"/>
                <a:gd name="connsiteX31" fmla="*/ 761167 w 963996"/>
                <a:gd name="connsiteY31" fmla="*/ 387252 h 1136735"/>
                <a:gd name="connsiteX32" fmla="*/ 774541 w 963996"/>
                <a:gd name="connsiteY32" fmla="*/ 388365 h 1136735"/>
                <a:gd name="connsiteX33" fmla="*/ 781227 w 963996"/>
                <a:gd name="connsiteY33" fmla="*/ 369447 h 1136735"/>
                <a:gd name="connsiteX34" fmla="*/ 812432 w 963996"/>
                <a:gd name="connsiteY34" fmla="*/ 367222 h 1136735"/>
                <a:gd name="connsiteX35" fmla="*/ 850323 w 963996"/>
                <a:gd name="connsiteY35" fmla="*/ 362771 h 1136735"/>
                <a:gd name="connsiteX36" fmla="*/ 882642 w 963996"/>
                <a:gd name="connsiteY36" fmla="*/ 360545 h 1136735"/>
                <a:gd name="connsiteX37" fmla="*/ 901588 w 963996"/>
                <a:gd name="connsiteY37" fmla="*/ 380575 h 1136735"/>
                <a:gd name="connsiteX38" fmla="*/ 923877 w 963996"/>
                <a:gd name="connsiteY38" fmla="*/ 399493 h 1136735"/>
                <a:gd name="connsiteX39" fmla="*/ 947280 w 963996"/>
                <a:gd name="connsiteY39" fmla="*/ 412846 h 1136735"/>
                <a:gd name="connsiteX40" fmla="*/ 952852 w 963996"/>
                <a:gd name="connsiteY40" fmla="*/ 428425 h 1136735"/>
                <a:gd name="connsiteX41" fmla="*/ 926105 w 963996"/>
                <a:gd name="connsiteY41" fmla="*/ 438441 h 1136735"/>
                <a:gd name="connsiteX42" fmla="*/ 920533 w 963996"/>
                <a:gd name="connsiteY42" fmla="*/ 460696 h 1136735"/>
                <a:gd name="connsiteX43" fmla="*/ 912732 w 963996"/>
                <a:gd name="connsiteY43" fmla="*/ 478501 h 1136735"/>
                <a:gd name="connsiteX44" fmla="*/ 945051 w 963996"/>
                <a:gd name="connsiteY44" fmla="*/ 484065 h 1136735"/>
                <a:gd name="connsiteX45" fmla="*/ 951738 w 963996"/>
                <a:gd name="connsiteY45" fmla="*/ 512998 h 1136735"/>
                <a:gd name="connsiteX46" fmla="*/ 935021 w 963996"/>
                <a:gd name="connsiteY46" fmla="*/ 521900 h 1136735"/>
                <a:gd name="connsiteX47" fmla="*/ 911618 w 963996"/>
                <a:gd name="connsiteY47" fmla="*/ 535254 h 1136735"/>
                <a:gd name="connsiteX48" fmla="*/ 916633 w 963996"/>
                <a:gd name="connsiteY48" fmla="*/ 562795 h 1136735"/>
                <a:gd name="connsiteX49" fmla="*/ 914989 w 963996"/>
                <a:gd name="connsiteY49" fmla="*/ 563499 h 1136735"/>
                <a:gd name="connsiteX50" fmla="*/ 959541 w 963996"/>
                <a:gd name="connsiteY50" fmla="*/ 555692 h 1136735"/>
                <a:gd name="connsiteX51" fmla="*/ 950631 w 963996"/>
                <a:gd name="connsiteY51" fmla="*/ 576882 h 1136735"/>
                <a:gd name="connsiteX52" fmla="*/ 951744 w 963996"/>
                <a:gd name="connsiteY52" fmla="*/ 592495 h 1136735"/>
                <a:gd name="connsiteX53" fmla="*/ 960655 w 963996"/>
                <a:gd name="connsiteY53" fmla="*/ 604763 h 1136735"/>
                <a:gd name="connsiteX54" fmla="*/ 963996 w 963996"/>
                <a:gd name="connsiteY54" fmla="*/ 621492 h 1136735"/>
                <a:gd name="connsiteX55" fmla="*/ 948403 w 963996"/>
                <a:gd name="connsiteY55" fmla="*/ 631529 h 1136735"/>
                <a:gd name="connsiteX56" fmla="*/ 949517 w 963996"/>
                <a:gd name="connsiteY56" fmla="*/ 664986 h 1136735"/>
                <a:gd name="connsiteX57" fmla="*/ 956200 w 963996"/>
                <a:gd name="connsiteY57" fmla="*/ 676139 h 1136735"/>
                <a:gd name="connsiteX58" fmla="*/ 948403 w 963996"/>
                <a:gd name="connsiteY58" fmla="*/ 691752 h 1136735"/>
                <a:gd name="connsiteX59" fmla="*/ 933923 w 963996"/>
                <a:gd name="connsiteY59" fmla="*/ 698444 h 1136735"/>
                <a:gd name="connsiteX60" fmla="*/ 920558 w 963996"/>
                <a:gd name="connsiteY60" fmla="*/ 708481 h 1136735"/>
                <a:gd name="connsiteX61" fmla="*/ 921672 w 963996"/>
                <a:gd name="connsiteY61" fmla="*/ 731901 h 1136735"/>
                <a:gd name="connsiteX62" fmla="*/ 891599 w 963996"/>
                <a:gd name="connsiteY62" fmla="*/ 735247 h 1136735"/>
                <a:gd name="connsiteX63" fmla="*/ 886030 w 963996"/>
                <a:gd name="connsiteY63" fmla="*/ 753091 h 1136735"/>
                <a:gd name="connsiteX64" fmla="*/ 901623 w 963996"/>
                <a:gd name="connsiteY64" fmla="*/ 759782 h 1136735"/>
                <a:gd name="connsiteX65" fmla="*/ 907192 w 963996"/>
                <a:gd name="connsiteY65" fmla="*/ 768704 h 1136735"/>
                <a:gd name="connsiteX66" fmla="*/ 902737 w 963996"/>
                <a:gd name="connsiteY66" fmla="*/ 779857 h 1136735"/>
                <a:gd name="connsiteX67" fmla="*/ 897168 w 963996"/>
                <a:gd name="connsiteY67" fmla="*/ 801046 h 1136735"/>
                <a:gd name="connsiteX68" fmla="*/ 890485 w 963996"/>
                <a:gd name="connsiteY68" fmla="*/ 823351 h 1136735"/>
                <a:gd name="connsiteX69" fmla="*/ 896054 w 963996"/>
                <a:gd name="connsiteY69" fmla="*/ 840080 h 1136735"/>
                <a:gd name="connsiteX70" fmla="*/ 900509 w 963996"/>
                <a:gd name="connsiteY70" fmla="*/ 854578 h 1136735"/>
                <a:gd name="connsiteX71" fmla="*/ 896054 w 963996"/>
                <a:gd name="connsiteY71" fmla="*/ 871307 h 1136735"/>
                <a:gd name="connsiteX72" fmla="*/ 878233 w 963996"/>
                <a:gd name="connsiteY72" fmla="*/ 870191 h 1136735"/>
                <a:gd name="connsiteX73" fmla="*/ 864868 w 963996"/>
                <a:gd name="connsiteY73" fmla="*/ 860154 h 1136735"/>
                <a:gd name="connsiteX74" fmla="*/ 851502 w 963996"/>
                <a:gd name="connsiteY74" fmla="*/ 852348 h 1136735"/>
                <a:gd name="connsiteX75" fmla="*/ 834795 w 963996"/>
                <a:gd name="connsiteY75" fmla="*/ 861270 h 1136735"/>
                <a:gd name="connsiteX76" fmla="*/ 840364 w 963996"/>
                <a:gd name="connsiteY76" fmla="*/ 877998 h 1136735"/>
                <a:gd name="connsiteX77" fmla="*/ 815860 w 963996"/>
                <a:gd name="connsiteY77" fmla="*/ 880229 h 1136735"/>
                <a:gd name="connsiteX78" fmla="*/ 799153 w 963996"/>
                <a:gd name="connsiteY78" fmla="*/ 877998 h 1136735"/>
                <a:gd name="connsiteX79" fmla="*/ 781333 w 963996"/>
                <a:gd name="connsiteY79" fmla="*/ 893612 h 1136735"/>
                <a:gd name="connsiteX80" fmla="*/ 766853 w 963996"/>
                <a:gd name="connsiteY80" fmla="*/ 904764 h 1136735"/>
                <a:gd name="connsiteX81" fmla="*/ 767967 w 963996"/>
                <a:gd name="connsiteY81" fmla="*/ 933760 h 1136735"/>
                <a:gd name="connsiteX82" fmla="*/ 771308 w 963996"/>
                <a:gd name="connsiteY82" fmla="*/ 949374 h 1136735"/>
                <a:gd name="connsiteX83" fmla="*/ 789129 w 963996"/>
                <a:gd name="connsiteY83" fmla="*/ 960526 h 1136735"/>
                <a:gd name="connsiteX84" fmla="*/ 798040 w 963996"/>
                <a:gd name="connsiteY84" fmla="*/ 972794 h 1136735"/>
                <a:gd name="connsiteX85" fmla="*/ 800267 w 963996"/>
                <a:gd name="connsiteY85" fmla="*/ 986177 h 1136735"/>
                <a:gd name="connsiteX86" fmla="*/ 775764 w 963996"/>
                <a:gd name="connsiteY86" fmla="*/ 987292 h 1136735"/>
                <a:gd name="connsiteX87" fmla="*/ 757943 w 963996"/>
                <a:gd name="connsiteY87" fmla="*/ 987292 h 1136735"/>
                <a:gd name="connsiteX88" fmla="*/ 752374 w 963996"/>
                <a:gd name="connsiteY88" fmla="*/ 999560 h 1136735"/>
                <a:gd name="connsiteX89" fmla="*/ 760170 w 963996"/>
                <a:gd name="connsiteY89" fmla="*/ 1007367 h 1136735"/>
                <a:gd name="connsiteX90" fmla="*/ 769081 w 963996"/>
                <a:gd name="connsiteY90" fmla="*/ 1010712 h 1136735"/>
                <a:gd name="connsiteX91" fmla="*/ 765739 w 963996"/>
                <a:gd name="connsiteY91" fmla="*/ 1021865 h 1136735"/>
                <a:gd name="connsiteX92" fmla="*/ 752374 w 963996"/>
                <a:gd name="connsiteY92" fmla="*/ 1025211 h 1136735"/>
                <a:gd name="connsiteX93" fmla="*/ 745691 w 963996"/>
                <a:gd name="connsiteY93" fmla="*/ 1034133 h 1136735"/>
                <a:gd name="connsiteX94" fmla="*/ 752374 w 963996"/>
                <a:gd name="connsiteY94" fmla="*/ 1045285 h 1136735"/>
                <a:gd name="connsiteX95" fmla="*/ 767967 w 963996"/>
                <a:gd name="connsiteY95" fmla="*/ 1044170 h 1136735"/>
                <a:gd name="connsiteX96" fmla="*/ 779105 w 963996"/>
                <a:gd name="connsiteY96" fmla="*/ 1043055 h 1136735"/>
                <a:gd name="connsiteX97" fmla="*/ 782446 w 963996"/>
                <a:gd name="connsiteY97" fmla="*/ 1057553 h 1136735"/>
                <a:gd name="connsiteX98" fmla="*/ 767967 w 963996"/>
                <a:gd name="connsiteY98" fmla="*/ 1065359 h 1136735"/>
                <a:gd name="connsiteX99" fmla="*/ 759057 w 963996"/>
                <a:gd name="connsiteY99" fmla="*/ 1074281 h 1136735"/>
                <a:gd name="connsiteX100" fmla="*/ 753487 w 963996"/>
                <a:gd name="connsiteY100" fmla="*/ 1089895 h 1136735"/>
                <a:gd name="connsiteX101" fmla="*/ 747918 w 963996"/>
                <a:gd name="connsiteY101" fmla="*/ 1105508 h 1136735"/>
                <a:gd name="connsiteX102" fmla="*/ 731211 w 963996"/>
                <a:gd name="connsiteY102" fmla="*/ 1109969 h 1136735"/>
                <a:gd name="connsiteX103" fmla="*/ 721187 w 963996"/>
                <a:gd name="connsiteY103" fmla="*/ 1121122 h 1136735"/>
                <a:gd name="connsiteX104" fmla="*/ 713391 w 963996"/>
                <a:gd name="connsiteY104" fmla="*/ 1136735 h 1136735"/>
                <a:gd name="connsiteX105" fmla="*/ 696684 w 963996"/>
                <a:gd name="connsiteY105" fmla="*/ 1135620 h 1136735"/>
                <a:gd name="connsiteX106" fmla="*/ 685546 w 963996"/>
                <a:gd name="connsiteY106" fmla="*/ 1127813 h 1136735"/>
                <a:gd name="connsiteX107" fmla="*/ 676635 w 963996"/>
                <a:gd name="connsiteY107" fmla="*/ 1118891 h 1136735"/>
                <a:gd name="connsiteX108" fmla="*/ 673294 w 963996"/>
                <a:gd name="connsiteY108" fmla="*/ 1106624 h 1136735"/>
                <a:gd name="connsiteX109" fmla="*/ 657700 w 963996"/>
                <a:gd name="connsiteY109" fmla="*/ 1105508 h 1136735"/>
                <a:gd name="connsiteX110" fmla="*/ 649904 w 963996"/>
                <a:gd name="connsiteY110" fmla="*/ 1095471 h 1136735"/>
                <a:gd name="connsiteX111" fmla="*/ 635424 w 963996"/>
                <a:gd name="connsiteY111" fmla="*/ 1080973 h 1136735"/>
                <a:gd name="connsiteX112" fmla="*/ 622059 w 963996"/>
                <a:gd name="connsiteY112" fmla="*/ 1068705 h 1136735"/>
                <a:gd name="connsiteX113" fmla="*/ 612035 w 963996"/>
                <a:gd name="connsiteY113" fmla="*/ 1058668 h 1136735"/>
                <a:gd name="connsiteX114" fmla="*/ 612035 w 963996"/>
                <a:gd name="connsiteY114" fmla="*/ 1045285 h 1136735"/>
                <a:gd name="connsiteX115" fmla="*/ 608693 w 963996"/>
                <a:gd name="connsiteY115" fmla="*/ 1028556 h 1136735"/>
                <a:gd name="connsiteX116" fmla="*/ 599783 w 963996"/>
                <a:gd name="connsiteY116" fmla="*/ 1016289 h 1136735"/>
                <a:gd name="connsiteX117" fmla="*/ 590594 w 963996"/>
                <a:gd name="connsiteY117" fmla="*/ 1004300 h 1136735"/>
                <a:gd name="connsiteX118" fmla="*/ 590636 w 963996"/>
                <a:gd name="connsiteY118" fmla="*/ 1004139 h 1136735"/>
                <a:gd name="connsiteX119" fmla="*/ 577507 w 963996"/>
                <a:gd name="connsiteY119" fmla="*/ 1010712 h 1136735"/>
                <a:gd name="connsiteX120" fmla="*/ 561913 w 963996"/>
                <a:gd name="connsiteY120" fmla="*/ 1022980 h 1136735"/>
                <a:gd name="connsiteX121" fmla="*/ 553003 w 963996"/>
                <a:gd name="connsiteY121" fmla="*/ 1020750 h 1136735"/>
                <a:gd name="connsiteX122" fmla="*/ 540751 w 963996"/>
                <a:gd name="connsiteY122" fmla="*/ 1018519 h 1136735"/>
                <a:gd name="connsiteX123" fmla="*/ 524044 w 963996"/>
                <a:gd name="connsiteY123" fmla="*/ 1027441 h 1136735"/>
                <a:gd name="connsiteX124" fmla="*/ 509565 w 963996"/>
                <a:gd name="connsiteY124" fmla="*/ 1033017 h 1136735"/>
                <a:gd name="connsiteX125" fmla="*/ 498427 w 963996"/>
                <a:gd name="connsiteY125" fmla="*/ 1025211 h 1136735"/>
                <a:gd name="connsiteX126" fmla="*/ 487289 w 963996"/>
                <a:gd name="connsiteY126" fmla="*/ 1018519 h 1136735"/>
                <a:gd name="connsiteX127" fmla="*/ 479492 w 963996"/>
                <a:gd name="connsiteY127" fmla="*/ 1029672 h 1136735"/>
                <a:gd name="connsiteX128" fmla="*/ 469468 w 963996"/>
                <a:gd name="connsiteY128" fmla="*/ 1037478 h 1136735"/>
                <a:gd name="connsiteX129" fmla="*/ 456102 w 963996"/>
                <a:gd name="connsiteY129" fmla="*/ 1031902 h 1136735"/>
                <a:gd name="connsiteX130" fmla="*/ 447192 w 963996"/>
                <a:gd name="connsiteY130" fmla="*/ 1022980 h 1136735"/>
                <a:gd name="connsiteX131" fmla="*/ 439395 w 963996"/>
                <a:gd name="connsiteY131" fmla="*/ 1017404 h 1136735"/>
                <a:gd name="connsiteX132" fmla="*/ 427143 w 963996"/>
                <a:gd name="connsiteY132" fmla="*/ 1018519 h 1136735"/>
                <a:gd name="connsiteX133" fmla="*/ 412664 w 963996"/>
                <a:gd name="connsiteY133" fmla="*/ 1027441 h 1136735"/>
                <a:gd name="connsiteX134" fmla="*/ 410436 w 963996"/>
                <a:gd name="connsiteY134" fmla="*/ 1026326 h 1136735"/>
                <a:gd name="connsiteX135" fmla="*/ 390388 w 963996"/>
                <a:gd name="connsiteY135" fmla="*/ 1012943 h 1136735"/>
                <a:gd name="connsiteX136" fmla="*/ 368112 w 963996"/>
                <a:gd name="connsiteY136" fmla="*/ 993984 h 1136735"/>
                <a:gd name="connsiteX137" fmla="*/ 348063 w 963996"/>
                <a:gd name="connsiteY137" fmla="*/ 982831 h 1136735"/>
                <a:gd name="connsiteX138" fmla="*/ 326901 w 963996"/>
                <a:gd name="connsiteY138" fmla="*/ 975025 h 1136735"/>
                <a:gd name="connsiteX139" fmla="*/ 314649 w 963996"/>
                <a:gd name="connsiteY139" fmla="*/ 980601 h 1136735"/>
                <a:gd name="connsiteX140" fmla="*/ 301284 w 963996"/>
                <a:gd name="connsiteY140" fmla="*/ 985062 h 1136735"/>
                <a:gd name="connsiteX141" fmla="*/ 290146 w 963996"/>
                <a:gd name="connsiteY141" fmla="*/ 989523 h 1136735"/>
                <a:gd name="connsiteX142" fmla="*/ 272325 w 963996"/>
                <a:gd name="connsiteY142" fmla="*/ 985062 h 1136735"/>
                <a:gd name="connsiteX143" fmla="*/ 261187 w 963996"/>
                <a:gd name="connsiteY143" fmla="*/ 970564 h 1136735"/>
                <a:gd name="connsiteX144" fmla="*/ 246707 w 963996"/>
                <a:gd name="connsiteY144" fmla="*/ 961642 h 1136735"/>
                <a:gd name="connsiteX145" fmla="*/ 238911 w 963996"/>
                <a:gd name="connsiteY145" fmla="*/ 966103 h 1136735"/>
                <a:gd name="connsiteX146" fmla="*/ 224431 w 963996"/>
                <a:gd name="connsiteY146" fmla="*/ 968333 h 1136735"/>
                <a:gd name="connsiteX147" fmla="*/ 205497 w 963996"/>
                <a:gd name="connsiteY147" fmla="*/ 971679 h 1136735"/>
                <a:gd name="connsiteX148" fmla="*/ 191017 w 963996"/>
                <a:gd name="connsiteY148" fmla="*/ 972794 h 1136735"/>
                <a:gd name="connsiteX149" fmla="*/ 172083 w 963996"/>
                <a:gd name="connsiteY149" fmla="*/ 976140 h 1136735"/>
                <a:gd name="connsiteX150" fmla="*/ 149807 w 963996"/>
                <a:gd name="connsiteY150" fmla="*/ 973909 h 1136735"/>
                <a:gd name="connsiteX151" fmla="*/ 129758 w 963996"/>
                <a:gd name="connsiteY151" fmla="*/ 962757 h 1136735"/>
                <a:gd name="connsiteX152" fmla="*/ 118620 w 963996"/>
                <a:gd name="connsiteY152" fmla="*/ 948816 h 1136735"/>
                <a:gd name="connsiteX153" fmla="*/ 120848 w 963996"/>
                <a:gd name="connsiteY153" fmla="*/ 937106 h 1136735"/>
                <a:gd name="connsiteX154" fmla="*/ 125303 w 963996"/>
                <a:gd name="connsiteY154" fmla="*/ 928184 h 1136735"/>
                <a:gd name="connsiteX155" fmla="*/ 133100 w 963996"/>
                <a:gd name="connsiteY155" fmla="*/ 928184 h 1136735"/>
                <a:gd name="connsiteX156" fmla="*/ 149807 w 963996"/>
                <a:gd name="connsiteY156" fmla="*/ 933760 h 1136735"/>
                <a:gd name="connsiteX157" fmla="*/ 145351 w 963996"/>
                <a:gd name="connsiteY157" fmla="*/ 919262 h 1136735"/>
                <a:gd name="connsiteX158" fmla="*/ 140896 w 963996"/>
                <a:gd name="connsiteY158" fmla="*/ 906995 h 1136735"/>
                <a:gd name="connsiteX159" fmla="*/ 138669 w 963996"/>
                <a:gd name="connsiteY159" fmla="*/ 892496 h 1136735"/>
                <a:gd name="connsiteX160" fmla="*/ 135327 w 963996"/>
                <a:gd name="connsiteY160" fmla="*/ 879113 h 1136735"/>
                <a:gd name="connsiteX161" fmla="*/ 130872 w 963996"/>
                <a:gd name="connsiteY161" fmla="*/ 871307 h 1136735"/>
                <a:gd name="connsiteX162" fmla="*/ 121961 w 963996"/>
                <a:gd name="connsiteY162" fmla="*/ 859039 h 1136735"/>
                <a:gd name="connsiteX163" fmla="*/ 126417 w 963996"/>
                <a:gd name="connsiteY163" fmla="*/ 844541 h 1136735"/>
                <a:gd name="connsiteX164" fmla="*/ 136441 w 963996"/>
                <a:gd name="connsiteY164" fmla="*/ 832273 h 1136735"/>
                <a:gd name="connsiteX165" fmla="*/ 147579 w 963996"/>
                <a:gd name="connsiteY165" fmla="*/ 816660 h 1136735"/>
                <a:gd name="connsiteX166" fmla="*/ 129758 w 963996"/>
                <a:gd name="connsiteY166" fmla="*/ 815544 h 1136735"/>
                <a:gd name="connsiteX167" fmla="*/ 129758 w 963996"/>
                <a:gd name="connsiteY167" fmla="*/ 799931 h 1136735"/>
                <a:gd name="connsiteX168" fmla="*/ 128644 w 963996"/>
                <a:gd name="connsiteY168" fmla="*/ 783202 h 1136735"/>
                <a:gd name="connsiteX169" fmla="*/ 117506 w 963996"/>
                <a:gd name="connsiteY169" fmla="*/ 765358 h 1136735"/>
                <a:gd name="connsiteX170" fmla="*/ 118620 w 963996"/>
                <a:gd name="connsiteY170" fmla="*/ 749745 h 1136735"/>
                <a:gd name="connsiteX171" fmla="*/ 124189 w 963996"/>
                <a:gd name="connsiteY171" fmla="*/ 735247 h 1136735"/>
                <a:gd name="connsiteX172" fmla="*/ 134213 w 963996"/>
                <a:gd name="connsiteY172" fmla="*/ 717403 h 1136735"/>
                <a:gd name="connsiteX173" fmla="*/ 115279 w 963996"/>
                <a:gd name="connsiteY173" fmla="*/ 712942 h 1136735"/>
                <a:gd name="connsiteX174" fmla="*/ 123075 w 963996"/>
                <a:gd name="connsiteY174" fmla="*/ 698444 h 1136735"/>
                <a:gd name="connsiteX175" fmla="*/ 139782 w 963996"/>
                <a:gd name="connsiteY175" fmla="*/ 680600 h 1136735"/>
                <a:gd name="connsiteX176" fmla="*/ 133100 w 963996"/>
                <a:gd name="connsiteY176" fmla="*/ 664986 h 1136735"/>
                <a:gd name="connsiteX177" fmla="*/ 129758 w 963996"/>
                <a:gd name="connsiteY177" fmla="*/ 648258 h 1136735"/>
                <a:gd name="connsiteX178" fmla="*/ 121961 w 963996"/>
                <a:gd name="connsiteY178" fmla="*/ 632644 h 1136735"/>
                <a:gd name="connsiteX179" fmla="*/ 120848 w 963996"/>
                <a:gd name="connsiteY179" fmla="*/ 614800 h 1136735"/>
                <a:gd name="connsiteX180" fmla="*/ 110823 w 963996"/>
                <a:gd name="connsiteY180" fmla="*/ 602533 h 1136735"/>
                <a:gd name="connsiteX181" fmla="*/ 94116 w 963996"/>
                <a:gd name="connsiteY181" fmla="*/ 590265 h 1136735"/>
                <a:gd name="connsiteX182" fmla="*/ 78523 w 963996"/>
                <a:gd name="connsiteY182" fmla="*/ 571306 h 1136735"/>
                <a:gd name="connsiteX183" fmla="*/ 59589 w 963996"/>
                <a:gd name="connsiteY183" fmla="*/ 554577 h 1136735"/>
                <a:gd name="connsiteX184" fmla="*/ 42882 w 963996"/>
                <a:gd name="connsiteY184" fmla="*/ 537848 h 1136735"/>
                <a:gd name="connsiteX185" fmla="*/ 33971 w 963996"/>
                <a:gd name="connsiteY185" fmla="*/ 520004 h 1136735"/>
                <a:gd name="connsiteX186" fmla="*/ 20605 w 963996"/>
                <a:gd name="connsiteY186" fmla="*/ 518889 h 1136735"/>
                <a:gd name="connsiteX187" fmla="*/ 0 w 963996"/>
                <a:gd name="connsiteY187" fmla="*/ 520004 h 1136735"/>
                <a:gd name="connsiteX188" fmla="*/ 11695 w 963996"/>
                <a:gd name="connsiteY188" fmla="*/ 495469 h 1136735"/>
                <a:gd name="connsiteX189" fmla="*/ 30630 w 963996"/>
                <a:gd name="connsiteY189" fmla="*/ 470934 h 1136735"/>
                <a:gd name="connsiteX190" fmla="*/ 55133 w 963996"/>
                <a:gd name="connsiteY190" fmla="*/ 446398 h 1136735"/>
                <a:gd name="connsiteX191" fmla="*/ 75182 w 963996"/>
                <a:gd name="connsiteY191" fmla="*/ 458666 h 1136735"/>
                <a:gd name="connsiteX192" fmla="*/ 106368 w 963996"/>
                <a:gd name="connsiteY192" fmla="*/ 477625 h 1136735"/>
                <a:gd name="connsiteX193" fmla="*/ 109710 w 963996"/>
                <a:gd name="connsiteY193" fmla="*/ 457551 h 1136735"/>
                <a:gd name="connsiteX194" fmla="*/ 94116 w 963996"/>
                <a:gd name="connsiteY194" fmla="*/ 439707 h 1136735"/>
                <a:gd name="connsiteX195" fmla="*/ 76296 w 963996"/>
                <a:gd name="connsiteY195" fmla="*/ 427439 h 1136735"/>
                <a:gd name="connsiteX196" fmla="*/ 62930 w 963996"/>
                <a:gd name="connsiteY196" fmla="*/ 415171 h 1136735"/>
                <a:gd name="connsiteX197" fmla="*/ 71840 w 963996"/>
                <a:gd name="connsiteY197" fmla="*/ 359409 h 1136735"/>
                <a:gd name="connsiteX198" fmla="*/ 72439 w 963996"/>
                <a:gd name="connsiteY198" fmla="*/ 359432 h 1136735"/>
                <a:gd name="connsiteX199" fmla="*/ 73554 w 963996"/>
                <a:gd name="connsiteY199" fmla="*/ 326048 h 1136735"/>
                <a:gd name="connsiteX200" fmla="*/ 73554 w 963996"/>
                <a:gd name="connsiteY200" fmla="*/ 289326 h 1136735"/>
                <a:gd name="connsiteX201" fmla="*/ 74668 w 963996"/>
                <a:gd name="connsiteY201" fmla="*/ 250378 h 1136735"/>
                <a:gd name="connsiteX202" fmla="*/ 74668 w 963996"/>
                <a:gd name="connsiteY202" fmla="*/ 202528 h 1136735"/>
                <a:gd name="connsiteX203" fmla="*/ 72439 w 963996"/>
                <a:gd name="connsiteY203" fmla="*/ 159129 h 1136735"/>
                <a:gd name="connsiteX204" fmla="*/ 72439 w 963996"/>
                <a:gd name="connsiteY204" fmla="*/ 116843 h 1136735"/>
                <a:gd name="connsiteX205" fmla="*/ 96957 w 963996"/>
                <a:gd name="connsiteY205" fmla="*/ 97926 h 1136735"/>
                <a:gd name="connsiteX206" fmla="*/ 129276 w 963996"/>
                <a:gd name="connsiteY206" fmla="*/ 75670 h 1136735"/>
                <a:gd name="connsiteX207" fmla="*/ 148222 w 963996"/>
                <a:gd name="connsiteY207" fmla="*/ 61204 h 1136735"/>
                <a:gd name="connsiteX208" fmla="*/ 174968 w 963996"/>
                <a:gd name="connsiteY208" fmla="*/ 55640 h 1136735"/>
                <a:gd name="connsiteX209" fmla="*/ 198372 w 963996"/>
                <a:gd name="connsiteY209" fmla="*/ 48963 h 1136735"/>
                <a:gd name="connsiteX210" fmla="*/ 241835 w 963996"/>
                <a:gd name="connsiteY210" fmla="*/ 42286 h 1136735"/>
                <a:gd name="connsiteX211" fmla="*/ 266353 w 963996"/>
                <a:gd name="connsiteY211" fmla="*/ 36722 h 1136735"/>
                <a:gd name="connsiteX212" fmla="*/ 288642 w 963996"/>
                <a:gd name="connsiteY212" fmla="*/ 34497 h 1136735"/>
                <a:gd name="connsiteX213" fmla="*/ 314274 w 963996"/>
                <a:gd name="connsiteY213" fmla="*/ 31158 h 1136735"/>
                <a:gd name="connsiteX214" fmla="*/ 335449 w 963996"/>
                <a:gd name="connsiteY214" fmla="*/ 27820 h 1136735"/>
                <a:gd name="connsiteX215" fmla="*/ 353280 w 963996"/>
                <a:gd name="connsiteY215" fmla="*/ 18917 h 1136735"/>
                <a:gd name="connsiteX216" fmla="*/ 366653 w 963996"/>
                <a:gd name="connsiteY216" fmla="*/ 13353 h 1136735"/>
                <a:gd name="connsiteX217" fmla="*/ 396743 w 963996"/>
                <a:gd name="connsiteY217" fmla="*/ 0 h 11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963996" h="1136735">
                  <a:moveTo>
                    <a:pt x="396743" y="0"/>
                  </a:moveTo>
                  <a:lnTo>
                    <a:pt x="414574" y="33384"/>
                  </a:lnTo>
                  <a:cubicBezTo>
                    <a:pt x="418196" y="40339"/>
                    <a:pt x="422097" y="47572"/>
                    <a:pt x="425719" y="54527"/>
                  </a:cubicBezTo>
                  <a:cubicBezTo>
                    <a:pt x="424326" y="61482"/>
                    <a:pt x="422654" y="68715"/>
                    <a:pt x="421261" y="75670"/>
                  </a:cubicBezTo>
                  <a:cubicBezTo>
                    <a:pt x="418196" y="81234"/>
                    <a:pt x="415410" y="86798"/>
                    <a:pt x="412345" y="92362"/>
                  </a:cubicBezTo>
                  <a:cubicBezTo>
                    <a:pt x="412624" y="99873"/>
                    <a:pt x="413181" y="107106"/>
                    <a:pt x="413460" y="114618"/>
                  </a:cubicBezTo>
                  <a:cubicBezTo>
                    <a:pt x="415410" y="122407"/>
                    <a:pt x="417082" y="130197"/>
                    <a:pt x="419032" y="137986"/>
                  </a:cubicBezTo>
                  <a:lnTo>
                    <a:pt x="444664" y="136873"/>
                  </a:lnTo>
                  <a:lnTo>
                    <a:pt x="462496" y="155791"/>
                  </a:lnTo>
                  <a:cubicBezTo>
                    <a:pt x="465003" y="161633"/>
                    <a:pt x="467789" y="167754"/>
                    <a:pt x="470297" y="173596"/>
                  </a:cubicBezTo>
                  <a:cubicBezTo>
                    <a:pt x="473361" y="180272"/>
                    <a:pt x="476148" y="186949"/>
                    <a:pt x="479212" y="193626"/>
                  </a:cubicBezTo>
                  <a:lnTo>
                    <a:pt x="503730" y="199190"/>
                  </a:lnTo>
                  <a:cubicBezTo>
                    <a:pt x="508467" y="192513"/>
                    <a:pt x="513481" y="185836"/>
                    <a:pt x="518218" y="179160"/>
                  </a:cubicBezTo>
                  <a:lnTo>
                    <a:pt x="530477" y="166919"/>
                  </a:lnTo>
                  <a:lnTo>
                    <a:pt x="551651" y="160242"/>
                  </a:lnTo>
                  <a:lnTo>
                    <a:pt x="575055" y="150227"/>
                  </a:lnTo>
                  <a:lnTo>
                    <a:pt x="592886" y="150227"/>
                  </a:lnTo>
                  <a:cubicBezTo>
                    <a:pt x="594279" y="158851"/>
                    <a:pt x="595950" y="167197"/>
                    <a:pt x="597344" y="175821"/>
                  </a:cubicBezTo>
                  <a:lnTo>
                    <a:pt x="624090" y="193626"/>
                  </a:lnTo>
                  <a:lnTo>
                    <a:pt x="620747" y="230348"/>
                  </a:lnTo>
                  <a:cubicBezTo>
                    <a:pt x="621026" y="241754"/>
                    <a:pt x="621583" y="253439"/>
                    <a:pt x="621861" y="264845"/>
                  </a:cubicBezTo>
                  <a:cubicBezTo>
                    <a:pt x="624369" y="271243"/>
                    <a:pt x="627155" y="277364"/>
                    <a:pt x="629663" y="283762"/>
                  </a:cubicBezTo>
                  <a:lnTo>
                    <a:pt x="653066" y="280424"/>
                  </a:lnTo>
                  <a:lnTo>
                    <a:pt x="666439" y="303792"/>
                  </a:lnTo>
                  <a:lnTo>
                    <a:pt x="685385" y="291552"/>
                  </a:lnTo>
                  <a:lnTo>
                    <a:pt x="702102" y="280424"/>
                  </a:lnTo>
                  <a:lnTo>
                    <a:pt x="714361" y="301567"/>
                  </a:lnTo>
                  <a:lnTo>
                    <a:pt x="735535" y="296003"/>
                  </a:lnTo>
                  <a:lnTo>
                    <a:pt x="754481" y="314920"/>
                  </a:lnTo>
                  <a:cubicBezTo>
                    <a:pt x="758660" y="321319"/>
                    <a:pt x="762560" y="327439"/>
                    <a:pt x="766740" y="333838"/>
                  </a:cubicBezTo>
                  <a:cubicBezTo>
                    <a:pt x="764789" y="343575"/>
                    <a:pt x="763117" y="353033"/>
                    <a:pt x="761167" y="362771"/>
                  </a:cubicBezTo>
                  <a:lnTo>
                    <a:pt x="761167" y="387252"/>
                  </a:lnTo>
                  <a:lnTo>
                    <a:pt x="774541" y="388365"/>
                  </a:lnTo>
                  <a:cubicBezTo>
                    <a:pt x="776770" y="381966"/>
                    <a:pt x="778998" y="375846"/>
                    <a:pt x="781227" y="369447"/>
                  </a:cubicBezTo>
                  <a:lnTo>
                    <a:pt x="812432" y="367222"/>
                  </a:lnTo>
                  <a:lnTo>
                    <a:pt x="850323" y="362771"/>
                  </a:lnTo>
                  <a:lnTo>
                    <a:pt x="882642" y="360545"/>
                  </a:lnTo>
                  <a:lnTo>
                    <a:pt x="901588" y="380575"/>
                  </a:lnTo>
                  <a:lnTo>
                    <a:pt x="923877" y="399493"/>
                  </a:lnTo>
                  <a:lnTo>
                    <a:pt x="947280" y="412846"/>
                  </a:lnTo>
                  <a:cubicBezTo>
                    <a:pt x="949230" y="418132"/>
                    <a:pt x="950902" y="423140"/>
                    <a:pt x="952852" y="428425"/>
                  </a:cubicBezTo>
                  <a:lnTo>
                    <a:pt x="926105" y="438441"/>
                  </a:lnTo>
                  <a:cubicBezTo>
                    <a:pt x="924155" y="445952"/>
                    <a:pt x="922483" y="453185"/>
                    <a:pt x="920533" y="460696"/>
                  </a:cubicBezTo>
                  <a:cubicBezTo>
                    <a:pt x="918026" y="466539"/>
                    <a:pt x="915518" y="472659"/>
                    <a:pt x="912732" y="478501"/>
                  </a:cubicBezTo>
                  <a:lnTo>
                    <a:pt x="945051" y="484065"/>
                  </a:lnTo>
                  <a:cubicBezTo>
                    <a:pt x="947280" y="493802"/>
                    <a:pt x="949509" y="503261"/>
                    <a:pt x="951738" y="512998"/>
                  </a:cubicBezTo>
                  <a:lnTo>
                    <a:pt x="935021" y="521900"/>
                  </a:lnTo>
                  <a:lnTo>
                    <a:pt x="911618" y="535254"/>
                  </a:lnTo>
                  <a:lnTo>
                    <a:pt x="916633" y="562795"/>
                  </a:lnTo>
                  <a:lnTo>
                    <a:pt x="914989" y="563499"/>
                  </a:lnTo>
                  <a:lnTo>
                    <a:pt x="959541" y="555692"/>
                  </a:lnTo>
                  <a:lnTo>
                    <a:pt x="950631" y="576882"/>
                  </a:lnTo>
                  <a:lnTo>
                    <a:pt x="951744" y="592495"/>
                  </a:lnTo>
                  <a:lnTo>
                    <a:pt x="960655" y="604763"/>
                  </a:lnTo>
                  <a:lnTo>
                    <a:pt x="963996" y="621492"/>
                  </a:lnTo>
                  <a:lnTo>
                    <a:pt x="948403" y="631529"/>
                  </a:lnTo>
                  <a:cubicBezTo>
                    <a:pt x="948681" y="642681"/>
                    <a:pt x="949238" y="653834"/>
                    <a:pt x="949517" y="664986"/>
                  </a:cubicBezTo>
                  <a:lnTo>
                    <a:pt x="956200" y="676139"/>
                  </a:lnTo>
                  <a:lnTo>
                    <a:pt x="948403" y="691752"/>
                  </a:lnTo>
                  <a:lnTo>
                    <a:pt x="933923" y="698444"/>
                  </a:lnTo>
                  <a:lnTo>
                    <a:pt x="920558" y="708481"/>
                  </a:lnTo>
                  <a:cubicBezTo>
                    <a:pt x="920836" y="716288"/>
                    <a:pt x="921393" y="724094"/>
                    <a:pt x="921672" y="731901"/>
                  </a:cubicBezTo>
                  <a:lnTo>
                    <a:pt x="891599" y="735247"/>
                  </a:lnTo>
                  <a:cubicBezTo>
                    <a:pt x="889650" y="741102"/>
                    <a:pt x="887979" y="747236"/>
                    <a:pt x="886030" y="753091"/>
                  </a:cubicBezTo>
                  <a:lnTo>
                    <a:pt x="901623" y="759782"/>
                  </a:lnTo>
                  <a:lnTo>
                    <a:pt x="907192" y="768704"/>
                  </a:lnTo>
                  <a:lnTo>
                    <a:pt x="902737" y="779857"/>
                  </a:lnTo>
                  <a:cubicBezTo>
                    <a:pt x="900788" y="786827"/>
                    <a:pt x="899117" y="794076"/>
                    <a:pt x="897168" y="801046"/>
                  </a:cubicBezTo>
                  <a:lnTo>
                    <a:pt x="890485" y="823351"/>
                  </a:lnTo>
                  <a:lnTo>
                    <a:pt x="896054" y="840080"/>
                  </a:lnTo>
                  <a:lnTo>
                    <a:pt x="900509" y="854578"/>
                  </a:lnTo>
                  <a:lnTo>
                    <a:pt x="896054" y="871307"/>
                  </a:lnTo>
                  <a:lnTo>
                    <a:pt x="878233" y="870191"/>
                  </a:lnTo>
                  <a:lnTo>
                    <a:pt x="864868" y="860154"/>
                  </a:lnTo>
                  <a:lnTo>
                    <a:pt x="851502" y="852348"/>
                  </a:lnTo>
                  <a:lnTo>
                    <a:pt x="834795" y="861270"/>
                  </a:lnTo>
                  <a:lnTo>
                    <a:pt x="840364" y="877998"/>
                  </a:lnTo>
                  <a:lnTo>
                    <a:pt x="815860" y="880229"/>
                  </a:lnTo>
                  <a:lnTo>
                    <a:pt x="799153" y="877998"/>
                  </a:lnTo>
                  <a:lnTo>
                    <a:pt x="781333" y="893612"/>
                  </a:lnTo>
                  <a:lnTo>
                    <a:pt x="766853" y="904764"/>
                  </a:lnTo>
                  <a:cubicBezTo>
                    <a:pt x="767132" y="914522"/>
                    <a:pt x="767688" y="924002"/>
                    <a:pt x="767967" y="933760"/>
                  </a:cubicBezTo>
                  <a:cubicBezTo>
                    <a:pt x="769081" y="939058"/>
                    <a:pt x="770195" y="944077"/>
                    <a:pt x="771308" y="949374"/>
                  </a:cubicBezTo>
                  <a:lnTo>
                    <a:pt x="789129" y="960526"/>
                  </a:lnTo>
                  <a:lnTo>
                    <a:pt x="798040" y="972794"/>
                  </a:lnTo>
                  <a:cubicBezTo>
                    <a:pt x="798875" y="977255"/>
                    <a:pt x="799432" y="981716"/>
                    <a:pt x="800267" y="986177"/>
                  </a:cubicBezTo>
                  <a:lnTo>
                    <a:pt x="775764" y="987292"/>
                  </a:lnTo>
                  <a:lnTo>
                    <a:pt x="757943" y="987292"/>
                  </a:lnTo>
                  <a:lnTo>
                    <a:pt x="752374" y="999560"/>
                  </a:lnTo>
                  <a:lnTo>
                    <a:pt x="760170" y="1007367"/>
                  </a:lnTo>
                  <a:lnTo>
                    <a:pt x="769081" y="1010712"/>
                  </a:lnTo>
                  <a:lnTo>
                    <a:pt x="765739" y="1021865"/>
                  </a:lnTo>
                  <a:lnTo>
                    <a:pt x="752374" y="1025211"/>
                  </a:lnTo>
                  <a:lnTo>
                    <a:pt x="745691" y="1034133"/>
                  </a:lnTo>
                  <a:lnTo>
                    <a:pt x="752374" y="1045285"/>
                  </a:lnTo>
                  <a:lnTo>
                    <a:pt x="767967" y="1044170"/>
                  </a:lnTo>
                  <a:lnTo>
                    <a:pt x="779105" y="1043055"/>
                  </a:lnTo>
                  <a:cubicBezTo>
                    <a:pt x="780219" y="1047794"/>
                    <a:pt x="781333" y="1052813"/>
                    <a:pt x="782446" y="1057553"/>
                  </a:cubicBezTo>
                  <a:lnTo>
                    <a:pt x="767967" y="1065359"/>
                  </a:lnTo>
                  <a:lnTo>
                    <a:pt x="759057" y="1074281"/>
                  </a:lnTo>
                  <a:lnTo>
                    <a:pt x="753487" y="1089895"/>
                  </a:lnTo>
                  <a:lnTo>
                    <a:pt x="747918" y="1105508"/>
                  </a:lnTo>
                  <a:lnTo>
                    <a:pt x="731211" y="1109969"/>
                  </a:lnTo>
                  <a:lnTo>
                    <a:pt x="721187" y="1121122"/>
                  </a:lnTo>
                  <a:lnTo>
                    <a:pt x="713391" y="1136735"/>
                  </a:lnTo>
                  <a:lnTo>
                    <a:pt x="696684" y="1135620"/>
                  </a:lnTo>
                  <a:lnTo>
                    <a:pt x="685546" y="1127813"/>
                  </a:lnTo>
                  <a:lnTo>
                    <a:pt x="676635" y="1118891"/>
                  </a:lnTo>
                  <a:lnTo>
                    <a:pt x="673294" y="1106624"/>
                  </a:lnTo>
                  <a:lnTo>
                    <a:pt x="657700" y="1105508"/>
                  </a:lnTo>
                  <a:lnTo>
                    <a:pt x="649904" y="1095471"/>
                  </a:lnTo>
                  <a:lnTo>
                    <a:pt x="635424" y="1080973"/>
                  </a:lnTo>
                  <a:lnTo>
                    <a:pt x="622059" y="1068705"/>
                  </a:lnTo>
                  <a:lnTo>
                    <a:pt x="612035" y="1058668"/>
                  </a:lnTo>
                  <a:lnTo>
                    <a:pt x="612035" y="1045285"/>
                  </a:lnTo>
                  <a:lnTo>
                    <a:pt x="608693" y="1028556"/>
                  </a:lnTo>
                  <a:lnTo>
                    <a:pt x="599783" y="1016289"/>
                  </a:lnTo>
                  <a:lnTo>
                    <a:pt x="590594" y="1004300"/>
                  </a:lnTo>
                  <a:cubicBezTo>
                    <a:pt x="590608" y="1004246"/>
                    <a:pt x="590622" y="1004193"/>
                    <a:pt x="590636" y="1004139"/>
                  </a:cubicBezTo>
                  <a:lnTo>
                    <a:pt x="577507" y="1010712"/>
                  </a:lnTo>
                  <a:lnTo>
                    <a:pt x="561913" y="1022980"/>
                  </a:lnTo>
                  <a:lnTo>
                    <a:pt x="553003" y="1020750"/>
                  </a:lnTo>
                  <a:lnTo>
                    <a:pt x="540751" y="1018519"/>
                  </a:lnTo>
                  <a:lnTo>
                    <a:pt x="524044" y="1027441"/>
                  </a:lnTo>
                  <a:lnTo>
                    <a:pt x="509565" y="1033017"/>
                  </a:lnTo>
                  <a:lnTo>
                    <a:pt x="498427" y="1025211"/>
                  </a:lnTo>
                  <a:lnTo>
                    <a:pt x="487289" y="1018519"/>
                  </a:lnTo>
                  <a:lnTo>
                    <a:pt x="479492" y="1029672"/>
                  </a:lnTo>
                  <a:lnTo>
                    <a:pt x="469468" y="1037478"/>
                  </a:lnTo>
                  <a:lnTo>
                    <a:pt x="456102" y="1031902"/>
                  </a:lnTo>
                  <a:lnTo>
                    <a:pt x="447192" y="1022980"/>
                  </a:lnTo>
                  <a:lnTo>
                    <a:pt x="439395" y="1017404"/>
                  </a:lnTo>
                  <a:lnTo>
                    <a:pt x="427143" y="1018519"/>
                  </a:lnTo>
                  <a:lnTo>
                    <a:pt x="412664" y="1027441"/>
                  </a:lnTo>
                  <a:lnTo>
                    <a:pt x="410436" y="1026326"/>
                  </a:lnTo>
                  <a:lnTo>
                    <a:pt x="390388" y="1012943"/>
                  </a:lnTo>
                  <a:lnTo>
                    <a:pt x="368112" y="993984"/>
                  </a:lnTo>
                  <a:lnTo>
                    <a:pt x="348063" y="982831"/>
                  </a:lnTo>
                  <a:lnTo>
                    <a:pt x="326901" y="975025"/>
                  </a:lnTo>
                  <a:lnTo>
                    <a:pt x="314649" y="980601"/>
                  </a:lnTo>
                  <a:lnTo>
                    <a:pt x="301284" y="985062"/>
                  </a:lnTo>
                  <a:lnTo>
                    <a:pt x="290146" y="989523"/>
                  </a:lnTo>
                  <a:lnTo>
                    <a:pt x="272325" y="985062"/>
                  </a:lnTo>
                  <a:lnTo>
                    <a:pt x="261187" y="970564"/>
                  </a:lnTo>
                  <a:lnTo>
                    <a:pt x="246707" y="961642"/>
                  </a:lnTo>
                  <a:lnTo>
                    <a:pt x="238911" y="966103"/>
                  </a:lnTo>
                  <a:lnTo>
                    <a:pt x="224431" y="968333"/>
                  </a:lnTo>
                  <a:lnTo>
                    <a:pt x="205497" y="971679"/>
                  </a:lnTo>
                  <a:lnTo>
                    <a:pt x="191017" y="972794"/>
                  </a:lnTo>
                  <a:lnTo>
                    <a:pt x="172083" y="976140"/>
                  </a:lnTo>
                  <a:lnTo>
                    <a:pt x="149807" y="973909"/>
                  </a:lnTo>
                  <a:lnTo>
                    <a:pt x="129758" y="962757"/>
                  </a:lnTo>
                  <a:lnTo>
                    <a:pt x="118620" y="948816"/>
                  </a:lnTo>
                  <a:lnTo>
                    <a:pt x="120848" y="937106"/>
                  </a:lnTo>
                  <a:lnTo>
                    <a:pt x="125303" y="928184"/>
                  </a:lnTo>
                  <a:lnTo>
                    <a:pt x="133100" y="928184"/>
                  </a:lnTo>
                  <a:lnTo>
                    <a:pt x="149807" y="933760"/>
                  </a:lnTo>
                  <a:lnTo>
                    <a:pt x="145351" y="919262"/>
                  </a:lnTo>
                  <a:lnTo>
                    <a:pt x="140896" y="906995"/>
                  </a:lnTo>
                  <a:cubicBezTo>
                    <a:pt x="140061" y="902255"/>
                    <a:pt x="139504" y="897236"/>
                    <a:pt x="138669" y="892496"/>
                  </a:cubicBezTo>
                  <a:lnTo>
                    <a:pt x="135327" y="879113"/>
                  </a:lnTo>
                  <a:lnTo>
                    <a:pt x="130872" y="871307"/>
                  </a:lnTo>
                  <a:lnTo>
                    <a:pt x="121961" y="859039"/>
                  </a:lnTo>
                  <a:lnTo>
                    <a:pt x="126417" y="844541"/>
                  </a:lnTo>
                  <a:lnTo>
                    <a:pt x="136441" y="832273"/>
                  </a:lnTo>
                  <a:lnTo>
                    <a:pt x="147579" y="816660"/>
                  </a:lnTo>
                  <a:lnTo>
                    <a:pt x="129758" y="815544"/>
                  </a:lnTo>
                  <a:lnTo>
                    <a:pt x="129758" y="799931"/>
                  </a:lnTo>
                  <a:cubicBezTo>
                    <a:pt x="129480" y="794355"/>
                    <a:pt x="128923" y="788779"/>
                    <a:pt x="128644" y="783202"/>
                  </a:cubicBezTo>
                  <a:lnTo>
                    <a:pt x="117506" y="765358"/>
                  </a:lnTo>
                  <a:cubicBezTo>
                    <a:pt x="117785" y="760061"/>
                    <a:pt x="118342" y="755042"/>
                    <a:pt x="118620" y="749745"/>
                  </a:cubicBezTo>
                  <a:cubicBezTo>
                    <a:pt x="120569" y="745005"/>
                    <a:pt x="122240" y="739987"/>
                    <a:pt x="124189" y="735247"/>
                  </a:cubicBezTo>
                  <a:lnTo>
                    <a:pt x="134213" y="717403"/>
                  </a:lnTo>
                  <a:lnTo>
                    <a:pt x="115279" y="712942"/>
                  </a:lnTo>
                  <a:lnTo>
                    <a:pt x="123075" y="698444"/>
                  </a:lnTo>
                  <a:lnTo>
                    <a:pt x="139782" y="680600"/>
                  </a:lnTo>
                  <a:lnTo>
                    <a:pt x="133100" y="664986"/>
                  </a:lnTo>
                  <a:lnTo>
                    <a:pt x="129758" y="648258"/>
                  </a:lnTo>
                  <a:lnTo>
                    <a:pt x="121961" y="632644"/>
                  </a:lnTo>
                  <a:lnTo>
                    <a:pt x="120848" y="614800"/>
                  </a:lnTo>
                  <a:lnTo>
                    <a:pt x="110823" y="602533"/>
                  </a:lnTo>
                  <a:lnTo>
                    <a:pt x="94116" y="590265"/>
                  </a:lnTo>
                  <a:lnTo>
                    <a:pt x="78523" y="571306"/>
                  </a:lnTo>
                  <a:lnTo>
                    <a:pt x="59589" y="554577"/>
                  </a:lnTo>
                  <a:lnTo>
                    <a:pt x="42882" y="537848"/>
                  </a:lnTo>
                  <a:lnTo>
                    <a:pt x="33971" y="520004"/>
                  </a:lnTo>
                  <a:lnTo>
                    <a:pt x="20605" y="518889"/>
                  </a:lnTo>
                  <a:lnTo>
                    <a:pt x="0" y="520004"/>
                  </a:lnTo>
                  <a:lnTo>
                    <a:pt x="11695" y="495469"/>
                  </a:lnTo>
                  <a:lnTo>
                    <a:pt x="30630" y="470934"/>
                  </a:lnTo>
                  <a:lnTo>
                    <a:pt x="55133" y="446398"/>
                  </a:lnTo>
                  <a:lnTo>
                    <a:pt x="75182" y="458666"/>
                  </a:lnTo>
                  <a:lnTo>
                    <a:pt x="106368" y="477625"/>
                  </a:lnTo>
                  <a:lnTo>
                    <a:pt x="109710" y="457551"/>
                  </a:lnTo>
                  <a:lnTo>
                    <a:pt x="94116" y="439707"/>
                  </a:lnTo>
                  <a:lnTo>
                    <a:pt x="76296" y="427439"/>
                  </a:lnTo>
                  <a:lnTo>
                    <a:pt x="62930" y="415171"/>
                  </a:lnTo>
                  <a:lnTo>
                    <a:pt x="71840" y="359409"/>
                  </a:lnTo>
                  <a:lnTo>
                    <a:pt x="72439" y="359432"/>
                  </a:lnTo>
                  <a:cubicBezTo>
                    <a:pt x="72811" y="348304"/>
                    <a:pt x="73182" y="337176"/>
                    <a:pt x="73554" y="326048"/>
                  </a:cubicBezTo>
                  <a:lnTo>
                    <a:pt x="73554" y="289326"/>
                  </a:lnTo>
                  <a:cubicBezTo>
                    <a:pt x="73925" y="276343"/>
                    <a:pt x="74297" y="263361"/>
                    <a:pt x="74668" y="250378"/>
                  </a:cubicBezTo>
                  <a:lnTo>
                    <a:pt x="74668" y="202528"/>
                  </a:lnTo>
                  <a:lnTo>
                    <a:pt x="72439" y="159129"/>
                  </a:lnTo>
                  <a:lnTo>
                    <a:pt x="72439" y="116843"/>
                  </a:lnTo>
                  <a:lnTo>
                    <a:pt x="96957" y="97926"/>
                  </a:lnTo>
                  <a:lnTo>
                    <a:pt x="129276" y="75670"/>
                  </a:lnTo>
                  <a:lnTo>
                    <a:pt x="148222" y="61204"/>
                  </a:lnTo>
                  <a:lnTo>
                    <a:pt x="174968" y="55640"/>
                  </a:lnTo>
                  <a:lnTo>
                    <a:pt x="198372" y="48963"/>
                  </a:lnTo>
                  <a:lnTo>
                    <a:pt x="241835" y="42286"/>
                  </a:lnTo>
                  <a:lnTo>
                    <a:pt x="266353" y="36722"/>
                  </a:lnTo>
                  <a:lnTo>
                    <a:pt x="288642" y="34497"/>
                  </a:lnTo>
                  <a:lnTo>
                    <a:pt x="314274" y="31158"/>
                  </a:lnTo>
                  <a:lnTo>
                    <a:pt x="335449" y="27820"/>
                  </a:lnTo>
                  <a:lnTo>
                    <a:pt x="353280" y="18917"/>
                  </a:lnTo>
                  <a:lnTo>
                    <a:pt x="366653" y="13353"/>
                  </a:lnTo>
                  <a:lnTo>
                    <a:pt x="39674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" name="椭圆 35">
              <a:extLst>
                <a:ext uri="{FF2B5EF4-FFF2-40B4-BE49-F238E27FC236}">
                  <a16:creationId xmlns:a16="http://schemas.microsoft.com/office/drawing/2014/main" id="{232FD8A9-C490-87EA-0BA1-9A4DD4B18463}"/>
                </a:ext>
              </a:extLst>
            </p:cNvPr>
            <p:cNvSpPr/>
            <p:nvPr/>
          </p:nvSpPr>
          <p:spPr>
            <a:xfrm>
              <a:off x="4044164" y="3909053"/>
              <a:ext cx="1397307" cy="1103331"/>
            </a:xfrm>
            <a:custGeom>
              <a:avLst/>
              <a:gdLst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49954 w 1822120"/>
                <a:gd name="connsiteY370" fmla="*/ 1034620 h 1349873"/>
                <a:gd name="connsiteX371" fmla="*/ 639976 w 1822120"/>
                <a:gd name="connsiteY371" fmla="*/ 1044588 h 1349873"/>
                <a:gd name="connsiteX372" fmla="*/ 628846 w 1822120"/>
                <a:gd name="connsiteY372" fmla="*/ 1030671 h 1349873"/>
                <a:gd name="connsiteX373" fmla="*/ 617716 w 1822120"/>
                <a:gd name="connsiteY373" fmla="*/ 1011745 h 1349873"/>
                <a:gd name="connsiteX374" fmla="*/ 603247 w 1822120"/>
                <a:gd name="connsiteY374" fmla="*/ 998385 h 1349873"/>
                <a:gd name="connsiteX375" fmla="*/ 588778 w 1822120"/>
                <a:gd name="connsiteY375" fmla="*/ 996158 h 1349873"/>
                <a:gd name="connsiteX376" fmla="*/ 572083 w 1822120"/>
                <a:gd name="connsiteY376" fmla="*/ 1002838 h 1349873"/>
                <a:gd name="connsiteX377" fmla="*/ 562065 w 1822120"/>
                <a:gd name="connsiteY377" fmla="*/ 979458 h 1349873"/>
                <a:gd name="connsiteX378" fmla="*/ 550935 w 1822120"/>
                <a:gd name="connsiteY378" fmla="*/ 978345 h 1349873"/>
                <a:gd name="connsiteX379" fmla="*/ 543144 w 1822120"/>
                <a:gd name="connsiteY379" fmla="*/ 987251 h 1349873"/>
                <a:gd name="connsiteX380" fmla="*/ 542031 w 1822120"/>
                <a:gd name="connsiteY380" fmla="*/ 1001725 h 1349873"/>
                <a:gd name="connsiteX381" fmla="*/ 516432 w 1822120"/>
                <a:gd name="connsiteY381" fmla="*/ 1008405 h 1349873"/>
                <a:gd name="connsiteX382" fmla="*/ 496398 w 1822120"/>
                <a:gd name="connsiteY382" fmla="*/ 1013971 h 1349873"/>
                <a:gd name="connsiteX383" fmla="*/ 487494 w 1822120"/>
                <a:gd name="connsiteY383" fmla="*/ 982798 h 1349873"/>
                <a:gd name="connsiteX384" fmla="*/ 477477 w 1822120"/>
                <a:gd name="connsiteY384" fmla="*/ 961645 h 1349873"/>
                <a:gd name="connsiteX385" fmla="*/ 464678 w 1822120"/>
                <a:gd name="connsiteY385" fmla="*/ 936038 h 1349873"/>
                <a:gd name="connsiteX386" fmla="*/ 464121 w 1822120"/>
                <a:gd name="connsiteY386" fmla="*/ 936038 h 1349873"/>
                <a:gd name="connsiteX387" fmla="*/ 447426 w 1822120"/>
                <a:gd name="connsiteY387" fmla="*/ 946058 h 1349873"/>
                <a:gd name="connsiteX388" fmla="*/ 432957 w 1822120"/>
                <a:gd name="connsiteY388" fmla="*/ 942718 h 1349873"/>
                <a:gd name="connsiteX389" fmla="*/ 419601 w 1822120"/>
                <a:gd name="connsiteY389" fmla="*/ 950511 h 1349873"/>
                <a:gd name="connsiteX390" fmla="*/ 414036 w 1822120"/>
                <a:gd name="connsiteY390" fmla="*/ 960531 h 1349873"/>
                <a:gd name="connsiteX391" fmla="*/ 409584 w 1822120"/>
                <a:gd name="connsiteY391" fmla="*/ 970551 h 1349873"/>
                <a:gd name="connsiteX392" fmla="*/ 405132 w 1822120"/>
                <a:gd name="connsiteY392" fmla="*/ 981685 h 1349873"/>
                <a:gd name="connsiteX393" fmla="*/ 387324 w 1822120"/>
                <a:gd name="connsiteY393" fmla="*/ 971665 h 1349873"/>
                <a:gd name="connsiteX394" fmla="*/ 375081 w 1822120"/>
                <a:gd name="connsiteY394" fmla="*/ 961645 h 1349873"/>
                <a:gd name="connsiteX395" fmla="*/ 366177 w 1822120"/>
                <a:gd name="connsiteY395" fmla="*/ 986138 h 1349873"/>
                <a:gd name="connsiteX396" fmla="*/ 360612 w 1822120"/>
                <a:gd name="connsiteY396" fmla="*/ 1002838 h 1349873"/>
                <a:gd name="connsiteX397" fmla="*/ 357273 w 1822120"/>
                <a:gd name="connsiteY397" fmla="*/ 1018425 h 1349873"/>
                <a:gd name="connsiteX398" fmla="*/ 350595 w 1822120"/>
                <a:gd name="connsiteY398" fmla="*/ 1035125 h 1349873"/>
                <a:gd name="connsiteX399" fmla="*/ 341691 w 1822120"/>
                <a:gd name="connsiteY399" fmla="*/ 1055165 h 1349873"/>
                <a:gd name="connsiteX400" fmla="*/ 332787 w 1822120"/>
                <a:gd name="connsiteY400" fmla="*/ 1074091 h 1349873"/>
                <a:gd name="connsiteX401" fmla="*/ 323605 w 1822120"/>
                <a:gd name="connsiteY401" fmla="*/ 1088565 h 1349873"/>
                <a:gd name="connsiteX402" fmla="*/ 310527 w 1822120"/>
                <a:gd name="connsiteY402" fmla="*/ 1081885 h 1349873"/>
                <a:gd name="connsiteX403" fmla="*/ 307188 w 1822120"/>
                <a:gd name="connsiteY403" fmla="*/ 1064071 h 1349873"/>
                <a:gd name="connsiteX404" fmla="*/ 307188 w 1822120"/>
                <a:gd name="connsiteY404" fmla="*/ 1046258 h 1349873"/>
                <a:gd name="connsiteX405" fmla="*/ 304962 w 1822120"/>
                <a:gd name="connsiteY405" fmla="*/ 1028445 h 1349873"/>
                <a:gd name="connsiteX406" fmla="*/ 296058 w 1822120"/>
                <a:gd name="connsiteY406" fmla="*/ 1023991 h 1349873"/>
                <a:gd name="connsiteX407" fmla="*/ 283815 w 1822120"/>
                <a:gd name="connsiteY407" fmla="*/ 1021765 h 1349873"/>
                <a:gd name="connsiteX408" fmla="*/ 282702 w 1822120"/>
                <a:gd name="connsiteY408" fmla="*/ 998385 h 1349873"/>
                <a:gd name="connsiteX409" fmla="*/ 280476 w 1822120"/>
                <a:gd name="connsiteY409" fmla="*/ 979458 h 1349873"/>
                <a:gd name="connsiteX410" fmla="*/ 270459 w 1822120"/>
                <a:gd name="connsiteY410" fmla="*/ 972778 h 1349873"/>
                <a:gd name="connsiteX411" fmla="*/ 258216 w 1822120"/>
                <a:gd name="connsiteY411" fmla="*/ 979458 h 1349873"/>
                <a:gd name="connsiteX412" fmla="*/ 244860 w 1822120"/>
                <a:gd name="connsiteY412" fmla="*/ 979458 h 1349873"/>
                <a:gd name="connsiteX413" fmla="*/ 242634 w 1822120"/>
                <a:gd name="connsiteY413" fmla="*/ 970551 h 1349873"/>
                <a:gd name="connsiteX414" fmla="*/ 239295 w 1822120"/>
                <a:gd name="connsiteY414" fmla="*/ 952738 h 1349873"/>
                <a:gd name="connsiteX415" fmla="*/ 231504 w 1822120"/>
                <a:gd name="connsiteY415" fmla="*/ 940491 h 1349873"/>
                <a:gd name="connsiteX416" fmla="*/ 218148 w 1822120"/>
                <a:gd name="connsiteY416" fmla="*/ 954965 h 1349873"/>
                <a:gd name="connsiteX417" fmla="*/ 204792 w 1822120"/>
                <a:gd name="connsiteY417" fmla="*/ 964985 h 1349873"/>
                <a:gd name="connsiteX418" fmla="*/ 192549 w 1822120"/>
                <a:gd name="connsiteY418" fmla="*/ 978345 h 1349873"/>
                <a:gd name="connsiteX419" fmla="*/ 178080 w 1822120"/>
                <a:gd name="connsiteY419" fmla="*/ 987251 h 1349873"/>
                <a:gd name="connsiteX420" fmla="*/ 178080 w 1822120"/>
                <a:gd name="connsiteY420" fmla="*/ 1003951 h 1349873"/>
                <a:gd name="connsiteX421" fmla="*/ 179193 w 1822120"/>
                <a:gd name="connsiteY421" fmla="*/ 1021765 h 1349873"/>
                <a:gd name="connsiteX422" fmla="*/ 169176 w 1822120"/>
                <a:gd name="connsiteY422" fmla="*/ 1030671 h 1349873"/>
                <a:gd name="connsiteX423" fmla="*/ 169176 w 1822120"/>
                <a:gd name="connsiteY423" fmla="*/ 1045145 h 1349873"/>
                <a:gd name="connsiteX424" fmla="*/ 168063 w 1822120"/>
                <a:gd name="connsiteY424" fmla="*/ 1059618 h 1349873"/>
                <a:gd name="connsiteX425" fmla="*/ 156933 w 1822120"/>
                <a:gd name="connsiteY425" fmla="*/ 1069638 h 1349873"/>
                <a:gd name="connsiteX426" fmla="*/ 149142 w 1822120"/>
                <a:gd name="connsiteY426" fmla="*/ 1082998 h 1349873"/>
                <a:gd name="connsiteX427" fmla="*/ 142464 w 1822120"/>
                <a:gd name="connsiteY427" fmla="*/ 1096358 h 1349873"/>
                <a:gd name="connsiteX428" fmla="*/ 125769 w 1822120"/>
                <a:gd name="connsiteY428" fmla="*/ 1096358 h 1349873"/>
                <a:gd name="connsiteX429" fmla="*/ 109074 w 1822120"/>
                <a:gd name="connsiteY429" fmla="*/ 1094132 h 1349873"/>
                <a:gd name="connsiteX430" fmla="*/ 91266 w 1822120"/>
                <a:gd name="connsiteY430" fmla="*/ 1093018 h 1349873"/>
                <a:gd name="connsiteX431" fmla="*/ 85701 w 1822120"/>
                <a:gd name="connsiteY431" fmla="*/ 1085225 h 1349873"/>
                <a:gd name="connsiteX432" fmla="*/ 71232 w 1822120"/>
                <a:gd name="connsiteY432" fmla="*/ 1086338 h 1349873"/>
                <a:gd name="connsiteX433" fmla="*/ 58989 w 1822120"/>
                <a:gd name="connsiteY433" fmla="*/ 1087452 h 1349873"/>
                <a:gd name="connsiteX434" fmla="*/ 50085 w 1822120"/>
                <a:gd name="connsiteY434" fmla="*/ 1100812 h 1349873"/>
                <a:gd name="connsiteX435" fmla="*/ 42572 w 1822120"/>
                <a:gd name="connsiteY435" fmla="*/ 1117233 h 1349873"/>
                <a:gd name="connsiteX436" fmla="*/ 30051 w 1822120"/>
                <a:gd name="connsiteY436" fmla="*/ 1106378 h 1349873"/>
                <a:gd name="connsiteX437" fmla="*/ 33390 w 1822120"/>
                <a:gd name="connsiteY437" fmla="*/ 1093018 h 1349873"/>
                <a:gd name="connsiteX438" fmla="*/ 36729 w 1822120"/>
                <a:gd name="connsiteY438" fmla="*/ 1079658 h 1349873"/>
                <a:gd name="connsiteX439" fmla="*/ 24486 w 1822120"/>
                <a:gd name="connsiteY439" fmla="*/ 1071865 h 1349873"/>
                <a:gd name="connsiteX440" fmla="*/ 13356 w 1822120"/>
                <a:gd name="connsiteY440" fmla="*/ 1065185 h 1349873"/>
                <a:gd name="connsiteX441" fmla="*/ 21147 w 1822120"/>
                <a:gd name="connsiteY441" fmla="*/ 1051825 h 1349873"/>
                <a:gd name="connsiteX442" fmla="*/ 28938 w 1822120"/>
                <a:gd name="connsiteY442" fmla="*/ 1039578 h 1349873"/>
                <a:gd name="connsiteX443" fmla="*/ 33390 w 1822120"/>
                <a:gd name="connsiteY443" fmla="*/ 1028445 h 1349873"/>
                <a:gd name="connsiteX444" fmla="*/ 34503 w 1822120"/>
                <a:gd name="connsiteY444" fmla="*/ 1017311 h 1349873"/>
                <a:gd name="connsiteX445" fmla="*/ 23373 w 1822120"/>
                <a:gd name="connsiteY445" fmla="*/ 1005065 h 1349873"/>
                <a:gd name="connsiteX446" fmla="*/ 13356 w 1822120"/>
                <a:gd name="connsiteY446" fmla="*/ 997271 h 1349873"/>
                <a:gd name="connsiteX447" fmla="*/ 4452 w 1822120"/>
                <a:gd name="connsiteY447" fmla="*/ 989478 h 1349873"/>
                <a:gd name="connsiteX448" fmla="*/ 2226 w 1822120"/>
                <a:gd name="connsiteY448" fmla="*/ 976118 h 1349873"/>
                <a:gd name="connsiteX449" fmla="*/ 0 w 1822120"/>
                <a:gd name="connsiteY449" fmla="*/ 959418 h 1349873"/>
                <a:gd name="connsiteX450" fmla="*/ 0 w 1822120"/>
                <a:gd name="connsiteY450" fmla="*/ 937708 h 1349873"/>
                <a:gd name="connsiteX451" fmla="*/ 14469 w 1822120"/>
                <a:gd name="connsiteY451" fmla="*/ 929358 h 1349873"/>
                <a:gd name="connsiteX452" fmla="*/ 20034 w 1822120"/>
                <a:gd name="connsiteY452" fmla="*/ 917111 h 1349873"/>
                <a:gd name="connsiteX453" fmla="*/ 11130 w 1822120"/>
                <a:gd name="connsiteY453" fmla="*/ 904864 h 1349873"/>
                <a:gd name="connsiteX454" fmla="*/ 2226 w 1822120"/>
                <a:gd name="connsiteY454" fmla="*/ 894844 h 1349873"/>
                <a:gd name="connsiteX455" fmla="*/ 8904 w 1822120"/>
                <a:gd name="connsiteY455" fmla="*/ 882598 h 1349873"/>
                <a:gd name="connsiteX456" fmla="*/ 17808 w 1822120"/>
                <a:gd name="connsiteY456" fmla="*/ 878144 h 1349873"/>
                <a:gd name="connsiteX457" fmla="*/ 32277 w 1822120"/>
                <a:gd name="connsiteY457" fmla="*/ 878144 h 1349873"/>
                <a:gd name="connsiteX458" fmla="*/ 33390 w 1822120"/>
                <a:gd name="connsiteY458" fmla="*/ 861444 h 1349873"/>
                <a:gd name="connsiteX459" fmla="*/ 37842 w 1822120"/>
                <a:gd name="connsiteY459" fmla="*/ 850311 h 1349873"/>
                <a:gd name="connsiteX460" fmla="*/ 46746 w 1822120"/>
                <a:gd name="connsiteY460" fmla="*/ 838064 h 1349873"/>
                <a:gd name="connsiteX461" fmla="*/ 43407 w 1822120"/>
                <a:gd name="connsiteY461" fmla="*/ 820251 h 1349873"/>
                <a:gd name="connsiteX462" fmla="*/ 40068 w 1822120"/>
                <a:gd name="connsiteY462" fmla="*/ 806891 h 1349873"/>
                <a:gd name="connsiteX463" fmla="*/ 46746 w 1822120"/>
                <a:gd name="connsiteY463" fmla="*/ 794644 h 1349873"/>
                <a:gd name="connsiteX464" fmla="*/ 56763 w 1822120"/>
                <a:gd name="connsiteY464" fmla="*/ 780171 h 1349873"/>
                <a:gd name="connsiteX465" fmla="*/ 66780 w 1822120"/>
                <a:gd name="connsiteY465" fmla="*/ 766811 h 1349873"/>
                <a:gd name="connsiteX466" fmla="*/ 81249 w 1822120"/>
                <a:gd name="connsiteY466" fmla="*/ 759017 h 1349873"/>
                <a:gd name="connsiteX467" fmla="*/ 96831 w 1822120"/>
                <a:gd name="connsiteY467" fmla="*/ 752337 h 1349873"/>
                <a:gd name="connsiteX468" fmla="*/ 96831 w 1822120"/>
                <a:gd name="connsiteY468" fmla="*/ 733411 h 1349873"/>
                <a:gd name="connsiteX469" fmla="*/ 95718 w 1822120"/>
                <a:gd name="connsiteY469" fmla="*/ 721164 h 1349873"/>
                <a:gd name="connsiteX470" fmla="*/ 96831 w 1822120"/>
                <a:gd name="connsiteY470" fmla="*/ 702237 h 1349873"/>
                <a:gd name="connsiteX471" fmla="*/ 106848 w 1822120"/>
                <a:gd name="connsiteY471" fmla="*/ 710030 h 1349873"/>
                <a:gd name="connsiteX472" fmla="*/ 116865 w 1822120"/>
                <a:gd name="connsiteY472" fmla="*/ 718937 h 1349873"/>
                <a:gd name="connsiteX473" fmla="*/ 124656 w 1822120"/>
                <a:gd name="connsiteY473" fmla="*/ 728957 h 1349873"/>
                <a:gd name="connsiteX474" fmla="*/ 139125 w 1822120"/>
                <a:gd name="connsiteY474" fmla="*/ 731184 h 1349873"/>
                <a:gd name="connsiteX475" fmla="*/ 150255 w 1822120"/>
                <a:gd name="connsiteY475" fmla="*/ 728957 h 1349873"/>
                <a:gd name="connsiteX476" fmla="*/ 156933 w 1822120"/>
                <a:gd name="connsiteY476" fmla="*/ 718937 h 1349873"/>
                <a:gd name="connsiteX477" fmla="*/ 152481 w 1822120"/>
                <a:gd name="connsiteY477" fmla="*/ 707804 h 1349873"/>
                <a:gd name="connsiteX478" fmla="*/ 146916 w 1822120"/>
                <a:gd name="connsiteY478" fmla="*/ 695557 h 1349873"/>
                <a:gd name="connsiteX479" fmla="*/ 156895 w 1822120"/>
                <a:gd name="connsiteY479" fmla="*/ 679475 h 1349873"/>
                <a:gd name="connsiteX480" fmla="*/ 155820 w 1822120"/>
                <a:gd name="connsiteY480" fmla="*/ 665497 h 1349873"/>
                <a:gd name="connsiteX481" fmla="*/ 154707 w 1822120"/>
                <a:gd name="connsiteY481" fmla="*/ 649910 h 1349873"/>
                <a:gd name="connsiteX482" fmla="*/ 153594 w 1822120"/>
                <a:gd name="connsiteY482" fmla="*/ 637664 h 1349873"/>
                <a:gd name="connsiteX483" fmla="*/ 144690 w 1822120"/>
                <a:gd name="connsiteY483" fmla="*/ 628757 h 1349873"/>
                <a:gd name="connsiteX484" fmla="*/ 140238 w 1822120"/>
                <a:gd name="connsiteY484" fmla="*/ 613170 h 1349873"/>
                <a:gd name="connsiteX485" fmla="*/ 141351 w 1822120"/>
                <a:gd name="connsiteY485" fmla="*/ 603150 h 1349873"/>
                <a:gd name="connsiteX486" fmla="*/ 144690 w 1822120"/>
                <a:gd name="connsiteY486" fmla="*/ 592017 h 1349873"/>
                <a:gd name="connsiteX487" fmla="*/ 152481 w 1822120"/>
                <a:gd name="connsiteY487" fmla="*/ 587563 h 1349873"/>
                <a:gd name="connsiteX488" fmla="*/ 156933 w 1822120"/>
                <a:gd name="connsiteY488" fmla="*/ 576430 h 1349873"/>
                <a:gd name="connsiteX489" fmla="*/ 156933 w 1822120"/>
                <a:gd name="connsiteY489" fmla="*/ 561957 h 1349873"/>
                <a:gd name="connsiteX490" fmla="*/ 153594 w 1822120"/>
                <a:gd name="connsiteY490" fmla="*/ 549154 h 1349873"/>
                <a:gd name="connsiteX491" fmla="*/ 142464 w 1822120"/>
                <a:gd name="connsiteY491" fmla="*/ 533010 h 1349873"/>
                <a:gd name="connsiteX492" fmla="*/ 129108 w 1822120"/>
                <a:gd name="connsiteY492" fmla="*/ 520763 h 1349873"/>
                <a:gd name="connsiteX493" fmla="*/ 117978 w 1822120"/>
                <a:gd name="connsiteY493" fmla="*/ 511857 h 1349873"/>
                <a:gd name="connsiteX494" fmla="*/ 111300 w 1822120"/>
                <a:gd name="connsiteY494" fmla="*/ 498496 h 1349873"/>
                <a:gd name="connsiteX495" fmla="*/ 121317 w 1822120"/>
                <a:gd name="connsiteY495" fmla="*/ 486250 h 1349873"/>
                <a:gd name="connsiteX496" fmla="*/ 136899 w 1822120"/>
                <a:gd name="connsiteY496" fmla="*/ 477343 h 1349873"/>
                <a:gd name="connsiteX497" fmla="*/ 156933 w 1822120"/>
                <a:gd name="connsiteY497" fmla="*/ 470663 h 1349873"/>
                <a:gd name="connsiteX498" fmla="*/ 162498 w 1822120"/>
                <a:gd name="connsiteY498" fmla="*/ 457303 h 1349873"/>
                <a:gd name="connsiteX499" fmla="*/ 169176 w 1822120"/>
                <a:gd name="connsiteY499" fmla="*/ 440603 h 1349873"/>
                <a:gd name="connsiteX500" fmla="*/ 179193 w 1822120"/>
                <a:gd name="connsiteY500" fmla="*/ 430583 h 1349873"/>
                <a:gd name="connsiteX501" fmla="*/ 190323 w 1822120"/>
                <a:gd name="connsiteY501" fmla="*/ 421676 h 1349873"/>
                <a:gd name="connsiteX502" fmla="*/ 189210 w 1822120"/>
                <a:gd name="connsiteY502" fmla="*/ 412770 h 1349873"/>
                <a:gd name="connsiteX503" fmla="*/ 189210 w 1822120"/>
                <a:gd name="connsiteY503" fmla="*/ 403863 h 1349873"/>
                <a:gd name="connsiteX504" fmla="*/ 182532 w 1822120"/>
                <a:gd name="connsiteY504" fmla="*/ 389389 h 1349873"/>
                <a:gd name="connsiteX505" fmla="*/ 174741 w 1822120"/>
                <a:gd name="connsiteY505" fmla="*/ 379369 h 1349873"/>
                <a:gd name="connsiteX506" fmla="*/ 168063 w 1822120"/>
                <a:gd name="connsiteY506" fmla="*/ 369349 h 1349873"/>
                <a:gd name="connsiteX507" fmla="*/ 168063 w 1822120"/>
                <a:gd name="connsiteY507" fmla="*/ 359329 h 1349873"/>
                <a:gd name="connsiteX508" fmla="*/ 169176 w 1822120"/>
                <a:gd name="connsiteY508" fmla="*/ 349309 h 1349873"/>
                <a:gd name="connsiteX509" fmla="*/ 166950 w 1822120"/>
                <a:gd name="connsiteY509" fmla="*/ 330661 h 1349873"/>
                <a:gd name="connsiteX510" fmla="*/ 166672 w 1822120"/>
                <a:gd name="connsiteY510" fmla="*/ 329826 h 1349873"/>
                <a:gd name="connsiteX511" fmla="*/ 163611 w 1822120"/>
                <a:gd name="connsiteY511" fmla="*/ 313683 h 1349873"/>
                <a:gd name="connsiteX512" fmla="*/ 161385 w 1822120"/>
                <a:gd name="connsiteY512" fmla="*/ 303663 h 1349873"/>
                <a:gd name="connsiteX513" fmla="*/ 156933 w 1822120"/>
                <a:gd name="connsiteY513" fmla="*/ 290303 h 1349873"/>
                <a:gd name="connsiteX514" fmla="*/ 150255 w 1822120"/>
                <a:gd name="connsiteY514" fmla="*/ 278056 h 1349873"/>
                <a:gd name="connsiteX515" fmla="*/ 139125 w 1822120"/>
                <a:gd name="connsiteY515" fmla="*/ 269149 h 1349873"/>
                <a:gd name="connsiteX516" fmla="*/ 121317 w 1822120"/>
                <a:gd name="connsiteY516" fmla="*/ 263582 h 1349873"/>
                <a:gd name="connsiteX517" fmla="*/ 122430 w 1822120"/>
                <a:gd name="connsiteY517" fmla="*/ 251336 h 1349873"/>
                <a:gd name="connsiteX518" fmla="*/ 111300 w 1822120"/>
                <a:gd name="connsiteY518" fmla="*/ 240202 h 1349873"/>
                <a:gd name="connsiteX519" fmla="*/ 96831 w 1822120"/>
                <a:gd name="connsiteY519" fmla="*/ 252449 h 1349873"/>
                <a:gd name="connsiteX520" fmla="*/ 87927 w 1822120"/>
                <a:gd name="connsiteY520" fmla="*/ 241316 h 1349873"/>
                <a:gd name="connsiteX521" fmla="*/ 86814 w 1822120"/>
                <a:gd name="connsiteY521" fmla="*/ 231296 h 1349873"/>
                <a:gd name="connsiteX522" fmla="*/ 85701 w 1822120"/>
                <a:gd name="connsiteY522" fmla="*/ 217936 h 1349873"/>
                <a:gd name="connsiteX523" fmla="*/ 76797 w 1822120"/>
                <a:gd name="connsiteY523" fmla="*/ 204576 h 1349873"/>
                <a:gd name="connsiteX524" fmla="*/ 66780 w 1822120"/>
                <a:gd name="connsiteY524" fmla="*/ 192329 h 1349873"/>
                <a:gd name="connsiteX525" fmla="*/ 74571 w 1822120"/>
                <a:gd name="connsiteY525" fmla="*/ 173402 h 1349873"/>
                <a:gd name="connsiteX526" fmla="*/ 87927 w 1822120"/>
                <a:gd name="connsiteY526" fmla="*/ 158929 h 1349873"/>
                <a:gd name="connsiteX527" fmla="*/ 100170 w 1822120"/>
                <a:gd name="connsiteY527" fmla="*/ 147795 h 1349873"/>
                <a:gd name="connsiteX528" fmla="*/ 115752 w 1822120"/>
                <a:gd name="connsiteY528" fmla="*/ 143342 h 1349873"/>
                <a:gd name="connsiteX529" fmla="*/ 124656 w 1822120"/>
                <a:gd name="connsiteY529" fmla="*/ 145569 h 1349873"/>
                <a:gd name="connsiteX530" fmla="*/ 136899 w 1822120"/>
                <a:gd name="connsiteY530" fmla="*/ 137775 h 1349873"/>
                <a:gd name="connsiteX531" fmla="*/ 150255 w 1822120"/>
                <a:gd name="connsiteY531" fmla="*/ 140002 h 1349873"/>
                <a:gd name="connsiteX532" fmla="*/ 162776 w 1822120"/>
                <a:gd name="connsiteY532" fmla="*/ 144455 h 1349873"/>
                <a:gd name="connsiteX533" fmla="*/ 179471 w 1822120"/>
                <a:gd name="connsiteY533" fmla="*/ 135827 h 1349873"/>
                <a:gd name="connsiteX534" fmla="*/ 190323 w 1822120"/>
                <a:gd name="connsiteY534" fmla="*/ 127755 h 1349873"/>
                <a:gd name="connsiteX535" fmla="*/ 189210 w 1822120"/>
                <a:gd name="connsiteY535" fmla="*/ 115508 h 1349873"/>
                <a:gd name="connsiteX536" fmla="*/ 181419 w 1822120"/>
                <a:gd name="connsiteY536" fmla="*/ 105488 h 1349873"/>
                <a:gd name="connsiteX537" fmla="*/ 178080 w 1822120"/>
                <a:gd name="connsiteY537" fmla="*/ 91015 h 1349873"/>
                <a:gd name="connsiteX538" fmla="*/ 181419 w 1822120"/>
                <a:gd name="connsiteY538" fmla="*/ 74315 h 1349873"/>
                <a:gd name="connsiteX539" fmla="*/ 195888 w 1822120"/>
                <a:gd name="connsiteY539" fmla="*/ 56502 h 1349873"/>
                <a:gd name="connsiteX540" fmla="*/ 208131 w 1822120"/>
                <a:gd name="connsiteY540" fmla="*/ 44255 h 1349873"/>
                <a:gd name="connsiteX541" fmla="*/ 222600 w 1822120"/>
                <a:gd name="connsiteY541" fmla="*/ 32008 h 1349873"/>
                <a:gd name="connsiteX542" fmla="*/ 230391 w 1822120"/>
                <a:gd name="connsiteY542" fmla="*/ 39802 h 1349873"/>
                <a:gd name="connsiteX543" fmla="*/ 240408 w 1822120"/>
                <a:gd name="connsiteY543" fmla="*/ 46482 h 1349873"/>
                <a:gd name="connsiteX544" fmla="*/ 252651 w 1822120"/>
                <a:gd name="connsiteY544" fmla="*/ 39802 h 1349873"/>
                <a:gd name="connsiteX545" fmla="*/ 260442 w 1822120"/>
                <a:gd name="connsiteY545" fmla="*/ 33122 h 1349873"/>
                <a:gd name="connsiteX546" fmla="*/ 274911 w 1822120"/>
                <a:gd name="connsiteY546" fmla="*/ 32008 h 1349873"/>
                <a:gd name="connsiteX547" fmla="*/ 283815 w 1822120"/>
                <a:gd name="connsiteY547" fmla="*/ 18648 h 1349873"/>
                <a:gd name="connsiteX548" fmla="*/ 294945 w 1822120"/>
                <a:gd name="connsiteY548" fmla="*/ 3061 h 1349873"/>
                <a:gd name="connsiteX549" fmla="*/ 306075 w 1822120"/>
                <a:gd name="connsiteY549" fmla="*/ 835 h 1349873"/>
                <a:gd name="connsiteX550" fmla="*/ 321936 w 1822120"/>
                <a:gd name="connsiteY550" fmla="*/ 0 h 1349873"/>
                <a:gd name="connsiteX0" fmla="*/ 321936 w 1822120"/>
                <a:gd name="connsiteY0" fmla="*/ 0 h 1349873"/>
                <a:gd name="connsiteX1" fmla="*/ 337796 w 1822120"/>
                <a:gd name="connsiteY1" fmla="*/ 5010 h 1349873"/>
                <a:gd name="connsiteX2" fmla="*/ 336126 w 1822120"/>
                <a:gd name="connsiteY2" fmla="*/ 25328 h 1349873"/>
                <a:gd name="connsiteX3" fmla="*/ 349482 w 1822120"/>
                <a:gd name="connsiteY3" fmla="*/ 30895 h 1349873"/>
                <a:gd name="connsiteX4" fmla="*/ 360612 w 1822120"/>
                <a:gd name="connsiteY4" fmla="*/ 39802 h 1349873"/>
                <a:gd name="connsiteX5" fmla="*/ 372855 w 1822120"/>
                <a:gd name="connsiteY5" fmla="*/ 48708 h 1349873"/>
                <a:gd name="connsiteX6" fmla="*/ 383985 w 1822120"/>
                <a:gd name="connsiteY6" fmla="*/ 59842 h 1349873"/>
                <a:gd name="connsiteX7" fmla="*/ 400680 w 1822120"/>
                <a:gd name="connsiteY7" fmla="*/ 56502 h 1349873"/>
                <a:gd name="connsiteX8" fmla="*/ 411810 w 1822120"/>
                <a:gd name="connsiteY8" fmla="*/ 48708 h 1349873"/>
                <a:gd name="connsiteX9" fmla="*/ 424053 w 1822120"/>
                <a:gd name="connsiteY9" fmla="*/ 42028 h 1349873"/>
                <a:gd name="connsiteX10" fmla="*/ 430731 w 1822120"/>
                <a:gd name="connsiteY10" fmla="*/ 57615 h 1349873"/>
                <a:gd name="connsiteX11" fmla="*/ 446313 w 1822120"/>
                <a:gd name="connsiteY11" fmla="*/ 58728 h 1349873"/>
                <a:gd name="connsiteX12" fmla="*/ 456330 w 1822120"/>
                <a:gd name="connsiteY12" fmla="*/ 49822 h 1349873"/>
                <a:gd name="connsiteX13" fmla="*/ 463008 w 1822120"/>
                <a:gd name="connsiteY13" fmla="*/ 42028 h 1349873"/>
                <a:gd name="connsiteX14" fmla="*/ 473025 w 1822120"/>
                <a:gd name="connsiteY14" fmla="*/ 48708 h 1349873"/>
                <a:gd name="connsiteX15" fmla="*/ 480816 w 1822120"/>
                <a:gd name="connsiteY15" fmla="*/ 55388 h 1349873"/>
                <a:gd name="connsiteX16" fmla="*/ 485268 w 1822120"/>
                <a:gd name="connsiteY16" fmla="*/ 74315 h 1349873"/>
                <a:gd name="connsiteX17" fmla="*/ 498624 w 1822120"/>
                <a:gd name="connsiteY17" fmla="*/ 65408 h 1349873"/>
                <a:gd name="connsiteX18" fmla="*/ 509754 w 1822120"/>
                <a:gd name="connsiteY18" fmla="*/ 55388 h 1349873"/>
                <a:gd name="connsiteX19" fmla="*/ 514206 w 1822120"/>
                <a:gd name="connsiteY19" fmla="*/ 44255 h 1349873"/>
                <a:gd name="connsiteX20" fmla="*/ 520884 w 1822120"/>
                <a:gd name="connsiteY20" fmla="*/ 35348 h 1349873"/>
                <a:gd name="connsiteX21" fmla="*/ 529788 w 1822120"/>
                <a:gd name="connsiteY21" fmla="*/ 25328 h 1349873"/>
                <a:gd name="connsiteX22" fmla="*/ 539805 w 1822120"/>
                <a:gd name="connsiteY22" fmla="*/ 30895 h 1349873"/>
                <a:gd name="connsiteX23" fmla="*/ 549822 w 1822120"/>
                <a:gd name="connsiteY23" fmla="*/ 43142 h 1349873"/>
                <a:gd name="connsiteX24" fmla="*/ 558726 w 1822120"/>
                <a:gd name="connsiteY24" fmla="*/ 63182 h 1349873"/>
                <a:gd name="connsiteX25" fmla="*/ 567630 w 1822120"/>
                <a:gd name="connsiteY25" fmla="*/ 77655 h 1349873"/>
                <a:gd name="connsiteX26" fmla="*/ 575422 w 1822120"/>
                <a:gd name="connsiteY26" fmla="*/ 94355 h 1349873"/>
                <a:gd name="connsiteX27" fmla="*/ 579874 w 1822120"/>
                <a:gd name="connsiteY27" fmla="*/ 107715 h 1349873"/>
                <a:gd name="connsiteX28" fmla="*/ 578761 w 1822120"/>
                <a:gd name="connsiteY28" fmla="*/ 122188 h 1349873"/>
                <a:gd name="connsiteX29" fmla="*/ 584326 w 1822120"/>
                <a:gd name="connsiteY29" fmla="*/ 134435 h 1349873"/>
                <a:gd name="connsiteX30" fmla="*/ 594343 w 1822120"/>
                <a:gd name="connsiteY30" fmla="*/ 145569 h 1349873"/>
                <a:gd name="connsiteX31" fmla="*/ 607699 w 1822120"/>
                <a:gd name="connsiteY31" fmla="*/ 141115 h 1349873"/>
                <a:gd name="connsiteX32" fmla="*/ 619942 w 1822120"/>
                <a:gd name="connsiteY32" fmla="*/ 142229 h 1349873"/>
                <a:gd name="connsiteX33" fmla="*/ 631072 w 1822120"/>
                <a:gd name="connsiteY33" fmla="*/ 154475 h 1349873"/>
                <a:gd name="connsiteX34" fmla="*/ 645541 w 1822120"/>
                <a:gd name="connsiteY34" fmla="*/ 154475 h 1349873"/>
                <a:gd name="connsiteX35" fmla="*/ 658897 w 1822120"/>
                <a:gd name="connsiteY35" fmla="*/ 155589 h 1349873"/>
                <a:gd name="connsiteX36" fmla="*/ 667801 w 1822120"/>
                <a:gd name="connsiteY36" fmla="*/ 168949 h 1349873"/>
                <a:gd name="connsiteX37" fmla="*/ 670027 w 1822120"/>
                <a:gd name="connsiteY37" fmla="*/ 186762 h 1349873"/>
                <a:gd name="connsiteX38" fmla="*/ 670027 w 1822120"/>
                <a:gd name="connsiteY38" fmla="*/ 199009 h 1349873"/>
                <a:gd name="connsiteX39" fmla="*/ 670027 w 1822120"/>
                <a:gd name="connsiteY39" fmla="*/ 214596 h 1349873"/>
                <a:gd name="connsiteX40" fmla="*/ 666688 w 1822120"/>
                <a:gd name="connsiteY40" fmla="*/ 227956 h 1349873"/>
                <a:gd name="connsiteX41" fmla="*/ 673366 w 1822120"/>
                <a:gd name="connsiteY41" fmla="*/ 235749 h 1349873"/>
                <a:gd name="connsiteX42" fmla="*/ 662236 w 1822120"/>
                <a:gd name="connsiteY42" fmla="*/ 246882 h 1349873"/>
                <a:gd name="connsiteX43" fmla="*/ 647767 w 1822120"/>
                <a:gd name="connsiteY43" fmla="*/ 253562 h 1349873"/>
                <a:gd name="connsiteX44" fmla="*/ 634411 w 1822120"/>
                <a:gd name="connsiteY44" fmla="*/ 267757 h 1349873"/>
                <a:gd name="connsiteX45" fmla="*/ 634391 w 1822120"/>
                <a:gd name="connsiteY45" fmla="*/ 267762 h 1349873"/>
                <a:gd name="connsiteX46" fmla="*/ 639956 w 1822120"/>
                <a:gd name="connsiteY46" fmla="*/ 281119 h 1349873"/>
                <a:gd name="connsiteX47" fmla="*/ 641070 w 1822120"/>
                <a:gd name="connsiteY47" fmla="*/ 293378 h 1349873"/>
                <a:gd name="connsiteX48" fmla="*/ 651098 w 1822120"/>
                <a:gd name="connsiteY48" fmla="*/ 300065 h 1349873"/>
                <a:gd name="connsiteX49" fmla="*/ 663354 w 1822120"/>
                <a:gd name="connsiteY49" fmla="*/ 302293 h 1349873"/>
                <a:gd name="connsiteX50" fmla="*/ 667811 w 1822120"/>
                <a:gd name="connsiteY50" fmla="*/ 311209 h 1349873"/>
                <a:gd name="connsiteX51" fmla="*/ 680067 w 1822120"/>
                <a:gd name="connsiteY51" fmla="*/ 319010 h 1349873"/>
                <a:gd name="connsiteX52" fmla="*/ 693437 w 1822120"/>
                <a:gd name="connsiteY52" fmla="*/ 312323 h 1349873"/>
                <a:gd name="connsiteX53" fmla="*/ 703465 w 1822120"/>
                <a:gd name="connsiteY53" fmla="*/ 303408 h 1349873"/>
                <a:gd name="connsiteX54" fmla="*/ 716835 w 1822120"/>
                <a:gd name="connsiteY54" fmla="*/ 304522 h 1349873"/>
                <a:gd name="connsiteX55" fmla="*/ 730206 w 1822120"/>
                <a:gd name="connsiteY55" fmla="*/ 307866 h 1349873"/>
                <a:gd name="connsiteX56" fmla="*/ 743576 w 1822120"/>
                <a:gd name="connsiteY56" fmla="*/ 311209 h 1349873"/>
                <a:gd name="connsiteX57" fmla="*/ 761403 w 1822120"/>
                <a:gd name="connsiteY57" fmla="*/ 312323 h 1349873"/>
                <a:gd name="connsiteX58" fmla="*/ 771431 w 1822120"/>
                <a:gd name="connsiteY58" fmla="*/ 320125 h 1349873"/>
                <a:gd name="connsiteX59" fmla="*/ 780345 w 1822120"/>
                <a:gd name="connsiteY59" fmla="*/ 310095 h 1349873"/>
                <a:gd name="connsiteX60" fmla="*/ 791487 w 1822120"/>
                <a:gd name="connsiteY60" fmla="*/ 307866 h 1349873"/>
                <a:gd name="connsiteX61" fmla="*/ 802629 w 1822120"/>
                <a:gd name="connsiteY61" fmla="*/ 304522 h 1349873"/>
                <a:gd name="connsiteX62" fmla="*/ 812656 w 1822120"/>
                <a:gd name="connsiteY62" fmla="*/ 296721 h 1349873"/>
                <a:gd name="connsiteX63" fmla="*/ 813771 w 1822120"/>
                <a:gd name="connsiteY63" fmla="*/ 279169 h 1349873"/>
                <a:gd name="connsiteX64" fmla="*/ 814049 w 1822120"/>
                <a:gd name="connsiteY64" fmla="*/ 279169 h 1349873"/>
                <a:gd name="connsiteX65" fmla="*/ 812656 w 1822120"/>
                <a:gd name="connsiteY65" fmla="*/ 261059 h 1349873"/>
                <a:gd name="connsiteX66" fmla="*/ 820456 w 1822120"/>
                <a:gd name="connsiteY66" fmla="*/ 252143 h 1349873"/>
                <a:gd name="connsiteX67" fmla="*/ 832712 w 1822120"/>
                <a:gd name="connsiteY67" fmla="*/ 246571 h 1349873"/>
                <a:gd name="connsiteX68" fmla="*/ 846082 w 1822120"/>
                <a:gd name="connsiteY68" fmla="*/ 251029 h 1349873"/>
                <a:gd name="connsiteX69" fmla="*/ 859453 w 1822120"/>
                <a:gd name="connsiteY69" fmla="*/ 259944 h 1349873"/>
                <a:gd name="connsiteX70" fmla="*/ 870595 w 1822120"/>
                <a:gd name="connsiteY70" fmla="*/ 255487 h 1349873"/>
                <a:gd name="connsiteX71" fmla="*/ 878394 w 1822120"/>
                <a:gd name="connsiteY71" fmla="*/ 247686 h 1349873"/>
                <a:gd name="connsiteX72" fmla="*/ 886193 w 1822120"/>
                <a:gd name="connsiteY72" fmla="*/ 263288 h 1349873"/>
                <a:gd name="connsiteX73" fmla="*/ 893993 w 1822120"/>
                <a:gd name="connsiteY73" fmla="*/ 254372 h 1349873"/>
                <a:gd name="connsiteX74" fmla="*/ 904021 w 1822120"/>
                <a:gd name="connsiteY74" fmla="*/ 246571 h 1349873"/>
                <a:gd name="connsiteX75" fmla="*/ 917391 w 1822120"/>
                <a:gd name="connsiteY75" fmla="*/ 240999 h 1349873"/>
                <a:gd name="connsiteX76" fmla="*/ 926305 w 1822120"/>
                <a:gd name="connsiteY76" fmla="*/ 251029 h 1349873"/>
                <a:gd name="connsiteX77" fmla="*/ 928533 w 1822120"/>
                <a:gd name="connsiteY77" fmla="*/ 268860 h 1349873"/>
                <a:gd name="connsiteX78" fmla="*/ 932990 w 1822120"/>
                <a:gd name="connsiteY78" fmla="*/ 281119 h 1349873"/>
                <a:gd name="connsiteX79" fmla="*/ 936332 w 1822120"/>
                <a:gd name="connsiteY79" fmla="*/ 296721 h 1349873"/>
                <a:gd name="connsiteX80" fmla="*/ 938561 w 1822120"/>
                <a:gd name="connsiteY80" fmla="*/ 306751 h 1349873"/>
                <a:gd name="connsiteX81" fmla="*/ 950817 w 1822120"/>
                <a:gd name="connsiteY81" fmla="*/ 309537 h 1349873"/>
                <a:gd name="connsiteX82" fmla="*/ 950817 w 1822120"/>
                <a:gd name="connsiteY82" fmla="*/ 308980 h 1349873"/>
                <a:gd name="connsiteX83" fmla="*/ 963073 w 1822120"/>
                <a:gd name="connsiteY83" fmla="*/ 287806 h 1349873"/>
                <a:gd name="connsiteX84" fmla="*/ 970873 w 1822120"/>
                <a:gd name="connsiteY84" fmla="*/ 268860 h 1349873"/>
                <a:gd name="connsiteX85" fmla="*/ 978672 w 1822120"/>
                <a:gd name="connsiteY85" fmla="*/ 248800 h 1349873"/>
                <a:gd name="connsiteX86" fmla="*/ 982015 w 1822120"/>
                <a:gd name="connsiteY86" fmla="*/ 227625 h 1349873"/>
                <a:gd name="connsiteX87" fmla="*/ 986471 w 1822120"/>
                <a:gd name="connsiteY87" fmla="*/ 204222 h 1349873"/>
                <a:gd name="connsiteX88" fmla="*/ 993157 w 1822120"/>
                <a:gd name="connsiteY88" fmla="*/ 186391 h 1349873"/>
                <a:gd name="connsiteX89" fmla="*/ 990928 w 1822120"/>
                <a:gd name="connsiteY89" fmla="*/ 170789 h 1349873"/>
                <a:gd name="connsiteX90" fmla="*/ 996499 w 1822120"/>
                <a:gd name="connsiteY90" fmla="*/ 155186 h 1349873"/>
                <a:gd name="connsiteX91" fmla="*/ 1000956 w 1822120"/>
                <a:gd name="connsiteY91" fmla="*/ 139027 h 1349873"/>
                <a:gd name="connsiteX92" fmla="*/ 1015440 w 1822120"/>
                <a:gd name="connsiteY92" fmla="*/ 128161 h 1349873"/>
                <a:gd name="connsiteX93" fmla="*/ 1028811 w 1822120"/>
                <a:gd name="connsiteY93" fmla="*/ 134012 h 1349873"/>
                <a:gd name="connsiteX94" fmla="*/ 1043295 w 1822120"/>
                <a:gd name="connsiteY94" fmla="*/ 141813 h 1349873"/>
                <a:gd name="connsiteX95" fmla="*/ 1049981 w 1822120"/>
                <a:gd name="connsiteY95" fmla="*/ 147385 h 1349873"/>
                <a:gd name="connsiteX96" fmla="*/ 1063351 w 1822120"/>
                <a:gd name="connsiteY96" fmla="*/ 137355 h 1349873"/>
                <a:gd name="connsiteX97" fmla="*/ 1074493 w 1822120"/>
                <a:gd name="connsiteY97" fmla="*/ 132898 h 1349873"/>
                <a:gd name="connsiteX98" fmla="*/ 1087863 w 1822120"/>
                <a:gd name="connsiteY98" fmla="*/ 132898 h 1349873"/>
                <a:gd name="connsiteX99" fmla="*/ 1095663 w 1822120"/>
                <a:gd name="connsiteY99" fmla="*/ 139584 h 1349873"/>
                <a:gd name="connsiteX100" fmla="*/ 1097891 w 1822120"/>
                <a:gd name="connsiteY100" fmla="*/ 150729 h 1349873"/>
                <a:gd name="connsiteX101" fmla="*/ 1105691 w 1822120"/>
                <a:gd name="connsiteY101" fmla="*/ 158530 h 1349873"/>
                <a:gd name="connsiteX102" fmla="*/ 1115718 w 1822120"/>
                <a:gd name="connsiteY102" fmla="*/ 161873 h 1349873"/>
                <a:gd name="connsiteX103" fmla="*/ 1129089 w 1822120"/>
                <a:gd name="connsiteY103" fmla="*/ 160480 h 1349873"/>
                <a:gd name="connsiteX104" fmla="*/ 1136888 w 1822120"/>
                <a:gd name="connsiteY104" fmla="*/ 173018 h 1349873"/>
                <a:gd name="connsiteX105" fmla="*/ 1151373 w 1822120"/>
                <a:gd name="connsiteY105" fmla="*/ 191963 h 1349873"/>
                <a:gd name="connsiteX106" fmla="*/ 1162515 w 1822120"/>
                <a:gd name="connsiteY106" fmla="*/ 205337 h 1349873"/>
                <a:gd name="connsiteX107" fmla="*/ 1170314 w 1822120"/>
                <a:gd name="connsiteY107" fmla="*/ 219824 h 1349873"/>
                <a:gd name="connsiteX108" fmla="*/ 1184799 w 1822120"/>
                <a:gd name="connsiteY108" fmla="*/ 224282 h 1349873"/>
                <a:gd name="connsiteX109" fmla="*/ 1195941 w 1822120"/>
                <a:gd name="connsiteY109" fmla="*/ 232083 h 1349873"/>
                <a:gd name="connsiteX110" fmla="*/ 1194826 w 1822120"/>
                <a:gd name="connsiteY110" fmla="*/ 255487 h 1349873"/>
                <a:gd name="connsiteX111" fmla="*/ 1208197 w 1822120"/>
                <a:gd name="connsiteY111" fmla="*/ 251029 h 1349873"/>
                <a:gd name="connsiteX112" fmla="*/ 1226024 w 1822120"/>
                <a:gd name="connsiteY112" fmla="*/ 247686 h 1349873"/>
                <a:gd name="connsiteX113" fmla="*/ 1236052 w 1822120"/>
                <a:gd name="connsiteY113" fmla="*/ 230969 h 1349873"/>
                <a:gd name="connsiteX114" fmla="*/ 1254993 w 1822120"/>
                <a:gd name="connsiteY114" fmla="*/ 213138 h 1349873"/>
                <a:gd name="connsiteX115" fmla="*/ 1271706 w 1822120"/>
                <a:gd name="connsiteY115" fmla="*/ 218710 h 1349873"/>
                <a:gd name="connsiteX116" fmla="*/ 1281734 w 1822120"/>
                <a:gd name="connsiteY116" fmla="*/ 227625 h 1349873"/>
                <a:gd name="connsiteX117" fmla="*/ 1280620 w 1822120"/>
                <a:gd name="connsiteY117" fmla="*/ 248800 h 1349873"/>
                <a:gd name="connsiteX118" fmla="*/ 1300675 w 1822120"/>
                <a:gd name="connsiteY118" fmla="*/ 248800 h 1349873"/>
                <a:gd name="connsiteX119" fmla="*/ 1330759 w 1822120"/>
                <a:gd name="connsiteY119" fmla="*/ 248800 h 1349873"/>
                <a:gd name="connsiteX120" fmla="*/ 1346357 w 1822120"/>
                <a:gd name="connsiteY120" fmla="*/ 237656 h 1349873"/>
                <a:gd name="connsiteX121" fmla="*/ 1357499 w 1822120"/>
                <a:gd name="connsiteY121" fmla="*/ 222053 h 1349873"/>
                <a:gd name="connsiteX122" fmla="*/ 1370870 w 1822120"/>
                <a:gd name="connsiteY122" fmla="*/ 207565 h 1349873"/>
                <a:gd name="connsiteX123" fmla="*/ 1382012 w 1822120"/>
                <a:gd name="connsiteY123" fmla="*/ 190849 h 1349873"/>
                <a:gd name="connsiteX124" fmla="*/ 1404017 w 1822120"/>
                <a:gd name="connsiteY124" fmla="*/ 169953 h 1349873"/>
                <a:gd name="connsiteX125" fmla="*/ 1423237 w 1822120"/>
                <a:gd name="connsiteY125" fmla="*/ 176361 h 1349873"/>
                <a:gd name="connsiteX126" fmla="*/ 1436608 w 1822120"/>
                <a:gd name="connsiteY126" fmla="*/ 185277 h 1349873"/>
                <a:gd name="connsiteX127" fmla="*/ 1437722 w 1822120"/>
                <a:gd name="connsiteY127" fmla="*/ 200879 h 1349873"/>
                <a:gd name="connsiteX128" fmla="*/ 1419895 w 1822120"/>
                <a:gd name="connsiteY128" fmla="*/ 214252 h 1349873"/>
                <a:gd name="connsiteX129" fmla="*/ 1409867 w 1822120"/>
                <a:gd name="connsiteY129" fmla="*/ 224282 h 1349873"/>
                <a:gd name="connsiteX130" fmla="*/ 1416552 w 1822120"/>
                <a:gd name="connsiteY130" fmla="*/ 235427 h 1349873"/>
                <a:gd name="connsiteX131" fmla="*/ 1426580 w 1822120"/>
                <a:gd name="connsiteY131" fmla="*/ 244342 h 1349873"/>
                <a:gd name="connsiteX132" fmla="*/ 1421009 w 1822120"/>
                <a:gd name="connsiteY132" fmla="*/ 256601 h 1349873"/>
                <a:gd name="connsiteX133" fmla="*/ 1399839 w 1822120"/>
                <a:gd name="connsiteY133" fmla="*/ 254372 h 1349873"/>
                <a:gd name="connsiteX134" fmla="*/ 1383126 w 1822120"/>
                <a:gd name="connsiteY134" fmla="*/ 254372 h 1349873"/>
                <a:gd name="connsiteX135" fmla="*/ 1373098 w 1822120"/>
                <a:gd name="connsiteY135" fmla="*/ 263288 h 1349873"/>
                <a:gd name="connsiteX136" fmla="*/ 1368641 w 1822120"/>
                <a:gd name="connsiteY136" fmla="*/ 276661 h 1349873"/>
                <a:gd name="connsiteX137" fmla="*/ 1368641 w 1822120"/>
                <a:gd name="connsiteY137" fmla="*/ 295607 h 1349873"/>
                <a:gd name="connsiteX138" fmla="*/ 1371984 w 1822120"/>
                <a:gd name="connsiteY138" fmla="*/ 307866 h 1349873"/>
                <a:gd name="connsiteX139" fmla="*/ 1396496 w 1822120"/>
                <a:gd name="connsiteY139" fmla="*/ 296721 h 1349873"/>
                <a:gd name="connsiteX140" fmla="*/ 1422123 w 1822120"/>
                <a:gd name="connsiteY140" fmla="*/ 301179 h 1349873"/>
                <a:gd name="connsiteX141" fmla="*/ 1441064 w 1822120"/>
                <a:gd name="connsiteY141" fmla="*/ 283348 h 1349873"/>
                <a:gd name="connsiteX142" fmla="*/ 1463348 w 1822120"/>
                <a:gd name="connsiteY142" fmla="*/ 275547 h 1349873"/>
                <a:gd name="connsiteX143" fmla="*/ 1486746 w 1822120"/>
                <a:gd name="connsiteY143" fmla="*/ 256601 h 1349873"/>
                <a:gd name="connsiteX144" fmla="*/ 1476719 w 1822120"/>
                <a:gd name="connsiteY144" fmla="*/ 247686 h 1349873"/>
                <a:gd name="connsiteX145" fmla="*/ 1460006 w 1822120"/>
                <a:gd name="connsiteY145" fmla="*/ 232083 h 1349873"/>
                <a:gd name="connsiteX146" fmla="*/ 1470033 w 1822120"/>
                <a:gd name="connsiteY146" fmla="*/ 213138 h 1349873"/>
                <a:gd name="connsiteX147" fmla="*/ 1476719 w 1822120"/>
                <a:gd name="connsiteY147" fmla="*/ 190849 h 1349873"/>
                <a:gd name="connsiteX148" fmla="*/ 1500117 w 1822120"/>
                <a:gd name="connsiteY148" fmla="*/ 179704 h 1349873"/>
                <a:gd name="connsiteX149" fmla="*/ 1512373 w 1822120"/>
                <a:gd name="connsiteY149" fmla="*/ 199764 h 1349873"/>
                <a:gd name="connsiteX150" fmla="*/ 1531314 w 1822120"/>
                <a:gd name="connsiteY150" fmla="*/ 185277 h 1349873"/>
                <a:gd name="connsiteX151" fmla="*/ 1550256 w 1822120"/>
                <a:gd name="connsiteY151" fmla="*/ 167445 h 1349873"/>
                <a:gd name="connsiteX152" fmla="*/ 1576997 w 1822120"/>
                <a:gd name="connsiteY152" fmla="*/ 161873 h 1349873"/>
                <a:gd name="connsiteX153" fmla="*/ 1609308 w 1822120"/>
                <a:gd name="connsiteY153" fmla="*/ 158530 h 1349873"/>
                <a:gd name="connsiteX154" fmla="*/ 1649419 w 1822120"/>
                <a:gd name="connsiteY154" fmla="*/ 159644 h 1349873"/>
                <a:gd name="connsiteX155" fmla="*/ 1651648 w 1822120"/>
                <a:gd name="connsiteY155" fmla="*/ 184162 h 1349873"/>
                <a:gd name="connsiteX156" fmla="*/ 1673932 w 1822120"/>
                <a:gd name="connsiteY156" fmla="*/ 207565 h 1349873"/>
                <a:gd name="connsiteX157" fmla="*/ 1685074 w 1822120"/>
                <a:gd name="connsiteY157" fmla="*/ 223168 h 1349873"/>
                <a:gd name="connsiteX158" fmla="*/ 1683960 w 1822120"/>
                <a:gd name="connsiteY158" fmla="*/ 242113 h 1349873"/>
                <a:gd name="connsiteX159" fmla="*/ 1673932 w 1822120"/>
                <a:gd name="connsiteY159" fmla="*/ 254372 h 1349873"/>
                <a:gd name="connsiteX160" fmla="*/ 1661676 w 1822120"/>
                <a:gd name="connsiteY160" fmla="*/ 267746 h 1349873"/>
                <a:gd name="connsiteX161" fmla="*/ 1669475 w 1822120"/>
                <a:gd name="connsiteY161" fmla="*/ 281119 h 1349873"/>
                <a:gd name="connsiteX162" fmla="*/ 1691759 w 1822120"/>
                <a:gd name="connsiteY162" fmla="*/ 287806 h 1349873"/>
                <a:gd name="connsiteX163" fmla="*/ 1702901 w 1822120"/>
                <a:gd name="connsiteY163" fmla="*/ 293378 h 1349873"/>
                <a:gd name="connsiteX164" fmla="*/ 1700673 w 1822120"/>
                <a:gd name="connsiteY164" fmla="*/ 333498 h 1349873"/>
                <a:gd name="connsiteX165" fmla="*/ 1717386 w 1822120"/>
                <a:gd name="connsiteY165" fmla="*/ 334612 h 1349873"/>
                <a:gd name="connsiteX166" fmla="*/ 1734098 w 1822120"/>
                <a:gd name="connsiteY166" fmla="*/ 353558 h 1349873"/>
                <a:gd name="connsiteX167" fmla="*/ 1755268 w 1822120"/>
                <a:gd name="connsiteY167" fmla="*/ 369160 h 1349873"/>
                <a:gd name="connsiteX168" fmla="*/ 1754154 w 1822120"/>
                <a:gd name="connsiteY168" fmla="*/ 391449 h 1349873"/>
                <a:gd name="connsiteX169" fmla="*/ 1743569 w 1822120"/>
                <a:gd name="connsiteY169" fmla="*/ 454694 h 1349873"/>
                <a:gd name="connsiteX170" fmla="*/ 1688138 w 1822120"/>
                <a:gd name="connsiteY170" fmla="*/ 468346 h 1349873"/>
                <a:gd name="connsiteX171" fmla="*/ 1683960 w 1822120"/>
                <a:gd name="connsiteY171" fmla="*/ 510695 h 1349873"/>
                <a:gd name="connsiteX172" fmla="*/ 1695102 w 1822120"/>
                <a:gd name="connsiteY172" fmla="*/ 524068 h 1349873"/>
                <a:gd name="connsiteX173" fmla="*/ 1708472 w 1822120"/>
                <a:gd name="connsiteY173" fmla="*/ 536327 h 1349873"/>
                <a:gd name="connsiteX174" fmla="*/ 1725185 w 1822120"/>
                <a:gd name="connsiteY174" fmla="*/ 538556 h 1349873"/>
                <a:gd name="connsiteX175" fmla="*/ 1746355 w 1822120"/>
                <a:gd name="connsiteY175" fmla="*/ 529641 h 1349873"/>
                <a:gd name="connsiteX176" fmla="*/ 1750811 w 1822120"/>
                <a:gd name="connsiteY176" fmla="*/ 547472 h 1349873"/>
                <a:gd name="connsiteX177" fmla="*/ 1745240 w 1822120"/>
                <a:gd name="connsiteY177" fmla="*/ 570875 h 1349873"/>
                <a:gd name="connsiteX178" fmla="*/ 1745240 w 1822120"/>
                <a:gd name="connsiteY178" fmla="*/ 593164 h 1349873"/>
                <a:gd name="connsiteX179" fmla="*/ 1757497 w 1822120"/>
                <a:gd name="connsiteY179" fmla="*/ 605423 h 1349873"/>
                <a:gd name="connsiteX180" fmla="*/ 1775324 w 1822120"/>
                <a:gd name="connsiteY180" fmla="*/ 615453 h 1349873"/>
                <a:gd name="connsiteX181" fmla="*/ 1792037 w 1822120"/>
                <a:gd name="connsiteY181" fmla="*/ 627712 h 1349873"/>
                <a:gd name="connsiteX182" fmla="*/ 1797608 w 1822120"/>
                <a:gd name="connsiteY182" fmla="*/ 650001 h 1349873"/>
                <a:gd name="connsiteX183" fmla="*/ 1813207 w 1822120"/>
                <a:gd name="connsiteY183" fmla="*/ 655573 h 1349873"/>
                <a:gd name="connsiteX184" fmla="*/ 1822120 w 1822120"/>
                <a:gd name="connsiteY184" fmla="*/ 667832 h 1349873"/>
                <a:gd name="connsiteX185" fmla="*/ 1807636 w 1822120"/>
                <a:gd name="connsiteY185" fmla="*/ 689006 h 1349873"/>
                <a:gd name="connsiteX186" fmla="*/ 1798722 w 1822120"/>
                <a:gd name="connsiteY186" fmla="*/ 703494 h 1349873"/>
                <a:gd name="connsiteX187" fmla="*/ 1808750 w 1822120"/>
                <a:gd name="connsiteY187" fmla="*/ 720211 h 1349873"/>
                <a:gd name="connsiteX188" fmla="*/ 1805407 w 1822120"/>
                <a:gd name="connsiteY188" fmla="*/ 734699 h 1349873"/>
                <a:gd name="connsiteX189" fmla="*/ 1795379 w 1822120"/>
                <a:gd name="connsiteY189" fmla="*/ 752530 h 1349873"/>
                <a:gd name="connsiteX190" fmla="*/ 1778666 w 1822120"/>
                <a:gd name="connsiteY190" fmla="*/ 751415 h 1349873"/>
                <a:gd name="connsiteX191" fmla="*/ 1758611 w 1822120"/>
                <a:gd name="connsiteY191" fmla="*/ 760331 h 1349873"/>
                <a:gd name="connsiteX192" fmla="*/ 1745240 w 1822120"/>
                <a:gd name="connsiteY192" fmla="*/ 774819 h 1349873"/>
                <a:gd name="connsiteX193" fmla="*/ 1725185 w 1822120"/>
                <a:gd name="connsiteY193" fmla="*/ 783734 h 1349873"/>
                <a:gd name="connsiteX194" fmla="*/ 1728527 w 1822120"/>
                <a:gd name="connsiteY194" fmla="*/ 809367 h 1349873"/>
                <a:gd name="connsiteX195" fmla="*/ 1704015 w 1822120"/>
                <a:gd name="connsiteY195" fmla="*/ 811596 h 1349873"/>
                <a:gd name="connsiteX196" fmla="*/ 1695102 w 1822120"/>
                <a:gd name="connsiteY196" fmla="*/ 797108 h 1349873"/>
                <a:gd name="connsiteX197" fmla="*/ 1678389 w 1822120"/>
                <a:gd name="connsiteY197" fmla="*/ 789307 h 1349873"/>
                <a:gd name="connsiteX198" fmla="*/ 1661676 w 1822120"/>
                <a:gd name="connsiteY198" fmla="*/ 802680 h 1349873"/>
                <a:gd name="connsiteX199" fmla="*/ 1637999 w 1822120"/>
                <a:gd name="connsiteY199" fmla="*/ 816053 h 1349873"/>
                <a:gd name="connsiteX200" fmla="*/ 1620450 w 1822120"/>
                <a:gd name="connsiteY200" fmla="*/ 817168 h 1349873"/>
                <a:gd name="connsiteX201" fmla="*/ 1605966 w 1822120"/>
                <a:gd name="connsiteY201" fmla="*/ 816053 h 1349873"/>
                <a:gd name="connsiteX202" fmla="*/ 1593710 w 1822120"/>
                <a:gd name="connsiteY202" fmla="*/ 820511 h 1349873"/>
                <a:gd name="connsiteX203" fmla="*/ 1587024 w 1822120"/>
                <a:gd name="connsiteY203" fmla="*/ 828312 h 1349873"/>
                <a:gd name="connsiteX204" fmla="*/ 1585910 w 1822120"/>
                <a:gd name="connsiteY204" fmla="*/ 839457 h 1349873"/>
                <a:gd name="connsiteX205" fmla="*/ 1579225 w 1822120"/>
                <a:gd name="connsiteY205" fmla="*/ 850601 h 1349873"/>
                <a:gd name="connsiteX206" fmla="*/ 1559169 w 1822120"/>
                <a:gd name="connsiteY206" fmla="*/ 851716 h 1349873"/>
                <a:gd name="connsiteX207" fmla="*/ 1548027 w 1822120"/>
                <a:gd name="connsiteY207" fmla="*/ 851716 h 1349873"/>
                <a:gd name="connsiteX208" fmla="*/ 1546913 w 1822120"/>
                <a:gd name="connsiteY208" fmla="*/ 837228 h 1349873"/>
                <a:gd name="connsiteX209" fmla="*/ 1542456 w 1822120"/>
                <a:gd name="connsiteY209" fmla="*/ 827198 h 1349873"/>
                <a:gd name="connsiteX210" fmla="*/ 1536885 w 1822120"/>
                <a:gd name="connsiteY210" fmla="*/ 819397 h 1349873"/>
                <a:gd name="connsiteX211" fmla="*/ 1520172 w 1822120"/>
                <a:gd name="connsiteY211" fmla="*/ 817168 h 1349873"/>
                <a:gd name="connsiteX212" fmla="*/ 1502345 w 1822120"/>
                <a:gd name="connsiteY212" fmla="*/ 821626 h 1349873"/>
                <a:gd name="connsiteX213" fmla="*/ 1501788 w 1822120"/>
                <a:gd name="connsiteY213" fmla="*/ 821626 h 1349873"/>
                <a:gd name="connsiteX214" fmla="*/ 1491203 w 1822120"/>
                <a:gd name="connsiteY214" fmla="*/ 830541 h 1349873"/>
                <a:gd name="connsiteX215" fmla="*/ 1487861 w 1822120"/>
                <a:gd name="connsiteY215" fmla="*/ 841686 h 1349873"/>
                <a:gd name="connsiteX216" fmla="*/ 1485632 w 1822120"/>
                <a:gd name="connsiteY216" fmla="*/ 858402 h 1349873"/>
                <a:gd name="connsiteX217" fmla="*/ 1477833 w 1822120"/>
                <a:gd name="connsiteY217" fmla="*/ 868432 h 1349873"/>
                <a:gd name="connsiteX218" fmla="*/ 1488975 w 1822120"/>
                <a:gd name="connsiteY218" fmla="*/ 878462 h 1349873"/>
                <a:gd name="connsiteX219" fmla="*/ 1501231 w 1822120"/>
                <a:gd name="connsiteY219" fmla="*/ 878462 h 1349873"/>
                <a:gd name="connsiteX220" fmla="*/ 1517944 w 1822120"/>
                <a:gd name="connsiteY220" fmla="*/ 876233 h 1349873"/>
                <a:gd name="connsiteX221" fmla="*/ 1527972 w 1822120"/>
                <a:gd name="connsiteY221" fmla="*/ 885149 h 1349873"/>
                <a:gd name="connsiteX222" fmla="*/ 1527972 w 1822120"/>
                <a:gd name="connsiteY222" fmla="*/ 899637 h 1349873"/>
                <a:gd name="connsiteX223" fmla="*/ 1548027 w 1822120"/>
                <a:gd name="connsiteY223" fmla="*/ 908552 h 1349873"/>
                <a:gd name="connsiteX224" fmla="*/ 1544685 w 1822120"/>
                <a:gd name="connsiteY224" fmla="*/ 948672 h 1349873"/>
                <a:gd name="connsiteX225" fmla="*/ 1530200 w 1822120"/>
                <a:gd name="connsiteY225" fmla="*/ 948672 h 1349873"/>
                <a:gd name="connsiteX226" fmla="*/ 1513487 w 1822120"/>
                <a:gd name="connsiteY226" fmla="*/ 947558 h 1349873"/>
                <a:gd name="connsiteX227" fmla="*/ 1502345 w 1822120"/>
                <a:gd name="connsiteY227" fmla="*/ 957588 h 1349873"/>
                <a:gd name="connsiteX228" fmla="*/ 1493432 w 1822120"/>
                <a:gd name="connsiteY228" fmla="*/ 967618 h 1349873"/>
                <a:gd name="connsiteX229" fmla="*/ 1483404 w 1822120"/>
                <a:gd name="connsiteY229" fmla="*/ 962046 h 1349873"/>
                <a:gd name="connsiteX230" fmla="*/ 1473376 w 1822120"/>
                <a:gd name="connsiteY230" fmla="*/ 956474 h 1349873"/>
                <a:gd name="connsiteX231" fmla="*/ 1458892 w 1822120"/>
                <a:gd name="connsiteY231" fmla="*/ 957588 h 1349873"/>
                <a:gd name="connsiteX232" fmla="*/ 1446635 w 1822120"/>
                <a:gd name="connsiteY232" fmla="*/ 966504 h 1349873"/>
                <a:gd name="connsiteX233" fmla="*/ 1435493 w 1822120"/>
                <a:gd name="connsiteY233" fmla="*/ 975419 h 1349873"/>
                <a:gd name="connsiteX234" fmla="*/ 1418780 w 1822120"/>
                <a:gd name="connsiteY234" fmla="*/ 972076 h 1349873"/>
                <a:gd name="connsiteX235" fmla="*/ 1409867 w 1822120"/>
                <a:gd name="connsiteY235" fmla="*/ 976534 h 1349873"/>
                <a:gd name="connsiteX236" fmla="*/ 1400953 w 1822120"/>
                <a:gd name="connsiteY236" fmla="*/ 987678 h 1349873"/>
                <a:gd name="connsiteX237" fmla="*/ 1407638 w 1822120"/>
                <a:gd name="connsiteY237" fmla="*/ 1002166 h 1349873"/>
                <a:gd name="connsiteX238" fmla="*/ 1395382 w 1822120"/>
                <a:gd name="connsiteY238" fmla="*/ 1014425 h 1349873"/>
                <a:gd name="connsiteX239" fmla="*/ 1380898 w 1822120"/>
                <a:gd name="connsiteY239" fmla="*/ 1016654 h 1349873"/>
                <a:gd name="connsiteX240" fmla="*/ 1363070 w 1822120"/>
                <a:gd name="connsiteY240" fmla="*/ 1018883 h 1349873"/>
                <a:gd name="connsiteX241" fmla="*/ 1346357 w 1822120"/>
                <a:gd name="connsiteY241" fmla="*/ 1017768 h 1349873"/>
                <a:gd name="connsiteX242" fmla="*/ 1349700 w 1822120"/>
                <a:gd name="connsiteY242" fmla="*/ 1029748 h 1349873"/>
                <a:gd name="connsiteX243" fmla="*/ 1359449 w 1822120"/>
                <a:gd name="connsiteY243" fmla="*/ 1042286 h 1349873"/>
                <a:gd name="connsiteX244" fmla="*/ 1359728 w 1822120"/>
                <a:gd name="connsiteY244" fmla="*/ 1042286 h 1349873"/>
                <a:gd name="connsiteX245" fmla="*/ 1364185 w 1822120"/>
                <a:gd name="connsiteY245" fmla="*/ 1055659 h 1349873"/>
                <a:gd name="connsiteX246" fmla="*/ 1343015 w 1822120"/>
                <a:gd name="connsiteY246" fmla="*/ 1064575 h 1349873"/>
                <a:gd name="connsiteX247" fmla="*/ 1331873 w 1822120"/>
                <a:gd name="connsiteY247" fmla="*/ 1069033 h 1349873"/>
                <a:gd name="connsiteX248" fmla="*/ 1316274 w 1822120"/>
                <a:gd name="connsiteY248" fmla="*/ 1070147 h 1349873"/>
                <a:gd name="connsiteX249" fmla="*/ 1295104 w 1822120"/>
                <a:gd name="connsiteY249" fmla="*/ 1071262 h 1349873"/>
                <a:gd name="connsiteX250" fmla="*/ 1289533 w 1822120"/>
                <a:gd name="connsiteY250" fmla="*/ 1081292 h 1349873"/>
                <a:gd name="connsiteX251" fmla="*/ 1285077 w 1822120"/>
                <a:gd name="connsiteY251" fmla="*/ 1093551 h 1349873"/>
                <a:gd name="connsiteX252" fmla="*/ 1281734 w 1822120"/>
                <a:gd name="connsiteY252" fmla="*/ 1108038 h 1349873"/>
                <a:gd name="connsiteX253" fmla="*/ 1278391 w 1822120"/>
                <a:gd name="connsiteY253" fmla="*/ 1121412 h 1349873"/>
                <a:gd name="connsiteX254" fmla="*/ 1289533 w 1822120"/>
                <a:gd name="connsiteY254" fmla="*/ 1133671 h 1349873"/>
                <a:gd name="connsiteX255" fmla="*/ 1297333 w 1822120"/>
                <a:gd name="connsiteY255" fmla="*/ 1142586 h 1349873"/>
                <a:gd name="connsiteX256" fmla="*/ 1287305 w 1822120"/>
                <a:gd name="connsiteY256" fmla="*/ 1153731 h 1349873"/>
                <a:gd name="connsiteX257" fmla="*/ 1276163 w 1822120"/>
                <a:gd name="connsiteY257" fmla="*/ 1163761 h 1349873"/>
                <a:gd name="connsiteX258" fmla="*/ 1257222 w 1822120"/>
                <a:gd name="connsiteY258" fmla="*/ 1153731 h 1349873"/>
                <a:gd name="connsiteX259" fmla="*/ 1243851 w 1822120"/>
                <a:gd name="connsiteY259" fmla="*/ 1150387 h 1349873"/>
                <a:gd name="connsiteX260" fmla="*/ 1228252 w 1822120"/>
                <a:gd name="connsiteY260" fmla="*/ 1151502 h 1349873"/>
                <a:gd name="connsiteX261" fmla="*/ 1221567 w 1822120"/>
                <a:gd name="connsiteY261" fmla="*/ 1165990 h 1349873"/>
                <a:gd name="connsiteX262" fmla="*/ 1233823 w 1822120"/>
                <a:gd name="connsiteY262" fmla="*/ 1173791 h 1349873"/>
                <a:gd name="connsiteX263" fmla="*/ 1242737 w 1822120"/>
                <a:gd name="connsiteY263" fmla="*/ 1180477 h 1349873"/>
                <a:gd name="connsiteX264" fmla="*/ 1231595 w 1822120"/>
                <a:gd name="connsiteY264" fmla="*/ 1186050 h 1349873"/>
                <a:gd name="connsiteX265" fmla="*/ 1221567 w 1822120"/>
                <a:gd name="connsiteY265" fmla="*/ 1197194 h 1349873"/>
                <a:gd name="connsiteX266" fmla="*/ 1223796 w 1822120"/>
                <a:gd name="connsiteY266" fmla="*/ 1210567 h 1349873"/>
                <a:gd name="connsiteX267" fmla="*/ 1233823 w 1822120"/>
                <a:gd name="connsiteY267" fmla="*/ 1222826 h 1349873"/>
                <a:gd name="connsiteX268" fmla="*/ 1247194 w 1822120"/>
                <a:gd name="connsiteY268" fmla="*/ 1228399 h 1349873"/>
                <a:gd name="connsiteX269" fmla="*/ 1263907 w 1822120"/>
                <a:gd name="connsiteY269" fmla="*/ 1229513 h 1349873"/>
                <a:gd name="connsiteX270" fmla="*/ 1275049 w 1822120"/>
                <a:gd name="connsiteY270" fmla="*/ 1232856 h 1349873"/>
                <a:gd name="connsiteX271" fmla="*/ 1287305 w 1822120"/>
                <a:gd name="connsiteY271" fmla="*/ 1239543 h 1349873"/>
                <a:gd name="connsiteX272" fmla="*/ 1291762 w 1822120"/>
                <a:gd name="connsiteY272" fmla="*/ 1252916 h 1349873"/>
                <a:gd name="connsiteX273" fmla="*/ 1297333 w 1822120"/>
                <a:gd name="connsiteY273" fmla="*/ 1265175 h 1349873"/>
                <a:gd name="connsiteX274" fmla="*/ 1317388 w 1822120"/>
                <a:gd name="connsiteY274" fmla="*/ 1266290 h 1349873"/>
                <a:gd name="connsiteX275" fmla="*/ 1309589 w 1822120"/>
                <a:gd name="connsiteY275" fmla="*/ 1283006 h 1349873"/>
                <a:gd name="connsiteX276" fmla="*/ 1309589 w 1822120"/>
                <a:gd name="connsiteY276" fmla="*/ 1298609 h 1349873"/>
                <a:gd name="connsiteX277" fmla="*/ 1315160 w 1822120"/>
                <a:gd name="connsiteY277" fmla="*/ 1314211 h 1349873"/>
                <a:gd name="connsiteX278" fmla="*/ 1308475 w 1822120"/>
                <a:gd name="connsiteY278" fmla="*/ 1322012 h 1349873"/>
                <a:gd name="connsiteX279" fmla="*/ 1302904 w 1822120"/>
                <a:gd name="connsiteY279" fmla="*/ 1330928 h 1349873"/>
                <a:gd name="connsiteX280" fmla="*/ 1291762 w 1822120"/>
                <a:gd name="connsiteY280" fmla="*/ 1315325 h 1349873"/>
                <a:gd name="connsiteX281" fmla="*/ 1282570 w 1822120"/>
                <a:gd name="connsiteY281" fmla="*/ 1304181 h 1349873"/>
                <a:gd name="connsiteX282" fmla="*/ 1277277 w 1822120"/>
                <a:gd name="connsiteY282" fmla="*/ 1311982 h 1349873"/>
                <a:gd name="connsiteX283" fmla="*/ 1273935 w 1822120"/>
                <a:gd name="connsiteY283" fmla="*/ 1320898 h 1349873"/>
                <a:gd name="connsiteX284" fmla="*/ 1272820 w 1822120"/>
                <a:gd name="connsiteY284" fmla="*/ 1330928 h 1349873"/>
                <a:gd name="connsiteX285" fmla="*/ 1265021 w 1822120"/>
                <a:gd name="connsiteY285" fmla="*/ 1338729 h 1349873"/>
                <a:gd name="connsiteX286" fmla="*/ 1252765 w 1822120"/>
                <a:gd name="connsiteY286" fmla="*/ 1349873 h 1349873"/>
                <a:gd name="connsiteX287" fmla="*/ 1239394 w 1822120"/>
                <a:gd name="connsiteY287" fmla="*/ 1344301 h 1349873"/>
                <a:gd name="connsiteX288" fmla="*/ 1227138 w 1822120"/>
                <a:gd name="connsiteY288" fmla="*/ 1338729 h 1349873"/>
                <a:gd name="connsiteX289" fmla="*/ 1215996 w 1822120"/>
                <a:gd name="connsiteY289" fmla="*/ 1333157 h 1349873"/>
                <a:gd name="connsiteX290" fmla="*/ 1207083 w 1822120"/>
                <a:gd name="connsiteY290" fmla="*/ 1323126 h 1349873"/>
                <a:gd name="connsiteX291" fmla="*/ 1204854 w 1822120"/>
                <a:gd name="connsiteY291" fmla="*/ 1310868 h 1349873"/>
                <a:gd name="connsiteX292" fmla="*/ 1199005 w 1822120"/>
                <a:gd name="connsiteY292" fmla="*/ 1300838 h 1349873"/>
                <a:gd name="connsiteX293" fmla="*/ 1174771 w 1822120"/>
                <a:gd name="connsiteY293" fmla="*/ 1299166 h 1349873"/>
                <a:gd name="connsiteX294" fmla="*/ 1156108 w 1822120"/>
                <a:gd name="connsiteY294" fmla="*/ 1299444 h 1349873"/>
                <a:gd name="connsiteX295" fmla="*/ 1151373 w 1822120"/>
                <a:gd name="connsiteY295" fmla="*/ 1299723 h 1349873"/>
                <a:gd name="connsiteX296" fmla="*/ 1130203 w 1822120"/>
                <a:gd name="connsiteY296" fmla="*/ 1299723 h 1349873"/>
                <a:gd name="connsiteX297" fmla="*/ 1117947 w 1822120"/>
                <a:gd name="connsiteY297" fmla="*/ 1289693 h 1349873"/>
                <a:gd name="connsiteX298" fmla="*/ 1112376 w 1822120"/>
                <a:gd name="connsiteY298" fmla="*/ 1271862 h 1349873"/>
                <a:gd name="connsiteX299" fmla="*/ 1122404 w 1822120"/>
                <a:gd name="connsiteY299" fmla="*/ 1257374 h 1349873"/>
                <a:gd name="connsiteX300" fmla="*/ 1117947 w 1822120"/>
                <a:gd name="connsiteY300" fmla="*/ 1250687 h 1349873"/>
                <a:gd name="connsiteX301" fmla="*/ 1104576 w 1822120"/>
                <a:gd name="connsiteY301" fmla="*/ 1264061 h 1349873"/>
                <a:gd name="connsiteX302" fmla="*/ 1088978 w 1822120"/>
                <a:gd name="connsiteY302" fmla="*/ 1267404 h 1349873"/>
                <a:gd name="connsiteX303" fmla="*/ 1070036 w 1822120"/>
                <a:gd name="connsiteY303" fmla="*/ 1266290 h 1349873"/>
                <a:gd name="connsiteX304" fmla="*/ 1060008 w 1822120"/>
                <a:gd name="connsiteY304" fmla="*/ 1252916 h 1349873"/>
                <a:gd name="connsiteX305" fmla="*/ 1061123 w 1822120"/>
                <a:gd name="connsiteY305" fmla="*/ 1242886 h 1349873"/>
                <a:gd name="connsiteX306" fmla="*/ 1071150 w 1822120"/>
                <a:gd name="connsiteY306" fmla="*/ 1230627 h 1349873"/>
                <a:gd name="connsiteX307" fmla="*/ 1083407 w 1822120"/>
                <a:gd name="connsiteY307" fmla="*/ 1220597 h 1349873"/>
                <a:gd name="connsiteX308" fmla="*/ 1070036 w 1822120"/>
                <a:gd name="connsiteY308" fmla="*/ 1204995 h 1349873"/>
                <a:gd name="connsiteX309" fmla="*/ 1053323 w 1822120"/>
                <a:gd name="connsiteY309" fmla="*/ 1194965 h 1349873"/>
                <a:gd name="connsiteX310" fmla="*/ 1036610 w 1822120"/>
                <a:gd name="connsiteY310" fmla="*/ 1196080 h 1349873"/>
                <a:gd name="connsiteX311" fmla="*/ 1024354 w 1822120"/>
                <a:gd name="connsiteY311" fmla="*/ 1208338 h 1349873"/>
                <a:gd name="connsiteX312" fmla="*/ 1018783 w 1822120"/>
                <a:gd name="connsiteY312" fmla="*/ 1225055 h 1349873"/>
                <a:gd name="connsiteX313" fmla="*/ 1015440 w 1822120"/>
                <a:gd name="connsiteY313" fmla="*/ 1239543 h 1349873"/>
                <a:gd name="connsiteX314" fmla="*/ 1021011 w 1822120"/>
                <a:gd name="connsiteY314" fmla="*/ 1254031 h 1349873"/>
                <a:gd name="connsiteX315" fmla="*/ 1034382 w 1822120"/>
                <a:gd name="connsiteY315" fmla="*/ 1256260 h 1349873"/>
                <a:gd name="connsiteX316" fmla="*/ 1047752 w 1822120"/>
                <a:gd name="connsiteY316" fmla="*/ 1260717 h 1349873"/>
                <a:gd name="connsiteX317" fmla="*/ 1048866 w 1822120"/>
                <a:gd name="connsiteY317" fmla="*/ 1274091 h 1349873"/>
                <a:gd name="connsiteX318" fmla="*/ 1034382 w 1822120"/>
                <a:gd name="connsiteY318" fmla="*/ 1277434 h 1349873"/>
                <a:gd name="connsiteX319" fmla="*/ 1018783 w 1822120"/>
                <a:gd name="connsiteY319" fmla="*/ 1279663 h 1349873"/>
                <a:gd name="connsiteX320" fmla="*/ 1008755 w 1822120"/>
                <a:gd name="connsiteY320" fmla="*/ 1294151 h 1349873"/>
                <a:gd name="connsiteX321" fmla="*/ 996499 w 1822120"/>
                <a:gd name="connsiteY321" fmla="*/ 1303066 h 1349873"/>
                <a:gd name="connsiteX322" fmla="*/ 987586 w 1822120"/>
                <a:gd name="connsiteY322" fmla="*/ 1289693 h 1349873"/>
                <a:gd name="connsiteX323" fmla="*/ 992042 w 1822120"/>
                <a:gd name="connsiteY323" fmla="*/ 1277434 h 1349873"/>
                <a:gd name="connsiteX324" fmla="*/ 993157 w 1822120"/>
                <a:gd name="connsiteY324" fmla="*/ 1261832 h 1349873"/>
                <a:gd name="connsiteX325" fmla="*/ 986471 w 1822120"/>
                <a:gd name="connsiteY325" fmla="*/ 1251802 h 1349873"/>
                <a:gd name="connsiteX326" fmla="*/ 974215 w 1822120"/>
                <a:gd name="connsiteY326" fmla="*/ 1251802 h 1349873"/>
                <a:gd name="connsiteX327" fmla="*/ 959452 w 1822120"/>
                <a:gd name="connsiteY327" fmla="*/ 1246508 h 1349873"/>
                <a:gd name="connsiteX328" fmla="*/ 959452 w 1822120"/>
                <a:gd name="connsiteY328" fmla="*/ 1246230 h 1349873"/>
                <a:gd name="connsiteX329" fmla="*/ 948589 w 1822120"/>
                <a:gd name="connsiteY329" fmla="*/ 1249573 h 1349873"/>
                <a:gd name="connsiteX330" fmla="*/ 939675 w 1822120"/>
                <a:gd name="connsiteY330" fmla="*/ 1254031 h 1349873"/>
                <a:gd name="connsiteX331" fmla="*/ 936332 w 1822120"/>
                <a:gd name="connsiteY331" fmla="*/ 1264061 h 1349873"/>
                <a:gd name="connsiteX332" fmla="*/ 931876 w 1822120"/>
                <a:gd name="connsiteY332" fmla="*/ 1274091 h 1349873"/>
                <a:gd name="connsiteX333" fmla="*/ 915163 w 1822120"/>
                <a:gd name="connsiteY333" fmla="*/ 1267404 h 1349873"/>
                <a:gd name="connsiteX334" fmla="*/ 900678 w 1822120"/>
                <a:gd name="connsiteY334" fmla="*/ 1257374 h 1349873"/>
                <a:gd name="connsiteX335" fmla="*/ 885079 w 1822120"/>
                <a:gd name="connsiteY335" fmla="*/ 1248459 h 1349873"/>
                <a:gd name="connsiteX336" fmla="*/ 871709 w 1822120"/>
                <a:gd name="connsiteY336" fmla="*/ 1241772 h 1349873"/>
                <a:gd name="connsiteX337" fmla="*/ 867252 w 1822120"/>
                <a:gd name="connsiteY337" fmla="*/ 1264061 h 1349873"/>
                <a:gd name="connsiteX338" fmla="*/ 858339 w 1822120"/>
                <a:gd name="connsiteY338" fmla="*/ 1271862 h 1349873"/>
                <a:gd name="connsiteX339" fmla="*/ 843854 w 1822120"/>
                <a:gd name="connsiteY339" fmla="*/ 1269633 h 1349873"/>
                <a:gd name="connsiteX340" fmla="*/ 838283 w 1822120"/>
                <a:gd name="connsiteY340" fmla="*/ 1254031 h 1349873"/>
                <a:gd name="connsiteX341" fmla="*/ 830484 w 1822120"/>
                <a:gd name="connsiteY341" fmla="*/ 1240657 h 1349873"/>
                <a:gd name="connsiteX342" fmla="*/ 817113 w 1822120"/>
                <a:gd name="connsiteY342" fmla="*/ 1246230 h 1349873"/>
                <a:gd name="connsiteX343" fmla="*/ 804857 w 1822120"/>
                <a:gd name="connsiteY343" fmla="*/ 1251802 h 1349873"/>
                <a:gd name="connsiteX344" fmla="*/ 807085 w 1822120"/>
                <a:gd name="connsiteY344" fmla="*/ 1268519 h 1349873"/>
                <a:gd name="connsiteX345" fmla="*/ 803743 w 1822120"/>
                <a:gd name="connsiteY345" fmla="*/ 1285235 h 1349873"/>
                <a:gd name="connsiteX346" fmla="*/ 797058 w 1822120"/>
                <a:gd name="connsiteY346" fmla="*/ 1285235 h 1349873"/>
                <a:gd name="connsiteX347" fmla="*/ 782573 w 1822120"/>
                <a:gd name="connsiteY347" fmla="*/ 1276320 h 1349873"/>
                <a:gd name="connsiteX348" fmla="*/ 771431 w 1822120"/>
                <a:gd name="connsiteY348" fmla="*/ 1268519 h 1349873"/>
                <a:gd name="connsiteX349" fmla="*/ 756946 w 1822120"/>
                <a:gd name="connsiteY349" fmla="*/ 1258489 h 1349873"/>
                <a:gd name="connsiteX350" fmla="*/ 740233 w 1822120"/>
                <a:gd name="connsiteY350" fmla="*/ 1250687 h 1349873"/>
                <a:gd name="connsiteX351" fmla="*/ 722406 w 1822120"/>
                <a:gd name="connsiteY351" fmla="*/ 1261832 h 1349873"/>
                <a:gd name="connsiteX352" fmla="*/ 722406 w 1822120"/>
                <a:gd name="connsiteY352" fmla="*/ 1241772 h 1349873"/>
                <a:gd name="connsiteX353" fmla="*/ 723521 w 1822120"/>
                <a:gd name="connsiteY353" fmla="*/ 1228399 h 1349873"/>
                <a:gd name="connsiteX354" fmla="*/ 723521 w 1822120"/>
                <a:gd name="connsiteY354" fmla="*/ 1211682 h 1349873"/>
                <a:gd name="connsiteX355" fmla="*/ 716835 w 1822120"/>
                <a:gd name="connsiteY355" fmla="*/ 1202766 h 1349873"/>
                <a:gd name="connsiteX356" fmla="*/ 696780 w 1822120"/>
                <a:gd name="connsiteY356" fmla="*/ 1197194 h 1349873"/>
                <a:gd name="connsiteX357" fmla="*/ 687866 w 1822120"/>
                <a:gd name="connsiteY357" fmla="*/ 1189393 h 1349873"/>
                <a:gd name="connsiteX358" fmla="*/ 680067 w 1822120"/>
                <a:gd name="connsiteY358" fmla="*/ 1181592 h 1349873"/>
                <a:gd name="connsiteX359" fmla="*/ 684524 w 1822120"/>
                <a:gd name="connsiteY359" fmla="*/ 1169333 h 1349873"/>
                <a:gd name="connsiteX360" fmla="*/ 692323 w 1822120"/>
                <a:gd name="connsiteY360" fmla="*/ 1160417 h 1349873"/>
                <a:gd name="connsiteX361" fmla="*/ 686752 w 1822120"/>
                <a:gd name="connsiteY361" fmla="*/ 1147044 h 1349873"/>
                <a:gd name="connsiteX362" fmla="*/ 677838 w 1822120"/>
                <a:gd name="connsiteY362" fmla="*/ 1134785 h 1349873"/>
                <a:gd name="connsiteX363" fmla="*/ 668925 w 1822120"/>
                <a:gd name="connsiteY363" fmla="*/ 1126984 h 1349873"/>
                <a:gd name="connsiteX364" fmla="*/ 660011 w 1822120"/>
                <a:gd name="connsiteY364" fmla="*/ 1120297 h 1349873"/>
                <a:gd name="connsiteX365" fmla="*/ 658897 w 1822120"/>
                <a:gd name="connsiteY365" fmla="*/ 1101352 h 1349873"/>
                <a:gd name="connsiteX366" fmla="*/ 653326 w 1822120"/>
                <a:gd name="connsiteY366" fmla="*/ 1086864 h 1349873"/>
                <a:gd name="connsiteX367" fmla="*/ 652212 w 1822120"/>
                <a:gd name="connsiteY367" fmla="*/ 1072376 h 1349873"/>
                <a:gd name="connsiteX368" fmla="*/ 649983 w 1822120"/>
                <a:gd name="connsiteY368" fmla="*/ 1056774 h 1349873"/>
                <a:gd name="connsiteX369" fmla="*/ 640234 w 1822120"/>
                <a:gd name="connsiteY369" fmla="*/ 1044793 h 1349873"/>
                <a:gd name="connsiteX370" fmla="*/ 639976 w 1822120"/>
                <a:gd name="connsiteY370" fmla="*/ 1044588 h 1349873"/>
                <a:gd name="connsiteX371" fmla="*/ 628846 w 1822120"/>
                <a:gd name="connsiteY371" fmla="*/ 1030671 h 1349873"/>
                <a:gd name="connsiteX372" fmla="*/ 617716 w 1822120"/>
                <a:gd name="connsiteY372" fmla="*/ 1011745 h 1349873"/>
                <a:gd name="connsiteX373" fmla="*/ 603247 w 1822120"/>
                <a:gd name="connsiteY373" fmla="*/ 998385 h 1349873"/>
                <a:gd name="connsiteX374" fmla="*/ 588778 w 1822120"/>
                <a:gd name="connsiteY374" fmla="*/ 996158 h 1349873"/>
                <a:gd name="connsiteX375" fmla="*/ 572083 w 1822120"/>
                <a:gd name="connsiteY375" fmla="*/ 1002838 h 1349873"/>
                <a:gd name="connsiteX376" fmla="*/ 562065 w 1822120"/>
                <a:gd name="connsiteY376" fmla="*/ 979458 h 1349873"/>
                <a:gd name="connsiteX377" fmla="*/ 550935 w 1822120"/>
                <a:gd name="connsiteY377" fmla="*/ 978345 h 1349873"/>
                <a:gd name="connsiteX378" fmla="*/ 543144 w 1822120"/>
                <a:gd name="connsiteY378" fmla="*/ 987251 h 1349873"/>
                <a:gd name="connsiteX379" fmla="*/ 542031 w 1822120"/>
                <a:gd name="connsiteY379" fmla="*/ 1001725 h 1349873"/>
                <a:gd name="connsiteX380" fmla="*/ 516432 w 1822120"/>
                <a:gd name="connsiteY380" fmla="*/ 1008405 h 1349873"/>
                <a:gd name="connsiteX381" fmla="*/ 496398 w 1822120"/>
                <a:gd name="connsiteY381" fmla="*/ 1013971 h 1349873"/>
                <a:gd name="connsiteX382" fmla="*/ 487494 w 1822120"/>
                <a:gd name="connsiteY382" fmla="*/ 982798 h 1349873"/>
                <a:gd name="connsiteX383" fmla="*/ 477477 w 1822120"/>
                <a:gd name="connsiteY383" fmla="*/ 961645 h 1349873"/>
                <a:gd name="connsiteX384" fmla="*/ 464678 w 1822120"/>
                <a:gd name="connsiteY384" fmla="*/ 936038 h 1349873"/>
                <a:gd name="connsiteX385" fmla="*/ 464121 w 1822120"/>
                <a:gd name="connsiteY385" fmla="*/ 936038 h 1349873"/>
                <a:gd name="connsiteX386" fmla="*/ 447426 w 1822120"/>
                <a:gd name="connsiteY386" fmla="*/ 946058 h 1349873"/>
                <a:gd name="connsiteX387" fmla="*/ 432957 w 1822120"/>
                <a:gd name="connsiteY387" fmla="*/ 942718 h 1349873"/>
                <a:gd name="connsiteX388" fmla="*/ 419601 w 1822120"/>
                <a:gd name="connsiteY388" fmla="*/ 950511 h 1349873"/>
                <a:gd name="connsiteX389" fmla="*/ 414036 w 1822120"/>
                <a:gd name="connsiteY389" fmla="*/ 960531 h 1349873"/>
                <a:gd name="connsiteX390" fmla="*/ 409584 w 1822120"/>
                <a:gd name="connsiteY390" fmla="*/ 970551 h 1349873"/>
                <a:gd name="connsiteX391" fmla="*/ 405132 w 1822120"/>
                <a:gd name="connsiteY391" fmla="*/ 981685 h 1349873"/>
                <a:gd name="connsiteX392" fmla="*/ 387324 w 1822120"/>
                <a:gd name="connsiteY392" fmla="*/ 971665 h 1349873"/>
                <a:gd name="connsiteX393" fmla="*/ 375081 w 1822120"/>
                <a:gd name="connsiteY393" fmla="*/ 961645 h 1349873"/>
                <a:gd name="connsiteX394" fmla="*/ 366177 w 1822120"/>
                <a:gd name="connsiteY394" fmla="*/ 986138 h 1349873"/>
                <a:gd name="connsiteX395" fmla="*/ 360612 w 1822120"/>
                <a:gd name="connsiteY395" fmla="*/ 1002838 h 1349873"/>
                <a:gd name="connsiteX396" fmla="*/ 357273 w 1822120"/>
                <a:gd name="connsiteY396" fmla="*/ 1018425 h 1349873"/>
                <a:gd name="connsiteX397" fmla="*/ 350595 w 1822120"/>
                <a:gd name="connsiteY397" fmla="*/ 1035125 h 1349873"/>
                <a:gd name="connsiteX398" fmla="*/ 341691 w 1822120"/>
                <a:gd name="connsiteY398" fmla="*/ 1055165 h 1349873"/>
                <a:gd name="connsiteX399" fmla="*/ 332787 w 1822120"/>
                <a:gd name="connsiteY399" fmla="*/ 1074091 h 1349873"/>
                <a:gd name="connsiteX400" fmla="*/ 323605 w 1822120"/>
                <a:gd name="connsiteY400" fmla="*/ 1088565 h 1349873"/>
                <a:gd name="connsiteX401" fmla="*/ 310527 w 1822120"/>
                <a:gd name="connsiteY401" fmla="*/ 1081885 h 1349873"/>
                <a:gd name="connsiteX402" fmla="*/ 307188 w 1822120"/>
                <a:gd name="connsiteY402" fmla="*/ 1064071 h 1349873"/>
                <a:gd name="connsiteX403" fmla="*/ 307188 w 1822120"/>
                <a:gd name="connsiteY403" fmla="*/ 1046258 h 1349873"/>
                <a:gd name="connsiteX404" fmla="*/ 304962 w 1822120"/>
                <a:gd name="connsiteY404" fmla="*/ 1028445 h 1349873"/>
                <a:gd name="connsiteX405" fmla="*/ 296058 w 1822120"/>
                <a:gd name="connsiteY405" fmla="*/ 1023991 h 1349873"/>
                <a:gd name="connsiteX406" fmla="*/ 283815 w 1822120"/>
                <a:gd name="connsiteY406" fmla="*/ 1021765 h 1349873"/>
                <a:gd name="connsiteX407" fmla="*/ 282702 w 1822120"/>
                <a:gd name="connsiteY407" fmla="*/ 998385 h 1349873"/>
                <a:gd name="connsiteX408" fmla="*/ 280476 w 1822120"/>
                <a:gd name="connsiteY408" fmla="*/ 979458 h 1349873"/>
                <a:gd name="connsiteX409" fmla="*/ 270459 w 1822120"/>
                <a:gd name="connsiteY409" fmla="*/ 972778 h 1349873"/>
                <a:gd name="connsiteX410" fmla="*/ 258216 w 1822120"/>
                <a:gd name="connsiteY410" fmla="*/ 979458 h 1349873"/>
                <a:gd name="connsiteX411" fmla="*/ 244860 w 1822120"/>
                <a:gd name="connsiteY411" fmla="*/ 979458 h 1349873"/>
                <a:gd name="connsiteX412" fmla="*/ 242634 w 1822120"/>
                <a:gd name="connsiteY412" fmla="*/ 970551 h 1349873"/>
                <a:gd name="connsiteX413" fmla="*/ 239295 w 1822120"/>
                <a:gd name="connsiteY413" fmla="*/ 952738 h 1349873"/>
                <a:gd name="connsiteX414" fmla="*/ 231504 w 1822120"/>
                <a:gd name="connsiteY414" fmla="*/ 940491 h 1349873"/>
                <a:gd name="connsiteX415" fmla="*/ 218148 w 1822120"/>
                <a:gd name="connsiteY415" fmla="*/ 954965 h 1349873"/>
                <a:gd name="connsiteX416" fmla="*/ 204792 w 1822120"/>
                <a:gd name="connsiteY416" fmla="*/ 964985 h 1349873"/>
                <a:gd name="connsiteX417" fmla="*/ 192549 w 1822120"/>
                <a:gd name="connsiteY417" fmla="*/ 978345 h 1349873"/>
                <a:gd name="connsiteX418" fmla="*/ 178080 w 1822120"/>
                <a:gd name="connsiteY418" fmla="*/ 987251 h 1349873"/>
                <a:gd name="connsiteX419" fmla="*/ 178080 w 1822120"/>
                <a:gd name="connsiteY419" fmla="*/ 1003951 h 1349873"/>
                <a:gd name="connsiteX420" fmla="*/ 179193 w 1822120"/>
                <a:gd name="connsiteY420" fmla="*/ 1021765 h 1349873"/>
                <a:gd name="connsiteX421" fmla="*/ 169176 w 1822120"/>
                <a:gd name="connsiteY421" fmla="*/ 1030671 h 1349873"/>
                <a:gd name="connsiteX422" fmla="*/ 169176 w 1822120"/>
                <a:gd name="connsiteY422" fmla="*/ 1045145 h 1349873"/>
                <a:gd name="connsiteX423" fmla="*/ 168063 w 1822120"/>
                <a:gd name="connsiteY423" fmla="*/ 1059618 h 1349873"/>
                <a:gd name="connsiteX424" fmla="*/ 156933 w 1822120"/>
                <a:gd name="connsiteY424" fmla="*/ 1069638 h 1349873"/>
                <a:gd name="connsiteX425" fmla="*/ 149142 w 1822120"/>
                <a:gd name="connsiteY425" fmla="*/ 1082998 h 1349873"/>
                <a:gd name="connsiteX426" fmla="*/ 142464 w 1822120"/>
                <a:gd name="connsiteY426" fmla="*/ 1096358 h 1349873"/>
                <a:gd name="connsiteX427" fmla="*/ 125769 w 1822120"/>
                <a:gd name="connsiteY427" fmla="*/ 1096358 h 1349873"/>
                <a:gd name="connsiteX428" fmla="*/ 109074 w 1822120"/>
                <a:gd name="connsiteY428" fmla="*/ 1094132 h 1349873"/>
                <a:gd name="connsiteX429" fmla="*/ 91266 w 1822120"/>
                <a:gd name="connsiteY429" fmla="*/ 1093018 h 1349873"/>
                <a:gd name="connsiteX430" fmla="*/ 85701 w 1822120"/>
                <a:gd name="connsiteY430" fmla="*/ 1085225 h 1349873"/>
                <a:gd name="connsiteX431" fmla="*/ 71232 w 1822120"/>
                <a:gd name="connsiteY431" fmla="*/ 1086338 h 1349873"/>
                <a:gd name="connsiteX432" fmla="*/ 58989 w 1822120"/>
                <a:gd name="connsiteY432" fmla="*/ 1087452 h 1349873"/>
                <a:gd name="connsiteX433" fmla="*/ 50085 w 1822120"/>
                <a:gd name="connsiteY433" fmla="*/ 1100812 h 1349873"/>
                <a:gd name="connsiteX434" fmla="*/ 42572 w 1822120"/>
                <a:gd name="connsiteY434" fmla="*/ 1117233 h 1349873"/>
                <a:gd name="connsiteX435" fmla="*/ 30051 w 1822120"/>
                <a:gd name="connsiteY435" fmla="*/ 1106378 h 1349873"/>
                <a:gd name="connsiteX436" fmla="*/ 33390 w 1822120"/>
                <a:gd name="connsiteY436" fmla="*/ 1093018 h 1349873"/>
                <a:gd name="connsiteX437" fmla="*/ 36729 w 1822120"/>
                <a:gd name="connsiteY437" fmla="*/ 1079658 h 1349873"/>
                <a:gd name="connsiteX438" fmla="*/ 24486 w 1822120"/>
                <a:gd name="connsiteY438" fmla="*/ 1071865 h 1349873"/>
                <a:gd name="connsiteX439" fmla="*/ 13356 w 1822120"/>
                <a:gd name="connsiteY439" fmla="*/ 1065185 h 1349873"/>
                <a:gd name="connsiteX440" fmla="*/ 21147 w 1822120"/>
                <a:gd name="connsiteY440" fmla="*/ 1051825 h 1349873"/>
                <a:gd name="connsiteX441" fmla="*/ 28938 w 1822120"/>
                <a:gd name="connsiteY441" fmla="*/ 1039578 h 1349873"/>
                <a:gd name="connsiteX442" fmla="*/ 33390 w 1822120"/>
                <a:gd name="connsiteY442" fmla="*/ 1028445 h 1349873"/>
                <a:gd name="connsiteX443" fmla="*/ 34503 w 1822120"/>
                <a:gd name="connsiteY443" fmla="*/ 1017311 h 1349873"/>
                <a:gd name="connsiteX444" fmla="*/ 23373 w 1822120"/>
                <a:gd name="connsiteY444" fmla="*/ 1005065 h 1349873"/>
                <a:gd name="connsiteX445" fmla="*/ 13356 w 1822120"/>
                <a:gd name="connsiteY445" fmla="*/ 997271 h 1349873"/>
                <a:gd name="connsiteX446" fmla="*/ 4452 w 1822120"/>
                <a:gd name="connsiteY446" fmla="*/ 989478 h 1349873"/>
                <a:gd name="connsiteX447" fmla="*/ 2226 w 1822120"/>
                <a:gd name="connsiteY447" fmla="*/ 976118 h 1349873"/>
                <a:gd name="connsiteX448" fmla="*/ 0 w 1822120"/>
                <a:gd name="connsiteY448" fmla="*/ 959418 h 1349873"/>
                <a:gd name="connsiteX449" fmla="*/ 0 w 1822120"/>
                <a:gd name="connsiteY449" fmla="*/ 937708 h 1349873"/>
                <a:gd name="connsiteX450" fmla="*/ 14469 w 1822120"/>
                <a:gd name="connsiteY450" fmla="*/ 929358 h 1349873"/>
                <a:gd name="connsiteX451" fmla="*/ 20034 w 1822120"/>
                <a:gd name="connsiteY451" fmla="*/ 917111 h 1349873"/>
                <a:gd name="connsiteX452" fmla="*/ 11130 w 1822120"/>
                <a:gd name="connsiteY452" fmla="*/ 904864 h 1349873"/>
                <a:gd name="connsiteX453" fmla="*/ 2226 w 1822120"/>
                <a:gd name="connsiteY453" fmla="*/ 894844 h 1349873"/>
                <a:gd name="connsiteX454" fmla="*/ 8904 w 1822120"/>
                <a:gd name="connsiteY454" fmla="*/ 882598 h 1349873"/>
                <a:gd name="connsiteX455" fmla="*/ 17808 w 1822120"/>
                <a:gd name="connsiteY455" fmla="*/ 878144 h 1349873"/>
                <a:gd name="connsiteX456" fmla="*/ 32277 w 1822120"/>
                <a:gd name="connsiteY456" fmla="*/ 878144 h 1349873"/>
                <a:gd name="connsiteX457" fmla="*/ 33390 w 1822120"/>
                <a:gd name="connsiteY457" fmla="*/ 861444 h 1349873"/>
                <a:gd name="connsiteX458" fmla="*/ 37842 w 1822120"/>
                <a:gd name="connsiteY458" fmla="*/ 850311 h 1349873"/>
                <a:gd name="connsiteX459" fmla="*/ 46746 w 1822120"/>
                <a:gd name="connsiteY459" fmla="*/ 838064 h 1349873"/>
                <a:gd name="connsiteX460" fmla="*/ 43407 w 1822120"/>
                <a:gd name="connsiteY460" fmla="*/ 820251 h 1349873"/>
                <a:gd name="connsiteX461" fmla="*/ 40068 w 1822120"/>
                <a:gd name="connsiteY461" fmla="*/ 806891 h 1349873"/>
                <a:gd name="connsiteX462" fmla="*/ 46746 w 1822120"/>
                <a:gd name="connsiteY462" fmla="*/ 794644 h 1349873"/>
                <a:gd name="connsiteX463" fmla="*/ 56763 w 1822120"/>
                <a:gd name="connsiteY463" fmla="*/ 780171 h 1349873"/>
                <a:gd name="connsiteX464" fmla="*/ 66780 w 1822120"/>
                <a:gd name="connsiteY464" fmla="*/ 766811 h 1349873"/>
                <a:gd name="connsiteX465" fmla="*/ 81249 w 1822120"/>
                <a:gd name="connsiteY465" fmla="*/ 759017 h 1349873"/>
                <a:gd name="connsiteX466" fmla="*/ 96831 w 1822120"/>
                <a:gd name="connsiteY466" fmla="*/ 752337 h 1349873"/>
                <a:gd name="connsiteX467" fmla="*/ 96831 w 1822120"/>
                <a:gd name="connsiteY467" fmla="*/ 733411 h 1349873"/>
                <a:gd name="connsiteX468" fmla="*/ 95718 w 1822120"/>
                <a:gd name="connsiteY468" fmla="*/ 721164 h 1349873"/>
                <a:gd name="connsiteX469" fmla="*/ 96831 w 1822120"/>
                <a:gd name="connsiteY469" fmla="*/ 702237 h 1349873"/>
                <a:gd name="connsiteX470" fmla="*/ 106848 w 1822120"/>
                <a:gd name="connsiteY470" fmla="*/ 710030 h 1349873"/>
                <a:gd name="connsiteX471" fmla="*/ 116865 w 1822120"/>
                <a:gd name="connsiteY471" fmla="*/ 718937 h 1349873"/>
                <a:gd name="connsiteX472" fmla="*/ 124656 w 1822120"/>
                <a:gd name="connsiteY472" fmla="*/ 728957 h 1349873"/>
                <a:gd name="connsiteX473" fmla="*/ 139125 w 1822120"/>
                <a:gd name="connsiteY473" fmla="*/ 731184 h 1349873"/>
                <a:gd name="connsiteX474" fmla="*/ 150255 w 1822120"/>
                <a:gd name="connsiteY474" fmla="*/ 728957 h 1349873"/>
                <a:gd name="connsiteX475" fmla="*/ 156933 w 1822120"/>
                <a:gd name="connsiteY475" fmla="*/ 718937 h 1349873"/>
                <a:gd name="connsiteX476" fmla="*/ 152481 w 1822120"/>
                <a:gd name="connsiteY476" fmla="*/ 707804 h 1349873"/>
                <a:gd name="connsiteX477" fmla="*/ 146916 w 1822120"/>
                <a:gd name="connsiteY477" fmla="*/ 695557 h 1349873"/>
                <a:gd name="connsiteX478" fmla="*/ 156895 w 1822120"/>
                <a:gd name="connsiteY478" fmla="*/ 679475 h 1349873"/>
                <a:gd name="connsiteX479" fmla="*/ 155820 w 1822120"/>
                <a:gd name="connsiteY479" fmla="*/ 665497 h 1349873"/>
                <a:gd name="connsiteX480" fmla="*/ 154707 w 1822120"/>
                <a:gd name="connsiteY480" fmla="*/ 649910 h 1349873"/>
                <a:gd name="connsiteX481" fmla="*/ 153594 w 1822120"/>
                <a:gd name="connsiteY481" fmla="*/ 637664 h 1349873"/>
                <a:gd name="connsiteX482" fmla="*/ 144690 w 1822120"/>
                <a:gd name="connsiteY482" fmla="*/ 628757 h 1349873"/>
                <a:gd name="connsiteX483" fmla="*/ 140238 w 1822120"/>
                <a:gd name="connsiteY483" fmla="*/ 613170 h 1349873"/>
                <a:gd name="connsiteX484" fmla="*/ 141351 w 1822120"/>
                <a:gd name="connsiteY484" fmla="*/ 603150 h 1349873"/>
                <a:gd name="connsiteX485" fmla="*/ 144690 w 1822120"/>
                <a:gd name="connsiteY485" fmla="*/ 592017 h 1349873"/>
                <a:gd name="connsiteX486" fmla="*/ 152481 w 1822120"/>
                <a:gd name="connsiteY486" fmla="*/ 587563 h 1349873"/>
                <a:gd name="connsiteX487" fmla="*/ 156933 w 1822120"/>
                <a:gd name="connsiteY487" fmla="*/ 576430 h 1349873"/>
                <a:gd name="connsiteX488" fmla="*/ 156933 w 1822120"/>
                <a:gd name="connsiteY488" fmla="*/ 561957 h 1349873"/>
                <a:gd name="connsiteX489" fmla="*/ 153594 w 1822120"/>
                <a:gd name="connsiteY489" fmla="*/ 549154 h 1349873"/>
                <a:gd name="connsiteX490" fmla="*/ 142464 w 1822120"/>
                <a:gd name="connsiteY490" fmla="*/ 533010 h 1349873"/>
                <a:gd name="connsiteX491" fmla="*/ 129108 w 1822120"/>
                <a:gd name="connsiteY491" fmla="*/ 520763 h 1349873"/>
                <a:gd name="connsiteX492" fmla="*/ 117978 w 1822120"/>
                <a:gd name="connsiteY492" fmla="*/ 511857 h 1349873"/>
                <a:gd name="connsiteX493" fmla="*/ 111300 w 1822120"/>
                <a:gd name="connsiteY493" fmla="*/ 498496 h 1349873"/>
                <a:gd name="connsiteX494" fmla="*/ 121317 w 1822120"/>
                <a:gd name="connsiteY494" fmla="*/ 486250 h 1349873"/>
                <a:gd name="connsiteX495" fmla="*/ 136899 w 1822120"/>
                <a:gd name="connsiteY495" fmla="*/ 477343 h 1349873"/>
                <a:gd name="connsiteX496" fmla="*/ 156933 w 1822120"/>
                <a:gd name="connsiteY496" fmla="*/ 470663 h 1349873"/>
                <a:gd name="connsiteX497" fmla="*/ 162498 w 1822120"/>
                <a:gd name="connsiteY497" fmla="*/ 457303 h 1349873"/>
                <a:gd name="connsiteX498" fmla="*/ 169176 w 1822120"/>
                <a:gd name="connsiteY498" fmla="*/ 440603 h 1349873"/>
                <a:gd name="connsiteX499" fmla="*/ 179193 w 1822120"/>
                <a:gd name="connsiteY499" fmla="*/ 430583 h 1349873"/>
                <a:gd name="connsiteX500" fmla="*/ 190323 w 1822120"/>
                <a:gd name="connsiteY500" fmla="*/ 421676 h 1349873"/>
                <a:gd name="connsiteX501" fmla="*/ 189210 w 1822120"/>
                <a:gd name="connsiteY501" fmla="*/ 412770 h 1349873"/>
                <a:gd name="connsiteX502" fmla="*/ 189210 w 1822120"/>
                <a:gd name="connsiteY502" fmla="*/ 403863 h 1349873"/>
                <a:gd name="connsiteX503" fmla="*/ 182532 w 1822120"/>
                <a:gd name="connsiteY503" fmla="*/ 389389 h 1349873"/>
                <a:gd name="connsiteX504" fmla="*/ 174741 w 1822120"/>
                <a:gd name="connsiteY504" fmla="*/ 379369 h 1349873"/>
                <a:gd name="connsiteX505" fmla="*/ 168063 w 1822120"/>
                <a:gd name="connsiteY505" fmla="*/ 369349 h 1349873"/>
                <a:gd name="connsiteX506" fmla="*/ 168063 w 1822120"/>
                <a:gd name="connsiteY506" fmla="*/ 359329 h 1349873"/>
                <a:gd name="connsiteX507" fmla="*/ 169176 w 1822120"/>
                <a:gd name="connsiteY507" fmla="*/ 349309 h 1349873"/>
                <a:gd name="connsiteX508" fmla="*/ 166950 w 1822120"/>
                <a:gd name="connsiteY508" fmla="*/ 330661 h 1349873"/>
                <a:gd name="connsiteX509" fmla="*/ 166672 w 1822120"/>
                <a:gd name="connsiteY509" fmla="*/ 329826 h 1349873"/>
                <a:gd name="connsiteX510" fmla="*/ 163611 w 1822120"/>
                <a:gd name="connsiteY510" fmla="*/ 313683 h 1349873"/>
                <a:gd name="connsiteX511" fmla="*/ 161385 w 1822120"/>
                <a:gd name="connsiteY511" fmla="*/ 303663 h 1349873"/>
                <a:gd name="connsiteX512" fmla="*/ 156933 w 1822120"/>
                <a:gd name="connsiteY512" fmla="*/ 290303 h 1349873"/>
                <a:gd name="connsiteX513" fmla="*/ 150255 w 1822120"/>
                <a:gd name="connsiteY513" fmla="*/ 278056 h 1349873"/>
                <a:gd name="connsiteX514" fmla="*/ 139125 w 1822120"/>
                <a:gd name="connsiteY514" fmla="*/ 269149 h 1349873"/>
                <a:gd name="connsiteX515" fmla="*/ 121317 w 1822120"/>
                <a:gd name="connsiteY515" fmla="*/ 263582 h 1349873"/>
                <a:gd name="connsiteX516" fmla="*/ 122430 w 1822120"/>
                <a:gd name="connsiteY516" fmla="*/ 251336 h 1349873"/>
                <a:gd name="connsiteX517" fmla="*/ 111300 w 1822120"/>
                <a:gd name="connsiteY517" fmla="*/ 240202 h 1349873"/>
                <a:gd name="connsiteX518" fmla="*/ 96831 w 1822120"/>
                <a:gd name="connsiteY518" fmla="*/ 252449 h 1349873"/>
                <a:gd name="connsiteX519" fmla="*/ 87927 w 1822120"/>
                <a:gd name="connsiteY519" fmla="*/ 241316 h 1349873"/>
                <a:gd name="connsiteX520" fmla="*/ 86814 w 1822120"/>
                <a:gd name="connsiteY520" fmla="*/ 231296 h 1349873"/>
                <a:gd name="connsiteX521" fmla="*/ 85701 w 1822120"/>
                <a:gd name="connsiteY521" fmla="*/ 217936 h 1349873"/>
                <a:gd name="connsiteX522" fmla="*/ 76797 w 1822120"/>
                <a:gd name="connsiteY522" fmla="*/ 204576 h 1349873"/>
                <a:gd name="connsiteX523" fmla="*/ 66780 w 1822120"/>
                <a:gd name="connsiteY523" fmla="*/ 192329 h 1349873"/>
                <a:gd name="connsiteX524" fmla="*/ 74571 w 1822120"/>
                <a:gd name="connsiteY524" fmla="*/ 173402 h 1349873"/>
                <a:gd name="connsiteX525" fmla="*/ 87927 w 1822120"/>
                <a:gd name="connsiteY525" fmla="*/ 158929 h 1349873"/>
                <a:gd name="connsiteX526" fmla="*/ 100170 w 1822120"/>
                <a:gd name="connsiteY526" fmla="*/ 147795 h 1349873"/>
                <a:gd name="connsiteX527" fmla="*/ 115752 w 1822120"/>
                <a:gd name="connsiteY527" fmla="*/ 143342 h 1349873"/>
                <a:gd name="connsiteX528" fmla="*/ 124656 w 1822120"/>
                <a:gd name="connsiteY528" fmla="*/ 145569 h 1349873"/>
                <a:gd name="connsiteX529" fmla="*/ 136899 w 1822120"/>
                <a:gd name="connsiteY529" fmla="*/ 137775 h 1349873"/>
                <a:gd name="connsiteX530" fmla="*/ 150255 w 1822120"/>
                <a:gd name="connsiteY530" fmla="*/ 140002 h 1349873"/>
                <a:gd name="connsiteX531" fmla="*/ 162776 w 1822120"/>
                <a:gd name="connsiteY531" fmla="*/ 144455 h 1349873"/>
                <a:gd name="connsiteX532" fmla="*/ 179471 w 1822120"/>
                <a:gd name="connsiteY532" fmla="*/ 135827 h 1349873"/>
                <a:gd name="connsiteX533" fmla="*/ 190323 w 1822120"/>
                <a:gd name="connsiteY533" fmla="*/ 127755 h 1349873"/>
                <a:gd name="connsiteX534" fmla="*/ 189210 w 1822120"/>
                <a:gd name="connsiteY534" fmla="*/ 115508 h 1349873"/>
                <a:gd name="connsiteX535" fmla="*/ 181419 w 1822120"/>
                <a:gd name="connsiteY535" fmla="*/ 105488 h 1349873"/>
                <a:gd name="connsiteX536" fmla="*/ 178080 w 1822120"/>
                <a:gd name="connsiteY536" fmla="*/ 91015 h 1349873"/>
                <a:gd name="connsiteX537" fmla="*/ 181419 w 1822120"/>
                <a:gd name="connsiteY537" fmla="*/ 74315 h 1349873"/>
                <a:gd name="connsiteX538" fmla="*/ 195888 w 1822120"/>
                <a:gd name="connsiteY538" fmla="*/ 56502 h 1349873"/>
                <a:gd name="connsiteX539" fmla="*/ 208131 w 1822120"/>
                <a:gd name="connsiteY539" fmla="*/ 44255 h 1349873"/>
                <a:gd name="connsiteX540" fmla="*/ 222600 w 1822120"/>
                <a:gd name="connsiteY540" fmla="*/ 32008 h 1349873"/>
                <a:gd name="connsiteX541" fmla="*/ 230391 w 1822120"/>
                <a:gd name="connsiteY541" fmla="*/ 39802 h 1349873"/>
                <a:gd name="connsiteX542" fmla="*/ 240408 w 1822120"/>
                <a:gd name="connsiteY542" fmla="*/ 46482 h 1349873"/>
                <a:gd name="connsiteX543" fmla="*/ 252651 w 1822120"/>
                <a:gd name="connsiteY543" fmla="*/ 39802 h 1349873"/>
                <a:gd name="connsiteX544" fmla="*/ 260442 w 1822120"/>
                <a:gd name="connsiteY544" fmla="*/ 33122 h 1349873"/>
                <a:gd name="connsiteX545" fmla="*/ 274911 w 1822120"/>
                <a:gd name="connsiteY545" fmla="*/ 32008 h 1349873"/>
                <a:gd name="connsiteX546" fmla="*/ 283815 w 1822120"/>
                <a:gd name="connsiteY546" fmla="*/ 18648 h 1349873"/>
                <a:gd name="connsiteX547" fmla="*/ 294945 w 1822120"/>
                <a:gd name="connsiteY547" fmla="*/ 3061 h 1349873"/>
                <a:gd name="connsiteX548" fmla="*/ 306075 w 1822120"/>
                <a:gd name="connsiteY548" fmla="*/ 835 h 1349873"/>
                <a:gd name="connsiteX549" fmla="*/ 321936 w 1822120"/>
                <a:gd name="connsiteY549" fmla="*/ 0 h 134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</a:cxnLst>
              <a:rect l="l" t="t" r="r" b="b"/>
              <a:pathLst>
                <a:path w="1822120" h="1349873">
                  <a:moveTo>
                    <a:pt x="321936" y="0"/>
                  </a:moveTo>
                  <a:lnTo>
                    <a:pt x="337796" y="5010"/>
                  </a:lnTo>
                  <a:lnTo>
                    <a:pt x="336126" y="25328"/>
                  </a:lnTo>
                  <a:lnTo>
                    <a:pt x="349482" y="30895"/>
                  </a:lnTo>
                  <a:lnTo>
                    <a:pt x="360612" y="39802"/>
                  </a:lnTo>
                  <a:lnTo>
                    <a:pt x="372855" y="48708"/>
                  </a:lnTo>
                  <a:lnTo>
                    <a:pt x="383985" y="59842"/>
                  </a:lnTo>
                  <a:lnTo>
                    <a:pt x="400680" y="56502"/>
                  </a:lnTo>
                  <a:lnTo>
                    <a:pt x="411810" y="48708"/>
                  </a:lnTo>
                  <a:lnTo>
                    <a:pt x="424053" y="42028"/>
                  </a:lnTo>
                  <a:lnTo>
                    <a:pt x="430731" y="57615"/>
                  </a:lnTo>
                  <a:lnTo>
                    <a:pt x="446313" y="58728"/>
                  </a:lnTo>
                  <a:lnTo>
                    <a:pt x="456330" y="49822"/>
                  </a:lnTo>
                  <a:lnTo>
                    <a:pt x="463008" y="42028"/>
                  </a:lnTo>
                  <a:lnTo>
                    <a:pt x="473025" y="48708"/>
                  </a:lnTo>
                  <a:lnTo>
                    <a:pt x="480816" y="55388"/>
                  </a:lnTo>
                  <a:lnTo>
                    <a:pt x="485268" y="74315"/>
                  </a:lnTo>
                  <a:lnTo>
                    <a:pt x="498624" y="65408"/>
                  </a:lnTo>
                  <a:lnTo>
                    <a:pt x="509754" y="55388"/>
                  </a:lnTo>
                  <a:lnTo>
                    <a:pt x="514206" y="44255"/>
                  </a:lnTo>
                  <a:lnTo>
                    <a:pt x="520884" y="35348"/>
                  </a:lnTo>
                  <a:lnTo>
                    <a:pt x="529788" y="25328"/>
                  </a:lnTo>
                  <a:lnTo>
                    <a:pt x="539805" y="30895"/>
                  </a:lnTo>
                  <a:lnTo>
                    <a:pt x="549822" y="43142"/>
                  </a:lnTo>
                  <a:lnTo>
                    <a:pt x="558726" y="63182"/>
                  </a:lnTo>
                  <a:lnTo>
                    <a:pt x="567630" y="77655"/>
                  </a:lnTo>
                  <a:lnTo>
                    <a:pt x="575422" y="94355"/>
                  </a:lnTo>
                  <a:cubicBezTo>
                    <a:pt x="576813" y="98808"/>
                    <a:pt x="578482" y="103262"/>
                    <a:pt x="579874" y="107715"/>
                  </a:cubicBezTo>
                  <a:cubicBezTo>
                    <a:pt x="579595" y="112447"/>
                    <a:pt x="579039" y="117457"/>
                    <a:pt x="578761" y="122188"/>
                  </a:cubicBezTo>
                  <a:lnTo>
                    <a:pt x="584326" y="134435"/>
                  </a:lnTo>
                  <a:lnTo>
                    <a:pt x="594343" y="145569"/>
                  </a:lnTo>
                  <a:lnTo>
                    <a:pt x="607699" y="141115"/>
                  </a:lnTo>
                  <a:lnTo>
                    <a:pt x="619942" y="142229"/>
                  </a:lnTo>
                  <a:lnTo>
                    <a:pt x="631072" y="154475"/>
                  </a:lnTo>
                  <a:lnTo>
                    <a:pt x="645541" y="154475"/>
                  </a:lnTo>
                  <a:lnTo>
                    <a:pt x="658897" y="155589"/>
                  </a:lnTo>
                  <a:lnTo>
                    <a:pt x="667801" y="168949"/>
                  </a:lnTo>
                  <a:cubicBezTo>
                    <a:pt x="668636" y="174794"/>
                    <a:pt x="669192" y="180917"/>
                    <a:pt x="670027" y="186762"/>
                  </a:cubicBezTo>
                  <a:lnTo>
                    <a:pt x="670027" y="199009"/>
                  </a:lnTo>
                  <a:lnTo>
                    <a:pt x="670027" y="214596"/>
                  </a:lnTo>
                  <a:lnTo>
                    <a:pt x="666688" y="227956"/>
                  </a:lnTo>
                  <a:lnTo>
                    <a:pt x="673366" y="235749"/>
                  </a:lnTo>
                  <a:lnTo>
                    <a:pt x="662236" y="246882"/>
                  </a:lnTo>
                  <a:lnTo>
                    <a:pt x="647767" y="253562"/>
                  </a:lnTo>
                  <a:lnTo>
                    <a:pt x="634411" y="267757"/>
                  </a:lnTo>
                  <a:cubicBezTo>
                    <a:pt x="634404" y="267759"/>
                    <a:pt x="634398" y="267760"/>
                    <a:pt x="634391" y="267762"/>
                  </a:cubicBezTo>
                  <a:lnTo>
                    <a:pt x="639956" y="281119"/>
                  </a:lnTo>
                  <a:cubicBezTo>
                    <a:pt x="641070" y="285298"/>
                    <a:pt x="640791" y="289199"/>
                    <a:pt x="641070" y="293378"/>
                  </a:cubicBezTo>
                  <a:lnTo>
                    <a:pt x="651098" y="300065"/>
                  </a:lnTo>
                  <a:lnTo>
                    <a:pt x="663354" y="302293"/>
                  </a:lnTo>
                  <a:lnTo>
                    <a:pt x="667811" y="311209"/>
                  </a:lnTo>
                  <a:lnTo>
                    <a:pt x="680067" y="319010"/>
                  </a:lnTo>
                  <a:lnTo>
                    <a:pt x="693437" y="312323"/>
                  </a:lnTo>
                  <a:lnTo>
                    <a:pt x="703465" y="303408"/>
                  </a:lnTo>
                  <a:lnTo>
                    <a:pt x="716835" y="304522"/>
                  </a:lnTo>
                  <a:lnTo>
                    <a:pt x="730206" y="307866"/>
                  </a:lnTo>
                  <a:lnTo>
                    <a:pt x="743576" y="311209"/>
                  </a:lnTo>
                  <a:lnTo>
                    <a:pt x="761403" y="312323"/>
                  </a:lnTo>
                  <a:lnTo>
                    <a:pt x="771431" y="320125"/>
                  </a:lnTo>
                  <a:lnTo>
                    <a:pt x="780345" y="310095"/>
                  </a:lnTo>
                  <a:lnTo>
                    <a:pt x="791487" y="307866"/>
                  </a:lnTo>
                  <a:lnTo>
                    <a:pt x="802629" y="304522"/>
                  </a:lnTo>
                  <a:lnTo>
                    <a:pt x="812656" y="296721"/>
                  </a:lnTo>
                  <a:cubicBezTo>
                    <a:pt x="813028" y="290870"/>
                    <a:pt x="813399" y="285020"/>
                    <a:pt x="813771" y="279169"/>
                  </a:cubicBezTo>
                  <a:lnTo>
                    <a:pt x="814049" y="279169"/>
                  </a:lnTo>
                  <a:cubicBezTo>
                    <a:pt x="813585" y="273132"/>
                    <a:pt x="813120" y="267096"/>
                    <a:pt x="812656" y="261059"/>
                  </a:cubicBezTo>
                  <a:lnTo>
                    <a:pt x="820456" y="252143"/>
                  </a:lnTo>
                  <a:lnTo>
                    <a:pt x="832712" y="246571"/>
                  </a:lnTo>
                  <a:lnTo>
                    <a:pt x="846082" y="251029"/>
                  </a:lnTo>
                  <a:lnTo>
                    <a:pt x="859453" y="259944"/>
                  </a:lnTo>
                  <a:lnTo>
                    <a:pt x="870595" y="255487"/>
                  </a:lnTo>
                  <a:lnTo>
                    <a:pt x="878394" y="247686"/>
                  </a:lnTo>
                  <a:lnTo>
                    <a:pt x="886193" y="263288"/>
                  </a:lnTo>
                  <a:lnTo>
                    <a:pt x="893993" y="254372"/>
                  </a:lnTo>
                  <a:lnTo>
                    <a:pt x="904021" y="246571"/>
                  </a:lnTo>
                  <a:lnTo>
                    <a:pt x="917391" y="240999"/>
                  </a:lnTo>
                  <a:lnTo>
                    <a:pt x="926305" y="251029"/>
                  </a:lnTo>
                  <a:cubicBezTo>
                    <a:pt x="927140" y="256880"/>
                    <a:pt x="927697" y="263009"/>
                    <a:pt x="928533" y="268860"/>
                  </a:cubicBezTo>
                  <a:lnTo>
                    <a:pt x="932990" y="281119"/>
                  </a:lnTo>
                  <a:lnTo>
                    <a:pt x="936332" y="296721"/>
                  </a:lnTo>
                  <a:lnTo>
                    <a:pt x="938561" y="306751"/>
                  </a:lnTo>
                  <a:lnTo>
                    <a:pt x="950817" y="309537"/>
                  </a:lnTo>
                  <a:lnTo>
                    <a:pt x="950817" y="308980"/>
                  </a:lnTo>
                  <a:lnTo>
                    <a:pt x="963073" y="287806"/>
                  </a:lnTo>
                  <a:lnTo>
                    <a:pt x="970873" y="268860"/>
                  </a:lnTo>
                  <a:lnTo>
                    <a:pt x="978672" y="248800"/>
                  </a:lnTo>
                  <a:cubicBezTo>
                    <a:pt x="979786" y="241835"/>
                    <a:pt x="980900" y="234591"/>
                    <a:pt x="982015" y="227625"/>
                  </a:cubicBezTo>
                  <a:lnTo>
                    <a:pt x="986471" y="204222"/>
                  </a:lnTo>
                  <a:lnTo>
                    <a:pt x="993157" y="186391"/>
                  </a:lnTo>
                  <a:lnTo>
                    <a:pt x="990928" y="170789"/>
                  </a:lnTo>
                  <a:lnTo>
                    <a:pt x="996499" y="155186"/>
                  </a:lnTo>
                  <a:lnTo>
                    <a:pt x="1000956" y="139027"/>
                  </a:lnTo>
                  <a:lnTo>
                    <a:pt x="1015440" y="128161"/>
                  </a:lnTo>
                  <a:lnTo>
                    <a:pt x="1028811" y="134012"/>
                  </a:lnTo>
                  <a:lnTo>
                    <a:pt x="1043295" y="141813"/>
                  </a:lnTo>
                  <a:lnTo>
                    <a:pt x="1049981" y="147385"/>
                  </a:lnTo>
                  <a:lnTo>
                    <a:pt x="1063351" y="137355"/>
                  </a:lnTo>
                  <a:lnTo>
                    <a:pt x="1074493" y="132898"/>
                  </a:lnTo>
                  <a:lnTo>
                    <a:pt x="1087863" y="132898"/>
                  </a:lnTo>
                  <a:lnTo>
                    <a:pt x="1095663" y="139584"/>
                  </a:lnTo>
                  <a:cubicBezTo>
                    <a:pt x="1096498" y="143206"/>
                    <a:pt x="1097056" y="147107"/>
                    <a:pt x="1097891" y="150729"/>
                  </a:cubicBezTo>
                  <a:lnTo>
                    <a:pt x="1105691" y="158530"/>
                  </a:lnTo>
                  <a:lnTo>
                    <a:pt x="1115718" y="161873"/>
                  </a:lnTo>
                  <a:lnTo>
                    <a:pt x="1129089" y="160480"/>
                  </a:lnTo>
                  <a:lnTo>
                    <a:pt x="1136888" y="173018"/>
                  </a:lnTo>
                  <a:lnTo>
                    <a:pt x="1151373" y="191963"/>
                  </a:lnTo>
                  <a:lnTo>
                    <a:pt x="1162515" y="205337"/>
                  </a:lnTo>
                  <a:cubicBezTo>
                    <a:pt x="1165022" y="210073"/>
                    <a:pt x="1167807" y="215088"/>
                    <a:pt x="1170314" y="219824"/>
                  </a:cubicBezTo>
                  <a:lnTo>
                    <a:pt x="1184799" y="224282"/>
                  </a:lnTo>
                  <a:lnTo>
                    <a:pt x="1195941" y="232083"/>
                  </a:lnTo>
                  <a:cubicBezTo>
                    <a:pt x="1195569" y="239884"/>
                    <a:pt x="1195198" y="247686"/>
                    <a:pt x="1194826" y="255487"/>
                  </a:cubicBezTo>
                  <a:lnTo>
                    <a:pt x="1208197" y="251029"/>
                  </a:lnTo>
                  <a:lnTo>
                    <a:pt x="1226024" y="247686"/>
                  </a:lnTo>
                  <a:lnTo>
                    <a:pt x="1236052" y="230969"/>
                  </a:lnTo>
                  <a:lnTo>
                    <a:pt x="1254993" y="213138"/>
                  </a:lnTo>
                  <a:lnTo>
                    <a:pt x="1271706" y="218710"/>
                  </a:lnTo>
                  <a:lnTo>
                    <a:pt x="1281734" y="227625"/>
                  </a:lnTo>
                  <a:cubicBezTo>
                    <a:pt x="1281455" y="234591"/>
                    <a:pt x="1280898" y="241835"/>
                    <a:pt x="1280620" y="248800"/>
                  </a:cubicBezTo>
                  <a:lnTo>
                    <a:pt x="1300675" y="248800"/>
                  </a:lnTo>
                  <a:lnTo>
                    <a:pt x="1330759" y="248800"/>
                  </a:lnTo>
                  <a:lnTo>
                    <a:pt x="1346357" y="237656"/>
                  </a:lnTo>
                  <a:lnTo>
                    <a:pt x="1357499" y="222053"/>
                  </a:lnTo>
                  <a:lnTo>
                    <a:pt x="1370870" y="207565"/>
                  </a:lnTo>
                  <a:lnTo>
                    <a:pt x="1382012" y="190849"/>
                  </a:lnTo>
                  <a:lnTo>
                    <a:pt x="1404017" y="169953"/>
                  </a:lnTo>
                  <a:lnTo>
                    <a:pt x="1423237" y="176361"/>
                  </a:lnTo>
                  <a:lnTo>
                    <a:pt x="1436608" y="185277"/>
                  </a:lnTo>
                  <a:cubicBezTo>
                    <a:pt x="1436886" y="190570"/>
                    <a:pt x="1437443" y="195585"/>
                    <a:pt x="1437722" y="200879"/>
                  </a:cubicBezTo>
                  <a:lnTo>
                    <a:pt x="1419895" y="214252"/>
                  </a:lnTo>
                  <a:lnTo>
                    <a:pt x="1409867" y="224282"/>
                  </a:lnTo>
                  <a:lnTo>
                    <a:pt x="1416552" y="235427"/>
                  </a:lnTo>
                  <a:lnTo>
                    <a:pt x="1426580" y="244342"/>
                  </a:lnTo>
                  <a:cubicBezTo>
                    <a:pt x="1424630" y="248521"/>
                    <a:pt x="1422959" y="252422"/>
                    <a:pt x="1421009" y="256601"/>
                  </a:cubicBezTo>
                  <a:lnTo>
                    <a:pt x="1399839" y="254372"/>
                  </a:lnTo>
                  <a:lnTo>
                    <a:pt x="1383126" y="254372"/>
                  </a:lnTo>
                  <a:lnTo>
                    <a:pt x="1373098" y="263288"/>
                  </a:lnTo>
                  <a:lnTo>
                    <a:pt x="1368641" y="276661"/>
                  </a:lnTo>
                  <a:lnTo>
                    <a:pt x="1368641" y="295607"/>
                  </a:lnTo>
                  <a:lnTo>
                    <a:pt x="1371984" y="307866"/>
                  </a:lnTo>
                  <a:lnTo>
                    <a:pt x="1396496" y="296721"/>
                  </a:lnTo>
                  <a:lnTo>
                    <a:pt x="1422123" y="301179"/>
                  </a:lnTo>
                  <a:lnTo>
                    <a:pt x="1441064" y="283348"/>
                  </a:lnTo>
                  <a:lnTo>
                    <a:pt x="1463348" y="275547"/>
                  </a:lnTo>
                  <a:lnTo>
                    <a:pt x="1486746" y="256601"/>
                  </a:lnTo>
                  <a:lnTo>
                    <a:pt x="1476719" y="247686"/>
                  </a:lnTo>
                  <a:lnTo>
                    <a:pt x="1460006" y="232083"/>
                  </a:lnTo>
                  <a:lnTo>
                    <a:pt x="1470033" y="213138"/>
                  </a:lnTo>
                  <a:lnTo>
                    <a:pt x="1476719" y="190849"/>
                  </a:lnTo>
                  <a:lnTo>
                    <a:pt x="1500117" y="179704"/>
                  </a:lnTo>
                  <a:lnTo>
                    <a:pt x="1512373" y="199764"/>
                  </a:lnTo>
                  <a:lnTo>
                    <a:pt x="1531314" y="185277"/>
                  </a:lnTo>
                  <a:lnTo>
                    <a:pt x="1550256" y="167445"/>
                  </a:lnTo>
                  <a:lnTo>
                    <a:pt x="1576997" y="161873"/>
                  </a:lnTo>
                  <a:lnTo>
                    <a:pt x="1609308" y="158530"/>
                  </a:lnTo>
                  <a:lnTo>
                    <a:pt x="1649419" y="159644"/>
                  </a:lnTo>
                  <a:lnTo>
                    <a:pt x="1651648" y="184162"/>
                  </a:lnTo>
                  <a:lnTo>
                    <a:pt x="1673932" y="207565"/>
                  </a:lnTo>
                  <a:lnTo>
                    <a:pt x="1685074" y="223168"/>
                  </a:lnTo>
                  <a:cubicBezTo>
                    <a:pt x="1684703" y="229483"/>
                    <a:pt x="1684331" y="235798"/>
                    <a:pt x="1683960" y="242113"/>
                  </a:cubicBezTo>
                  <a:lnTo>
                    <a:pt x="1673932" y="254372"/>
                  </a:lnTo>
                  <a:lnTo>
                    <a:pt x="1661676" y="267746"/>
                  </a:lnTo>
                  <a:lnTo>
                    <a:pt x="1669475" y="281119"/>
                  </a:lnTo>
                  <a:lnTo>
                    <a:pt x="1691759" y="287806"/>
                  </a:lnTo>
                  <a:lnTo>
                    <a:pt x="1702901" y="293378"/>
                  </a:lnTo>
                  <a:lnTo>
                    <a:pt x="1700673" y="333498"/>
                  </a:lnTo>
                  <a:lnTo>
                    <a:pt x="1717386" y="334612"/>
                  </a:lnTo>
                  <a:lnTo>
                    <a:pt x="1734098" y="353558"/>
                  </a:lnTo>
                  <a:lnTo>
                    <a:pt x="1755268" y="369160"/>
                  </a:lnTo>
                  <a:cubicBezTo>
                    <a:pt x="1754897" y="376590"/>
                    <a:pt x="1754525" y="384019"/>
                    <a:pt x="1754154" y="391449"/>
                  </a:cubicBezTo>
                  <a:lnTo>
                    <a:pt x="1743569" y="454694"/>
                  </a:lnTo>
                  <a:lnTo>
                    <a:pt x="1688138" y="468346"/>
                  </a:lnTo>
                  <a:lnTo>
                    <a:pt x="1683960" y="510695"/>
                  </a:lnTo>
                  <a:lnTo>
                    <a:pt x="1695102" y="524068"/>
                  </a:lnTo>
                  <a:lnTo>
                    <a:pt x="1708472" y="536327"/>
                  </a:lnTo>
                  <a:lnTo>
                    <a:pt x="1725185" y="538556"/>
                  </a:lnTo>
                  <a:lnTo>
                    <a:pt x="1746355" y="529641"/>
                  </a:lnTo>
                  <a:cubicBezTo>
                    <a:pt x="1747747" y="535491"/>
                    <a:pt x="1749419" y="541621"/>
                    <a:pt x="1750811" y="547472"/>
                  </a:cubicBezTo>
                  <a:cubicBezTo>
                    <a:pt x="1749140" y="555273"/>
                    <a:pt x="1747190" y="563074"/>
                    <a:pt x="1745240" y="570875"/>
                  </a:cubicBezTo>
                  <a:lnTo>
                    <a:pt x="1745240" y="593164"/>
                  </a:lnTo>
                  <a:lnTo>
                    <a:pt x="1757497" y="605423"/>
                  </a:lnTo>
                  <a:lnTo>
                    <a:pt x="1775324" y="615453"/>
                  </a:lnTo>
                  <a:lnTo>
                    <a:pt x="1792037" y="627712"/>
                  </a:lnTo>
                  <a:cubicBezTo>
                    <a:pt x="1793987" y="635234"/>
                    <a:pt x="1795658" y="642757"/>
                    <a:pt x="1797608" y="650001"/>
                  </a:cubicBezTo>
                  <a:lnTo>
                    <a:pt x="1813207" y="655573"/>
                  </a:lnTo>
                  <a:cubicBezTo>
                    <a:pt x="1816271" y="659752"/>
                    <a:pt x="1819056" y="663653"/>
                    <a:pt x="1822120" y="667832"/>
                  </a:cubicBezTo>
                  <a:lnTo>
                    <a:pt x="1807636" y="689006"/>
                  </a:lnTo>
                  <a:lnTo>
                    <a:pt x="1798722" y="703494"/>
                  </a:lnTo>
                  <a:lnTo>
                    <a:pt x="1808750" y="720211"/>
                  </a:lnTo>
                  <a:lnTo>
                    <a:pt x="1805407" y="734699"/>
                  </a:lnTo>
                  <a:lnTo>
                    <a:pt x="1795379" y="752530"/>
                  </a:lnTo>
                  <a:lnTo>
                    <a:pt x="1778666" y="751415"/>
                  </a:lnTo>
                  <a:lnTo>
                    <a:pt x="1758611" y="760331"/>
                  </a:lnTo>
                  <a:lnTo>
                    <a:pt x="1745240" y="774819"/>
                  </a:lnTo>
                  <a:lnTo>
                    <a:pt x="1725185" y="783734"/>
                  </a:lnTo>
                  <a:cubicBezTo>
                    <a:pt x="1726299" y="792371"/>
                    <a:pt x="1727413" y="800730"/>
                    <a:pt x="1728527" y="809367"/>
                  </a:cubicBezTo>
                  <a:lnTo>
                    <a:pt x="1704015" y="811596"/>
                  </a:lnTo>
                  <a:cubicBezTo>
                    <a:pt x="1700951" y="806859"/>
                    <a:pt x="1698166" y="801844"/>
                    <a:pt x="1695102" y="797108"/>
                  </a:cubicBezTo>
                  <a:lnTo>
                    <a:pt x="1678389" y="789307"/>
                  </a:lnTo>
                  <a:lnTo>
                    <a:pt x="1661676" y="802680"/>
                  </a:lnTo>
                  <a:lnTo>
                    <a:pt x="1637999" y="816053"/>
                  </a:lnTo>
                  <a:lnTo>
                    <a:pt x="1620450" y="817168"/>
                  </a:lnTo>
                  <a:lnTo>
                    <a:pt x="1605966" y="816053"/>
                  </a:lnTo>
                  <a:lnTo>
                    <a:pt x="1593710" y="820511"/>
                  </a:lnTo>
                  <a:lnTo>
                    <a:pt x="1587024" y="828312"/>
                  </a:lnTo>
                  <a:lnTo>
                    <a:pt x="1585910" y="839457"/>
                  </a:lnTo>
                  <a:lnTo>
                    <a:pt x="1579225" y="850601"/>
                  </a:lnTo>
                  <a:lnTo>
                    <a:pt x="1559169" y="851716"/>
                  </a:lnTo>
                  <a:lnTo>
                    <a:pt x="1548027" y="851716"/>
                  </a:lnTo>
                  <a:cubicBezTo>
                    <a:pt x="1547656" y="846887"/>
                    <a:pt x="1547284" y="842057"/>
                    <a:pt x="1546913" y="837228"/>
                  </a:cubicBezTo>
                  <a:lnTo>
                    <a:pt x="1542456" y="827198"/>
                  </a:lnTo>
                  <a:lnTo>
                    <a:pt x="1536885" y="819397"/>
                  </a:lnTo>
                  <a:lnTo>
                    <a:pt x="1520172" y="817168"/>
                  </a:lnTo>
                  <a:lnTo>
                    <a:pt x="1502345" y="821626"/>
                  </a:lnTo>
                  <a:cubicBezTo>
                    <a:pt x="1502052" y="821432"/>
                    <a:pt x="1501939" y="821518"/>
                    <a:pt x="1501788" y="821626"/>
                  </a:cubicBezTo>
                  <a:lnTo>
                    <a:pt x="1491203" y="830541"/>
                  </a:lnTo>
                  <a:lnTo>
                    <a:pt x="1487861" y="841686"/>
                  </a:lnTo>
                  <a:cubicBezTo>
                    <a:pt x="1487025" y="847258"/>
                    <a:pt x="1486468" y="852830"/>
                    <a:pt x="1485632" y="858402"/>
                  </a:cubicBezTo>
                  <a:lnTo>
                    <a:pt x="1477833" y="868432"/>
                  </a:lnTo>
                  <a:lnTo>
                    <a:pt x="1488975" y="878462"/>
                  </a:lnTo>
                  <a:lnTo>
                    <a:pt x="1501231" y="878462"/>
                  </a:lnTo>
                  <a:lnTo>
                    <a:pt x="1517944" y="876233"/>
                  </a:lnTo>
                  <a:lnTo>
                    <a:pt x="1527972" y="885149"/>
                  </a:lnTo>
                  <a:lnTo>
                    <a:pt x="1527972" y="899637"/>
                  </a:lnTo>
                  <a:lnTo>
                    <a:pt x="1548027" y="908552"/>
                  </a:lnTo>
                  <a:lnTo>
                    <a:pt x="1544685" y="948672"/>
                  </a:lnTo>
                  <a:lnTo>
                    <a:pt x="1530200" y="948672"/>
                  </a:lnTo>
                  <a:lnTo>
                    <a:pt x="1513487" y="947558"/>
                  </a:lnTo>
                  <a:lnTo>
                    <a:pt x="1502345" y="957588"/>
                  </a:lnTo>
                  <a:lnTo>
                    <a:pt x="1493432" y="967618"/>
                  </a:lnTo>
                  <a:lnTo>
                    <a:pt x="1483404" y="962046"/>
                  </a:lnTo>
                  <a:lnTo>
                    <a:pt x="1473376" y="956474"/>
                  </a:lnTo>
                  <a:lnTo>
                    <a:pt x="1458892" y="957588"/>
                  </a:lnTo>
                  <a:lnTo>
                    <a:pt x="1446635" y="966504"/>
                  </a:lnTo>
                  <a:lnTo>
                    <a:pt x="1435493" y="975419"/>
                  </a:lnTo>
                  <a:lnTo>
                    <a:pt x="1418780" y="972076"/>
                  </a:lnTo>
                  <a:lnTo>
                    <a:pt x="1409867" y="976534"/>
                  </a:lnTo>
                  <a:lnTo>
                    <a:pt x="1400953" y="987678"/>
                  </a:lnTo>
                  <a:cubicBezTo>
                    <a:pt x="1403182" y="992415"/>
                    <a:pt x="1405410" y="997430"/>
                    <a:pt x="1407638" y="1002166"/>
                  </a:cubicBezTo>
                  <a:lnTo>
                    <a:pt x="1395382" y="1014425"/>
                  </a:lnTo>
                  <a:lnTo>
                    <a:pt x="1380898" y="1016654"/>
                  </a:lnTo>
                  <a:lnTo>
                    <a:pt x="1363070" y="1018883"/>
                  </a:lnTo>
                  <a:lnTo>
                    <a:pt x="1346357" y="1017768"/>
                  </a:lnTo>
                  <a:lnTo>
                    <a:pt x="1349700" y="1029748"/>
                  </a:lnTo>
                  <a:lnTo>
                    <a:pt x="1359449" y="1042286"/>
                  </a:lnTo>
                  <a:lnTo>
                    <a:pt x="1359728" y="1042286"/>
                  </a:lnTo>
                  <a:lnTo>
                    <a:pt x="1364185" y="1055659"/>
                  </a:lnTo>
                  <a:lnTo>
                    <a:pt x="1343015" y="1064575"/>
                  </a:lnTo>
                  <a:lnTo>
                    <a:pt x="1331873" y="1069033"/>
                  </a:lnTo>
                  <a:lnTo>
                    <a:pt x="1316274" y="1070147"/>
                  </a:lnTo>
                  <a:lnTo>
                    <a:pt x="1295104" y="1071262"/>
                  </a:lnTo>
                  <a:lnTo>
                    <a:pt x="1289533" y="1081292"/>
                  </a:lnTo>
                  <a:lnTo>
                    <a:pt x="1285077" y="1093551"/>
                  </a:lnTo>
                  <a:cubicBezTo>
                    <a:pt x="1283962" y="1098287"/>
                    <a:pt x="1282848" y="1103302"/>
                    <a:pt x="1281734" y="1108038"/>
                  </a:cubicBezTo>
                  <a:lnTo>
                    <a:pt x="1278391" y="1121412"/>
                  </a:lnTo>
                  <a:lnTo>
                    <a:pt x="1289533" y="1133671"/>
                  </a:lnTo>
                  <a:lnTo>
                    <a:pt x="1297333" y="1142586"/>
                  </a:lnTo>
                  <a:lnTo>
                    <a:pt x="1287305" y="1153731"/>
                  </a:lnTo>
                  <a:lnTo>
                    <a:pt x="1276163" y="1163761"/>
                  </a:lnTo>
                  <a:lnTo>
                    <a:pt x="1257222" y="1153731"/>
                  </a:lnTo>
                  <a:lnTo>
                    <a:pt x="1243851" y="1150387"/>
                  </a:lnTo>
                  <a:lnTo>
                    <a:pt x="1228252" y="1151502"/>
                  </a:lnTo>
                  <a:lnTo>
                    <a:pt x="1221567" y="1165990"/>
                  </a:lnTo>
                  <a:lnTo>
                    <a:pt x="1233823" y="1173791"/>
                  </a:lnTo>
                  <a:lnTo>
                    <a:pt x="1242737" y="1180477"/>
                  </a:lnTo>
                  <a:lnTo>
                    <a:pt x="1231595" y="1186050"/>
                  </a:lnTo>
                  <a:lnTo>
                    <a:pt x="1221567" y="1197194"/>
                  </a:lnTo>
                  <a:cubicBezTo>
                    <a:pt x="1222403" y="1201652"/>
                    <a:pt x="1222960" y="1206110"/>
                    <a:pt x="1223796" y="1210567"/>
                  </a:cubicBezTo>
                  <a:lnTo>
                    <a:pt x="1233823" y="1222826"/>
                  </a:lnTo>
                  <a:lnTo>
                    <a:pt x="1247194" y="1228399"/>
                  </a:lnTo>
                  <a:lnTo>
                    <a:pt x="1263907" y="1229513"/>
                  </a:lnTo>
                  <a:lnTo>
                    <a:pt x="1275049" y="1232856"/>
                  </a:lnTo>
                  <a:lnTo>
                    <a:pt x="1287305" y="1239543"/>
                  </a:lnTo>
                  <a:cubicBezTo>
                    <a:pt x="1288698" y="1244001"/>
                    <a:pt x="1290369" y="1248459"/>
                    <a:pt x="1291762" y="1252916"/>
                  </a:cubicBezTo>
                  <a:lnTo>
                    <a:pt x="1297333" y="1265175"/>
                  </a:lnTo>
                  <a:lnTo>
                    <a:pt x="1317388" y="1266290"/>
                  </a:lnTo>
                  <a:lnTo>
                    <a:pt x="1309589" y="1283006"/>
                  </a:lnTo>
                  <a:lnTo>
                    <a:pt x="1309589" y="1298609"/>
                  </a:lnTo>
                  <a:lnTo>
                    <a:pt x="1315160" y="1314211"/>
                  </a:lnTo>
                  <a:lnTo>
                    <a:pt x="1308475" y="1322012"/>
                  </a:lnTo>
                  <a:lnTo>
                    <a:pt x="1302904" y="1330928"/>
                  </a:lnTo>
                  <a:lnTo>
                    <a:pt x="1291762" y="1315325"/>
                  </a:lnTo>
                  <a:lnTo>
                    <a:pt x="1282570" y="1304181"/>
                  </a:lnTo>
                  <a:lnTo>
                    <a:pt x="1277277" y="1311982"/>
                  </a:lnTo>
                  <a:lnTo>
                    <a:pt x="1273935" y="1320898"/>
                  </a:lnTo>
                  <a:cubicBezTo>
                    <a:pt x="1273656" y="1324241"/>
                    <a:pt x="1273099" y="1327584"/>
                    <a:pt x="1272820" y="1330928"/>
                  </a:cubicBezTo>
                  <a:lnTo>
                    <a:pt x="1265021" y="1338729"/>
                  </a:lnTo>
                  <a:lnTo>
                    <a:pt x="1252765" y="1349873"/>
                  </a:lnTo>
                  <a:lnTo>
                    <a:pt x="1239394" y="1344301"/>
                  </a:lnTo>
                  <a:lnTo>
                    <a:pt x="1227138" y="1338729"/>
                  </a:lnTo>
                  <a:lnTo>
                    <a:pt x="1215996" y="1333157"/>
                  </a:lnTo>
                  <a:lnTo>
                    <a:pt x="1207083" y="1323126"/>
                  </a:lnTo>
                  <a:cubicBezTo>
                    <a:pt x="1206247" y="1318947"/>
                    <a:pt x="1206247" y="1314490"/>
                    <a:pt x="1204854" y="1310868"/>
                  </a:cubicBezTo>
                  <a:lnTo>
                    <a:pt x="1199005" y="1300838"/>
                  </a:lnTo>
                  <a:lnTo>
                    <a:pt x="1174771" y="1299166"/>
                  </a:lnTo>
                  <a:lnTo>
                    <a:pt x="1156108" y="1299444"/>
                  </a:lnTo>
                  <a:lnTo>
                    <a:pt x="1151373" y="1299723"/>
                  </a:lnTo>
                  <a:lnTo>
                    <a:pt x="1130203" y="1299723"/>
                  </a:lnTo>
                  <a:lnTo>
                    <a:pt x="1117947" y="1289693"/>
                  </a:lnTo>
                  <a:cubicBezTo>
                    <a:pt x="1115997" y="1283842"/>
                    <a:pt x="1114326" y="1277713"/>
                    <a:pt x="1112376" y="1271862"/>
                  </a:cubicBezTo>
                  <a:lnTo>
                    <a:pt x="1122404" y="1257374"/>
                  </a:lnTo>
                  <a:cubicBezTo>
                    <a:pt x="1121011" y="1255145"/>
                    <a:pt x="1119339" y="1252916"/>
                    <a:pt x="1117947" y="1250687"/>
                  </a:cubicBezTo>
                  <a:lnTo>
                    <a:pt x="1104576" y="1264061"/>
                  </a:lnTo>
                  <a:lnTo>
                    <a:pt x="1088978" y="1267404"/>
                  </a:lnTo>
                  <a:lnTo>
                    <a:pt x="1070036" y="1266290"/>
                  </a:lnTo>
                  <a:lnTo>
                    <a:pt x="1060008" y="1252916"/>
                  </a:lnTo>
                  <a:cubicBezTo>
                    <a:pt x="1060287" y="1249573"/>
                    <a:pt x="1060844" y="1246230"/>
                    <a:pt x="1061123" y="1242886"/>
                  </a:cubicBezTo>
                  <a:lnTo>
                    <a:pt x="1071150" y="1230627"/>
                  </a:lnTo>
                  <a:lnTo>
                    <a:pt x="1083407" y="1220597"/>
                  </a:lnTo>
                  <a:lnTo>
                    <a:pt x="1070036" y="1204995"/>
                  </a:lnTo>
                  <a:lnTo>
                    <a:pt x="1053323" y="1194965"/>
                  </a:lnTo>
                  <a:lnTo>
                    <a:pt x="1036610" y="1196080"/>
                  </a:lnTo>
                  <a:lnTo>
                    <a:pt x="1024354" y="1208338"/>
                  </a:lnTo>
                  <a:cubicBezTo>
                    <a:pt x="1022404" y="1213911"/>
                    <a:pt x="1020733" y="1219483"/>
                    <a:pt x="1018783" y="1225055"/>
                  </a:cubicBezTo>
                  <a:cubicBezTo>
                    <a:pt x="1017669" y="1229792"/>
                    <a:pt x="1016555" y="1234807"/>
                    <a:pt x="1015440" y="1239543"/>
                  </a:cubicBezTo>
                  <a:lnTo>
                    <a:pt x="1021011" y="1254031"/>
                  </a:lnTo>
                  <a:lnTo>
                    <a:pt x="1034382" y="1256260"/>
                  </a:lnTo>
                  <a:lnTo>
                    <a:pt x="1047752" y="1260717"/>
                  </a:lnTo>
                  <a:cubicBezTo>
                    <a:pt x="1048031" y="1265175"/>
                    <a:pt x="1048588" y="1269633"/>
                    <a:pt x="1048866" y="1274091"/>
                  </a:cubicBezTo>
                  <a:lnTo>
                    <a:pt x="1034382" y="1277434"/>
                  </a:lnTo>
                  <a:lnTo>
                    <a:pt x="1018783" y="1279663"/>
                  </a:lnTo>
                  <a:lnTo>
                    <a:pt x="1008755" y="1294151"/>
                  </a:lnTo>
                  <a:lnTo>
                    <a:pt x="996499" y="1303066"/>
                  </a:lnTo>
                  <a:lnTo>
                    <a:pt x="987586" y="1289693"/>
                  </a:lnTo>
                  <a:lnTo>
                    <a:pt x="992042" y="1277434"/>
                  </a:lnTo>
                  <a:cubicBezTo>
                    <a:pt x="992321" y="1272141"/>
                    <a:pt x="992878" y="1267126"/>
                    <a:pt x="993157" y="1261832"/>
                  </a:cubicBezTo>
                  <a:lnTo>
                    <a:pt x="986471" y="1251802"/>
                  </a:lnTo>
                  <a:lnTo>
                    <a:pt x="974215" y="1251802"/>
                  </a:lnTo>
                  <a:lnTo>
                    <a:pt x="959452" y="1246508"/>
                  </a:lnTo>
                  <a:lnTo>
                    <a:pt x="959452" y="1246230"/>
                  </a:lnTo>
                  <a:lnTo>
                    <a:pt x="948589" y="1249573"/>
                  </a:lnTo>
                  <a:lnTo>
                    <a:pt x="939675" y="1254031"/>
                  </a:lnTo>
                  <a:lnTo>
                    <a:pt x="936332" y="1264061"/>
                  </a:lnTo>
                  <a:lnTo>
                    <a:pt x="931876" y="1274091"/>
                  </a:lnTo>
                  <a:lnTo>
                    <a:pt x="915163" y="1267404"/>
                  </a:lnTo>
                  <a:lnTo>
                    <a:pt x="900678" y="1257374"/>
                  </a:lnTo>
                  <a:lnTo>
                    <a:pt x="885079" y="1248459"/>
                  </a:lnTo>
                  <a:lnTo>
                    <a:pt x="871709" y="1241772"/>
                  </a:lnTo>
                  <a:cubicBezTo>
                    <a:pt x="870316" y="1249294"/>
                    <a:pt x="868645" y="1256538"/>
                    <a:pt x="867252" y="1264061"/>
                  </a:cubicBezTo>
                  <a:lnTo>
                    <a:pt x="858339" y="1271862"/>
                  </a:lnTo>
                  <a:lnTo>
                    <a:pt x="843854" y="1269633"/>
                  </a:lnTo>
                  <a:lnTo>
                    <a:pt x="838283" y="1254031"/>
                  </a:lnTo>
                  <a:lnTo>
                    <a:pt x="830484" y="1240657"/>
                  </a:lnTo>
                  <a:lnTo>
                    <a:pt x="817113" y="1246230"/>
                  </a:lnTo>
                  <a:lnTo>
                    <a:pt x="804857" y="1251802"/>
                  </a:lnTo>
                  <a:cubicBezTo>
                    <a:pt x="805693" y="1257374"/>
                    <a:pt x="806250" y="1262946"/>
                    <a:pt x="807085" y="1268519"/>
                  </a:cubicBezTo>
                  <a:lnTo>
                    <a:pt x="803743" y="1285235"/>
                  </a:lnTo>
                  <a:lnTo>
                    <a:pt x="797058" y="1285235"/>
                  </a:lnTo>
                  <a:lnTo>
                    <a:pt x="782573" y="1276320"/>
                  </a:lnTo>
                  <a:lnTo>
                    <a:pt x="771431" y="1268519"/>
                  </a:lnTo>
                  <a:lnTo>
                    <a:pt x="756946" y="1258489"/>
                  </a:lnTo>
                  <a:lnTo>
                    <a:pt x="740233" y="1250687"/>
                  </a:lnTo>
                  <a:lnTo>
                    <a:pt x="722406" y="1261832"/>
                  </a:lnTo>
                  <a:lnTo>
                    <a:pt x="722406" y="1241772"/>
                  </a:lnTo>
                  <a:cubicBezTo>
                    <a:pt x="722685" y="1237314"/>
                    <a:pt x="723242" y="1232856"/>
                    <a:pt x="723521" y="1228399"/>
                  </a:cubicBezTo>
                  <a:lnTo>
                    <a:pt x="723521" y="1211682"/>
                  </a:lnTo>
                  <a:lnTo>
                    <a:pt x="716835" y="1202766"/>
                  </a:lnTo>
                  <a:lnTo>
                    <a:pt x="696780" y="1197194"/>
                  </a:lnTo>
                  <a:lnTo>
                    <a:pt x="687866" y="1189393"/>
                  </a:lnTo>
                  <a:lnTo>
                    <a:pt x="680067" y="1181592"/>
                  </a:lnTo>
                  <a:lnTo>
                    <a:pt x="684524" y="1169333"/>
                  </a:lnTo>
                  <a:lnTo>
                    <a:pt x="692323" y="1160417"/>
                  </a:lnTo>
                  <a:lnTo>
                    <a:pt x="686752" y="1147044"/>
                  </a:lnTo>
                  <a:lnTo>
                    <a:pt x="677838" y="1134785"/>
                  </a:lnTo>
                  <a:lnTo>
                    <a:pt x="668925" y="1126984"/>
                  </a:lnTo>
                  <a:lnTo>
                    <a:pt x="660011" y="1120297"/>
                  </a:lnTo>
                  <a:cubicBezTo>
                    <a:pt x="659733" y="1113889"/>
                    <a:pt x="659176" y="1107760"/>
                    <a:pt x="658897" y="1101352"/>
                  </a:cubicBezTo>
                  <a:lnTo>
                    <a:pt x="653326" y="1086864"/>
                  </a:lnTo>
                  <a:cubicBezTo>
                    <a:pt x="653047" y="1082127"/>
                    <a:pt x="652490" y="1077112"/>
                    <a:pt x="652212" y="1072376"/>
                  </a:cubicBezTo>
                  <a:lnTo>
                    <a:pt x="649983" y="1056774"/>
                  </a:lnTo>
                  <a:lnTo>
                    <a:pt x="640234" y="1044793"/>
                  </a:lnTo>
                  <a:lnTo>
                    <a:pt x="639976" y="1044588"/>
                  </a:lnTo>
                  <a:lnTo>
                    <a:pt x="628846" y="1030671"/>
                  </a:lnTo>
                  <a:lnTo>
                    <a:pt x="617716" y="1011745"/>
                  </a:lnTo>
                  <a:lnTo>
                    <a:pt x="603247" y="998385"/>
                  </a:lnTo>
                  <a:lnTo>
                    <a:pt x="588778" y="996158"/>
                  </a:lnTo>
                  <a:lnTo>
                    <a:pt x="572083" y="1002838"/>
                  </a:lnTo>
                  <a:lnTo>
                    <a:pt x="562065" y="979458"/>
                  </a:lnTo>
                  <a:lnTo>
                    <a:pt x="550935" y="978345"/>
                  </a:lnTo>
                  <a:lnTo>
                    <a:pt x="543144" y="987251"/>
                  </a:lnTo>
                  <a:cubicBezTo>
                    <a:pt x="542866" y="991983"/>
                    <a:pt x="542310" y="996993"/>
                    <a:pt x="542031" y="1001725"/>
                  </a:cubicBezTo>
                  <a:lnTo>
                    <a:pt x="516432" y="1008405"/>
                  </a:lnTo>
                  <a:lnTo>
                    <a:pt x="496398" y="1013971"/>
                  </a:lnTo>
                  <a:lnTo>
                    <a:pt x="487494" y="982798"/>
                  </a:lnTo>
                  <a:lnTo>
                    <a:pt x="477477" y="961645"/>
                  </a:lnTo>
                  <a:lnTo>
                    <a:pt x="464678" y="936038"/>
                  </a:lnTo>
                  <a:lnTo>
                    <a:pt x="464121" y="936038"/>
                  </a:lnTo>
                  <a:lnTo>
                    <a:pt x="447426" y="946058"/>
                  </a:lnTo>
                  <a:lnTo>
                    <a:pt x="432957" y="942718"/>
                  </a:lnTo>
                  <a:lnTo>
                    <a:pt x="419601" y="950511"/>
                  </a:lnTo>
                  <a:lnTo>
                    <a:pt x="414036" y="960531"/>
                  </a:lnTo>
                  <a:lnTo>
                    <a:pt x="409584" y="970551"/>
                  </a:lnTo>
                  <a:lnTo>
                    <a:pt x="405132" y="981685"/>
                  </a:lnTo>
                  <a:lnTo>
                    <a:pt x="387324" y="971665"/>
                  </a:lnTo>
                  <a:lnTo>
                    <a:pt x="375081" y="961645"/>
                  </a:lnTo>
                  <a:lnTo>
                    <a:pt x="366177" y="986138"/>
                  </a:lnTo>
                  <a:lnTo>
                    <a:pt x="360612" y="1002838"/>
                  </a:lnTo>
                  <a:lnTo>
                    <a:pt x="357273" y="1018425"/>
                  </a:lnTo>
                  <a:lnTo>
                    <a:pt x="350595" y="1035125"/>
                  </a:lnTo>
                  <a:lnTo>
                    <a:pt x="341691" y="1055165"/>
                  </a:lnTo>
                  <a:lnTo>
                    <a:pt x="332787" y="1074091"/>
                  </a:lnTo>
                  <a:lnTo>
                    <a:pt x="323605" y="1088565"/>
                  </a:lnTo>
                  <a:lnTo>
                    <a:pt x="310527" y="1081885"/>
                  </a:lnTo>
                  <a:lnTo>
                    <a:pt x="307188" y="1064071"/>
                  </a:lnTo>
                  <a:lnTo>
                    <a:pt x="307188" y="1046258"/>
                  </a:lnTo>
                  <a:cubicBezTo>
                    <a:pt x="306354" y="1040413"/>
                    <a:pt x="305797" y="1034290"/>
                    <a:pt x="304962" y="1028445"/>
                  </a:cubicBezTo>
                  <a:lnTo>
                    <a:pt x="296058" y="1023991"/>
                  </a:lnTo>
                  <a:lnTo>
                    <a:pt x="283815" y="1021765"/>
                  </a:lnTo>
                  <a:lnTo>
                    <a:pt x="282702" y="998385"/>
                  </a:lnTo>
                  <a:cubicBezTo>
                    <a:pt x="281868" y="991983"/>
                    <a:pt x="281311" y="985860"/>
                    <a:pt x="280476" y="979458"/>
                  </a:cubicBezTo>
                  <a:lnTo>
                    <a:pt x="270459" y="972778"/>
                  </a:lnTo>
                  <a:lnTo>
                    <a:pt x="258216" y="979458"/>
                  </a:lnTo>
                  <a:lnTo>
                    <a:pt x="244860" y="979458"/>
                  </a:lnTo>
                  <a:cubicBezTo>
                    <a:pt x="244025" y="976396"/>
                    <a:pt x="243469" y="973613"/>
                    <a:pt x="242634" y="970551"/>
                  </a:cubicBezTo>
                  <a:cubicBezTo>
                    <a:pt x="241521" y="964706"/>
                    <a:pt x="240408" y="958583"/>
                    <a:pt x="239295" y="952738"/>
                  </a:cubicBezTo>
                  <a:cubicBezTo>
                    <a:pt x="236791" y="948563"/>
                    <a:pt x="234008" y="944666"/>
                    <a:pt x="231504" y="940491"/>
                  </a:cubicBezTo>
                  <a:lnTo>
                    <a:pt x="218148" y="954965"/>
                  </a:lnTo>
                  <a:lnTo>
                    <a:pt x="204792" y="964985"/>
                  </a:lnTo>
                  <a:lnTo>
                    <a:pt x="192549" y="978345"/>
                  </a:lnTo>
                  <a:lnTo>
                    <a:pt x="178080" y="987251"/>
                  </a:lnTo>
                  <a:lnTo>
                    <a:pt x="178080" y="1003951"/>
                  </a:lnTo>
                  <a:cubicBezTo>
                    <a:pt x="178358" y="1009796"/>
                    <a:pt x="178915" y="1015920"/>
                    <a:pt x="179193" y="1021765"/>
                  </a:cubicBezTo>
                  <a:lnTo>
                    <a:pt x="169176" y="1030671"/>
                  </a:lnTo>
                  <a:lnTo>
                    <a:pt x="169176" y="1045145"/>
                  </a:lnTo>
                  <a:cubicBezTo>
                    <a:pt x="168898" y="1049877"/>
                    <a:pt x="168341" y="1054886"/>
                    <a:pt x="168063" y="1059618"/>
                  </a:cubicBezTo>
                  <a:lnTo>
                    <a:pt x="156933" y="1069638"/>
                  </a:lnTo>
                  <a:cubicBezTo>
                    <a:pt x="154429" y="1074091"/>
                    <a:pt x="151646" y="1078545"/>
                    <a:pt x="149142" y="1082998"/>
                  </a:cubicBezTo>
                  <a:lnTo>
                    <a:pt x="142464" y="1096358"/>
                  </a:lnTo>
                  <a:lnTo>
                    <a:pt x="125769" y="1096358"/>
                  </a:lnTo>
                  <a:lnTo>
                    <a:pt x="109074" y="1094132"/>
                  </a:lnTo>
                  <a:lnTo>
                    <a:pt x="91266" y="1093018"/>
                  </a:lnTo>
                  <a:lnTo>
                    <a:pt x="85701" y="1085225"/>
                  </a:lnTo>
                  <a:lnTo>
                    <a:pt x="71232" y="1086338"/>
                  </a:lnTo>
                  <a:lnTo>
                    <a:pt x="58989" y="1087452"/>
                  </a:lnTo>
                  <a:lnTo>
                    <a:pt x="50085" y="1100812"/>
                  </a:lnTo>
                  <a:lnTo>
                    <a:pt x="42572" y="1117233"/>
                  </a:lnTo>
                  <a:lnTo>
                    <a:pt x="30051" y="1106378"/>
                  </a:lnTo>
                  <a:lnTo>
                    <a:pt x="33390" y="1093018"/>
                  </a:lnTo>
                  <a:lnTo>
                    <a:pt x="36729" y="1079658"/>
                  </a:lnTo>
                  <a:lnTo>
                    <a:pt x="24486" y="1071865"/>
                  </a:lnTo>
                  <a:lnTo>
                    <a:pt x="13356" y="1065185"/>
                  </a:lnTo>
                  <a:lnTo>
                    <a:pt x="21147" y="1051825"/>
                  </a:lnTo>
                  <a:lnTo>
                    <a:pt x="28938" y="1039578"/>
                  </a:lnTo>
                  <a:lnTo>
                    <a:pt x="33390" y="1028445"/>
                  </a:lnTo>
                  <a:cubicBezTo>
                    <a:pt x="33668" y="1024826"/>
                    <a:pt x="34225" y="1020930"/>
                    <a:pt x="34503" y="1017311"/>
                  </a:cubicBezTo>
                  <a:lnTo>
                    <a:pt x="23373" y="1005065"/>
                  </a:lnTo>
                  <a:lnTo>
                    <a:pt x="13356" y="997271"/>
                  </a:lnTo>
                  <a:lnTo>
                    <a:pt x="4452" y="989478"/>
                  </a:lnTo>
                  <a:cubicBezTo>
                    <a:pt x="3617" y="985025"/>
                    <a:pt x="3061" y="980571"/>
                    <a:pt x="2226" y="976118"/>
                  </a:cubicBezTo>
                  <a:lnTo>
                    <a:pt x="0" y="959418"/>
                  </a:lnTo>
                  <a:lnTo>
                    <a:pt x="0" y="937708"/>
                  </a:lnTo>
                  <a:lnTo>
                    <a:pt x="14469" y="929358"/>
                  </a:lnTo>
                  <a:lnTo>
                    <a:pt x="20034" y="917111"/>
                  </a:lnTo>
                  <a:lnTo>
                    <a:pt x="11130" y="904864"/>
                  </a:lnTo>
                  <a:lnTo>
                    <a:pt x="2226" y="894844"/>
                  </a:lnTo>
                  <a:lnTo>
                    <a:pt x="8904" y="882598"/>
                  </a:lnTo>
                  <a:lnTo>
                    <a:pt x="17808" y="878144"/>
                  </a:lnTo>
                  <a:lnTo>
                    <a:pt x="32277" y="878144"/>
                  </a:lnTo>
                  <a:lnTo>
                    <a:pt x="33390" y="861444"/>
                  </a:lnTo>
                  <a:lnTo>
                    <a:pt x="37842" y="850311"/>
                  </a:lnTo>
                  <a:lnTo>
                    <a:pt x="46746" y="838064"/>
                  </a:lnTo>
                  <a:lnTo>
                    <a:pt x="43407" y="820251"/>
                  </a:lnTo>
                  <a:lnTo>
                    <a:pt x="40068" y="806891"/>
                  </a:lnTo>
                  <a:lnTo>
                    <a:pt x="46746" y="794644"/>
                  </a:lnTo>
                  <a:lnTo>
                    <a:pt x="56763" y="780171"/>
                  </a:lnTo>
                  <a:lnTo>
                    <a:pt x="66780" y="766811"/>
                  </a:lnTo>
                  <a:lnTo>
                    <a:pt x="81249" y="759017"/>
                  </a:lnTo>
                  <a:lnTo>
                    <a:pt x="96831" y="752337"/>
                  </a:lnTo>
                  <a:lnTo>
                    <a:pt x="96831" y="733411"/>
                  </a:lnTo>
                  <a:lnTo>
                    <a:pt x="95718" y="721164"/>
                  </a:lnTo>
                  <a:lnTo>
                    <a:pt x="96831" y="702237"/>
                  </a:lnTo>
                  <a:lnTo>
                    <a:pt x="106848" y="710030"/>
                  </a:lnTo>
                  <a:lnTo>
                    <a:pt x="116865" y="718937"/>
                  </a:lnTo>
                  <a:lnTo>
                    <a:pt x="124656" y="728957"/>
                  </a:lnTo>
                  <a:lnTo>
                    <a:pt x="139125" y="731184"/>
                  </a:lnTo>
                  <a:lnTo>
                    <a:pt x="150255" y="728957"/>
                  </a:lnTo>
                  <a:lnTo>
                    <a:pt x="156933" y="718937"/>
                  </a:lnTo>
                  <a:lnTo>
                    <a:pt x="152481" y="707804"/>
                  </a:lnTo>
                  <a:lnTo>
                    <a:pt x="146916" y="695557"/>
                  </a:lnTo>
                  <a:lnTo>
                    <a:pt x="156895" y="679475"/>
                  </a:lnTo>
                  <a:cubicBezTo>
                    <a:pt x="156537" y="674816"/>
                    <a:pt x="156178" y="670156"/>
                    <a:pt x="155820" y="665497"/>
                  </a:cubicBezTo>
                  <a:lnTo>
                    <a:pt x="154707" y="649910"/>
                  </a:lnTo>
                  <a:lnTo>
                    <a:pt x="153594" y="637664"/>
                  </a:lnTo>
                  <a:lnTo>
                    <a:pt x="144690" y="628757"/>
                  </a:lnTo>
                  <a:lnTo>
                    <a:pt x="140238" y="613170"/>
                  </a:lnTo>
                  <a:lnTo>
                    <a:pt x="141351" y="603150"/>
                  </a:lnTo>
                  <a:lnTo>
                    <a:pt x="144690" y="592017"/>
                  </a:lnTo>
                  <a:lnTo>
                    <a:pt x="152481" y="587563"/>
                  </a:lnTo>
                  <a:lnTo>
                    <a:pt x="156933" y="576430"/>
                  </a:lnTo>
                  <a:lnTo>
                    <a:pt x="156933" y="561957"/>
                  </a:lnTo>
                  <a:lnTo>
                    <a:pt x="153594" y="549154"/>
                  </a:lnTo>
                  <a:lnTo>
                    <a:pt x="142464" y="533010"/>
                  </a:lnTo>
                  <a:lnTo>
                    <a:pt x="129108" y="520763"/>
                  </a:lnTo>
                  <a:lnTo>
                    <a:pt x="117978" y="511857"/>
                  </a:lnTo>
                  <a:lnTo>
                    <a:pt x="111300" y="498496"/>
                  </a:lnTo>
                  <a:lnTo>
                    <a:pt x="121317" y="486250"/>
                  </a:lnTo>
                  <a:lnTo>
                    <a:pt x="136899" y="477343"/>
                  </a:lnTo>
                  <a:lnTo>
                    <a:pt x="156933" y="470663"/>
                  </a:lnTo>
                  <a:cubicBezTo>
                    <a:pt x="158881" y="466210"/>
                    <a:pt x="160550" y="461756"/>
                    <a:pt x="162498" y="457303"/>
                  </a:cubicBezTo>
                  <a:lnTo>
                    <a:pt x="169176" y="440603"/>
                  </a:lnTo>
                  <a:lnTo>
                    <a:pt x="179193" y="430583"/>
                  </a:lnTo>
                  <a:lnTo>
                    <a:pt x="190323" y="421676"/>
                  </a:lnTo>
                  <a:cubicBezTo>
                    <a:pt x="190045" y="418615"/>
                    <a:pt x="189488" y="415831"/>
                    <a:pt x="189210" y="412770"/>
                  </a:cubicBezTo>
                  <a:lnTo>
                    <a:pt x="189210" y="403863"/>
                  </a:lnTo>
                  <a:cubicBezTo>
                    <a:pt x="186984" y="399131"/>
                    <a:pt x="184758" y="394121"/>
                    <a:pt x="182532" y="389389"/>
                  </a:cubicBezTo>
                  <a:lnTo>
                    <a:pt x="174741" y="379369"/>
                  </a:lnTo>
                  <a:lnTo>
                    <a:pt x="168063" y="369349"/>
                  </a:lnTo>
                  <a:lnTo>
                    <a:pt x="168063" y="359329"/>
                  </a:lnTo>
                  <a:lnTo>
                    <a:pt x="169176" y="349309"/>
                  </a:lnTo>
                  <a:lnTo>
                    <a:pt x="166950" y="330661"/>
                  </a:lnTo>
                  <a:cubicBezTo>
                    <a:pt x="166857" y="330383"/>
                    <a:pt x="166765" y="330104"/>
                    <a:pt x="166672" y="329826"/>
                  </a:cubicBezTo>
                  <a:lnTo>
                    <a:pt x="163611" y="313683"/>
                  </a:lnTo>
                  <a:lnTo>
                    <a:pt x="161385" y="303663"/>
                  </a:lnTo>
                  <a:lnTo>
                    <a:pt x="156933" y="290303"/>
                  </a:lnTo>
                  <a:lnTo>
                    <a:pt x="150255" y="278056"/>
                  </a:lnTo>
                  <a:lnTo>
                    <a:pt x="139125" y="269149"/>
                  </a:lnTo>
                  <a:lnTo>
                    <a:pt x="121317" y="263582"/>
                  </a:lnTo>
                  <a:lnTo>
                    <a:pt x="122430" y="251336"/>
                  </a:lnTo>
                  <a:lnTo>
                    <a:pt x="111300" y="240202"/>
                  </a:lnTo>
                  <a:lnTo>
                    <a:pt x="96831" y="252449"/>
                  </a:lnTo>
                  <a:lnTo>
                    <a:pt x="87927" y="241316"/>
                  </a:lnTo>
                  <a:lnTo>
                    <a:pt x="86814" y="231296"/>
                  </a:lnTo>
                  <a:lnTo>
                    <a:pt x="85701" y="217936"/>
                  </a:lnTo>
                  <a:lnTo>
                    <a:pt x="76797" y="204576"/>
                  </a:lnTo>
                  <a:lnTo>
                    <a:pt x="66780" y="192329"/>
                  </a:lnTo>
                  <a:lnTo>
                    <a:pt x="74571" y="173402"/>
                  </a:lnTo>
                  <a:lnTo>
                    <a:pt x="87927" y="158929"/>
                  </a:lnTo>
                  <a:lnTo>
                    <a:pt x="100170" y="147795"/>
                  </a:lnTo>
                  <a:lnTo>
                    <a:pt x="115752" y="143342"/>
                  </a:lnTo>
                  <a:lnTo>
                    <a:pt x="124656" y="145569"/>
                  </a:lnTo>
                  <a:lnTo>
                    <a:pt x="136899" y="137775"/>
                  </a:lnTo>
                  <a:lnTo>
                    <a:pt x="150255" y="140002"/>
                  </a:lnTo>
                  <a:lnTo>
                    <a:pt x="162776" y="144455"/>
                  </a:lnTo>
                  <a:lnTo>
                    <a:pt x="179471" y="135827"/>
                  </a:lnTo>
                  <a:lnTo>
                    <a:pt x="190323" y="127755"/>
                  </a:lnTo>
                  <a:lnTo>
                    <a:pt x="189210" y="115508"/>
                  </a:lnTo>
                  <a:lnTo>
                    <a:pt x="181419" y="105488"/>
                  </a:lnTo>
                  <a:cubicBezTo>
                    <a:pt x="180306" y="100757"/>
                    <a:pt x="179193" y="95747"/>
                    <a:pt x="178080" y="91015"/>
                  </a:cubicBezTo>
                  <a:lnTo>
                    <a:pt x="181419" y="74315"/>
                  </a:lnTo>
                  <a:lnTo>
                    <a:pt x="195888" y="56502"/>
                  </a:lnTo>
                  <a:lnTo>
                    <a:pt x="208131" y="44255"/>
                  </a:lnTo>
                  <a:lnTo>
                    <a:pt x="222600" y="32008"/>
                  </a:lnTo>
                  <a:lnTo>
                    <a:pt x="230391" y="39802"/>
                  </a:lnTo>
                  <a:lnTo>
                    <a:pt x="240408" y="46482"/>
                  </a:lnTo>
                  <a:lnTo>
                    <a:pt x="252651" y="39802"/>
                  </a:lnTo>
                  <a:lnTo>
                    <a:pt x="260442" y="33122"/>
                  </a:lnTo>
                  <a:lnTo>
                    <a:pt x="274911" y="32008"/>
                  </a:lnTo>
                  <a:lnTo>
                    <a:pt x="283815" y="18648"/>
                  </a:lnTo>
                  <a:lnTo>
                    <a:pt x="294945" y="3061"/>
                  </a:lnTo>
                  <a:lnTo>
                    <a:pt x="306075" y="835"/>
                  </a:lnTo>
                  <a:lnTo>
                    <a:pt x="321936" y="0"/>
                  </a:lnTo>
                  <a:close/>
                </a:path>
              </a:pathLst>
            </a:custGeom>
            <a:grpFill/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" name="椭圆 36">
              <a:extLst>
                <a:ext uri="{FF2B5EF4-FFF2-40B4-BE49-F238E27FC236}">
                  <a16:creationId xmlns:a16="http://schemas.microsoft.com/office/drawing/2014/main" id="{D8021067-F510-CD73-47D9-36EB40BBD389}"/>
                </a:ext>
              </a:extLst>
            </p:cNvPr>
            <p:cNvSpPr/>
            <p:nvPr/>
          </p:nvSpPr>
          <p:spPr>
            <a:xfrm>
              <a:off x="3014345" y="2547252"/>
              <a:ext cx="961449" cy="784514"/>
            </a:xfrm>
            <a:custGeom>
              <a:avLst/>
              <a:gdLst>
                <a:gd name="connsiteX0" fmla="*/ 751709 w 1253752"/>
                <a:gd name="connsiteY0" fmla="*/ 337814 h 959816"/>
                <a:gd name="connsiteX1" fmla="*/ 751706 w 1253752"/>
                <a:gd name="connsiteY1" fmla="*/ 337815 h 959816"/>
                <a:gd name="connsiteX2" fmla="*/ 751709 w 1253752"/>
                <a:gd name="connsiteY2" fmla="*/ 337814 h 959816"/>
                <a:gd name="connsiteX3" fmla="*/ 1124353 w 1253752"/>
                <a:gd name="connsiteY3" fmla="*/ 0 h 959816"/>
                <a:gd name="connsiteX4" fmla="*/ 1137739 w 1253752"/>
                <a:gd name="connsiteY4" fmla="*/ 1114 h 959816"/>
                <a:gd name="connsiteX5" fmla="*/ 1146663 w 1253752"/>
                <a:gd name="connsiteY5" fmla="*/ 18946 h 959816"/>
                <a:gd name="connsiteX6" fmla="*/ 1163396 w 1253752"/>
                <a:gd name="connsiteY6" fmla="*/ 35662 h 959816"/>
                <a:gd name="connsiteX7" fmla="*/ 1182359 w 1253752"/>
                <a:gd name="connsiteY7" fmla="*/ 52379 h 959816"/>
                <a:gd name="connsiteX8" fmla="*/ 1197976 w 1253752"/>
                <a:gd name="connsiteY8" fmla="*/ 71325 h 959816"/>
                <a:gd name="connsiteX9" fmla="*/ 1214709 w 1253752"/>
                <a:gd name="connsiteY9" fmla="*/ 83583 h 959816"/>
                <a:gd name="connsiteX10" fmla="*/ 1224749 w 1253752"/>
                <a:gd name="connsiteY10" fmla="*/ 95842 h 959816"/>
                <a:gd name="connsiteX11" fmla="*/ 1225864 w 1253752"/>
                <a:gd name="connsiteY11" fmla="*/ 113673 h 959816"/>
                <a:gd name="connsiteX12" fmla="*/ 1233673 w 1253752"/>
                <a:gd name="connsiteY12" fmla="*/ 129276 h 959816"/>
                <a:gd name="connsiteX13" fmla="*/ 1237019 w 1253752"/>
                <a:gd name="connsiteY13" fmla="*/ 145993 h 959816"/>
                <a:gd name="connsiteX14" fmla="*/ 1243434 w 1253752"/>
                <a:gd name="connsiteY14" fmla="*/ 161595 h 959816"/>
                <a:gd name="connsiteX15" fmla="*/ 1226980 w 1253752"/>
                <a:gd name="connsiteY15" fmla="*/ 179426 h 959816"/>
                <a:gd name="connsiteX16" fmla="*/ 1219171 w 1253752"/>
                <a:gd name="connsiteY16" fmla="*/ 193914 h 959816"/>
                <a:gd name="connsiteX17" fmla="*/ 1238135 w 1253752"/>
                <a:gd name="connsiteY17" fmla="*/ 198372 h 959816"/>
                <a:gd name="connsiteX18" fmla="*/ 1228095 w 1253752"/>
                <a:gd name="connsiteY18" fmla="*/ 216203 h 959816"/>
                <a:gd name="connsiteX19" fmla="*/ 1222518 w 1253752"/>
                <a:gd name="connsiteY19" fmla="*/ 230691 h 959816"/>
                <a:gd name="connsiteX20" fmla="*/ 1221402 w 1253752"/>
                <a:gd name="connsiteY20" fmla="*/ 246293 h 959816"/>
                <a:gd name="connsiteX21" fmla="*/ 1232557 w 1253752"/>
                <a:gd name="connsiteY21" fmla="*/ 264124 h 959816"/>
                <a:gd name="connsiteX22" fmla="*/ 1233673 w 1253752"/>
                <a:gd name="connsiteY22" fmla="*/ 280841 h 959816"/>
                <a:gd name="connsiteX23" fmla="*/ 1233673 w 1253752"/>
                <a:gd name="connsiteY23" fmla="*/ 296443 h 959816"/>
                <a:gd name="connsiteX24" fmla="*/ 1251521 w 1253752"/>
                <a:gd name="connsiteY24" fmla="*/ 297557 h 959816"/>
                <a:gd name="connsiteX25" fmla="*/ 1240366 w 1253752"/>
                <a:gd name="connsiteY25" fmla="*/ 313160 h 959816"/>
                <a:gd name="connsiteX26" fmla="*/ 1230326 w 1253752"/>
                <a:gd name="connsiteY26" fmla="*/ 325419 h 959816"/>
                <a:gd name="connsiteX27" fmla="*/ 1225992 w 1253752"/>
                <a:gd name="connsiteY27" fmla="*/ 340575 h 959816"/>
                <a:gd name="connsiteX28" fmla="*/ 1226422 w 1253752"/>
                <a:gd name="connsiteY28" fmla="*/ 340464 h 959816"/>
                <a:gd name="connsiteX29" fmla="*/ 1234788 w 1253752"/>
                <a:gd name="connsiteY29" fmla="*/ 352165 h 959816"/>
                <a:gd name="connsiteX30" fmla="*/ 1239250 w 1253752"/>
                <a:gd name="connsiteY30" fmla="*/ 359966 h 959816"/>
                <a:gd name="connsiteX31" fmla="*/ 1242597 w 1253752"/>
                <a:gd name="connsiteY31" fmla="*/ 373340 h 959816"/>
                <a:gd name="connsiteX32" fmla="*/ 1244828 w 1253752"/>
                <a:gd name="connsiteY32" fmla="*/ 387828 h 959816"/>
                <a:gd name="connsiteX33" fmla="*/ 1249290 w 1253752"/>
                <a:gd name="connsiteY33" fmla="*/ 400086 h 959816"/>
                <a:gd name="connsiteX34" fmla="*/ 1253752 w 1253752"/>
                <a:gd name="connsiteY34" fmla="*/ 414574 h 959816"/>
                <a:gd name="connsiteX35" fmla="*/ 1237019 w 1253752"/>
                <a:gd name="connsiteY35" fmla="*/ 409002 h 959816"/>
                <a:gd name="connsiteX36" fmla="*/ 1229211 w 1253752"/>
                <a:gd name="connsiteY36" fmla="*/ 409002 h 959816"/>
                <a:gd name="connsiteX37" fmla="*/ 1224749 w 1253752"/>
                <a:gd name="connsiteY37" fmla="*/ 417918 h 959816"/>
                <a:gd name="connsiteX38" fmla="*/ 1221960 w 1253752"/>
                <a:gd name="connsiteY38" fmla="*/ 430734 h 959816"/>
                <a:gd name="connsiteX39" fmla="*/ 1209132 w 1253752"/>
                <a:gd name="connsiteY39" fmla="*/ 448008 h 959816"/>
                <a:gd name="connsiteX40" fmla="*/ 1204670 w 1253752"/>
                <a:gd name="connsiteY40" fmla="*/ 462495 h 959816"/>
                <a:gd name="connsiteX41" fmla="*/ 1202439 w 1253752"/>
                <a:gd name="connsiteY41" fmla="*/ 478098 h 959816"/>
                <a:gd name="connsiteX42" fmla="*/ 1196861 w 1253752"/>
                <a:gd name="connsiteY42" fmla="*/ 488128 h 959816"/>
                <a:gd name="connsiteX43" fmla="*/ 1190168 w 1253752"/>
                <a:gd name="connsiteY43" fmla="*/ 499272 h 959816"/>
                <a:gd name="connsiteX44" fmla="*/ 1180128 w 1253752"/>
                <a:gd name="connsiteY44" fmla="*/ 503730 h 959816"/>
                <a:gd name="connsiteX45" fmla="*/ 1165627 w 1253752"/>
                <a:gd name="connsiteY45" fmla="*/ 509302 h 959816"/>
                <a:gd name="connsiteX46" fmla="*/ 1148894 w 1253752"/>
                <a:gd name="connsiteY46" fmla="*/ 513760 h 959816"/>
                <a:gd name="connsiteX47" fmla="*/ 1136623 w 1253752"/>
                <a:gd name="connsiteY47" fmla="*/ 519332 h 959816"/>
                <a:gd name="connsiteX48" fmla="*/ 1129930 w 1253752"/>
                <a:gd name="connsiteY48" fmla="*/ 527133 h 959816"/>
                <a:gd name="connsiteX49" fmla="*/ 1137739 w 1253752"/>
                <a:gd name="connsiteY49" fmla="*/ 534934 h 959816"/>
                <a:gd name="connsiteX50" fmla="*/ 1138854 w 1253752"/>
                <a:gd name="connsiteY50" fmla="*/ 544965 h 959816"/>
                <a:gd name="connsiteX51" fmla="*/ 1142201 w 1253752"/>
                <a:gd name="connsiteY51" fmla="*/ 554995 h 959816"/>
                <a:gd name="connsiteX52" fmla="*/ 1157818 w 1253752"/>
                <a:gd name="connsiteY52" fmla="*/ 556109 h 959816"/>
                <a:gd name="connsiteX53" fmla="*/ 1150009 w 1253752"/>
                <a:gd name="connsiteY53" fmla="*/ 566139 h 959816"/>
                <a:gd name="connsiteX54" fmla="*/ 1151125 w 1253752"/>
                <a:gd name="connsiteY54" fmla="*/ 575055 h 959816"/>
                <a:gd name="connsiteX55" fmla="*/ 1150009 w 1253752"/>
                <a:gd name="connsiteY55" fmla="*/ 576169 h 959816"/>
                <a:gd name="connsiteX56" fmla="*/ 1139970 w 1253752"/>
                <a:gd name="connsiteY56" fmla="*/ 582856 h 959816"/>
                <a:gd name="connsiteX57" fmla="*/ 1138854 w 1253752"/>
                <a:gd name="connsiteY57" fmla="*/ 598458 h 959816"/>
                <a:gd name="connsiteX58" fmla="*/ 1136623 w 1253752"/>
                <a:gd name="connsiteY58" fmla="*/ 612946 h 959816"/>
                <a:gd name="connsiteX59" fmla="*/ 1118775 w 1253752"/>
                <a:gd name="connsiteY59" fmla="*/ 621861 h 959816"/>
                <a:gd name="connsiteX60" fmla="*/ 1107620 w 1253752"/>
                <a:gd name="connsiteY60" fmla="*/ 627434 h 959816"/>
                <a:gd name="connsiteX61" fmla="*/ 1105389 w 1253752"/>
                <a:gd name="connsiteY61" fmla="*/ 651951 h 959816"/>
                <a:gd name="connsiteX62" fmla="*/ 1097580 w 1253752"/>
                <a:gd name="connsiteY62" fmla="*/ 661981 h 959816"/>
                <a:gd name="connsiteX63" fmla="*/ 1087541 w 1253752"/>
                <a:gd name="connsiteY63" fmla="*/ 669783 h 959816"/>
                <a:gd name="connsiteX64" fmla="*/ 1075270 w 1253752"/>
                <a:gd name="connsiteY64" fmla="*/ 668668 h 959816"/>
                <a:gd name="connsiteX65" fmla="*/ 1059653 w 1253752"/>
                <a:gd name="connsiteY65" fmla="*/ 666439 h 959816"/>
                <a:gd name="connsiteX66" fmla="*/ 1047382 w 1253752"/>
                <a:gd name="connsiteY66" fmla="*/ 668668 h 959816"/>
                <a:gd name="connsiteX67" fmla="*/ 1030649 w 1253752"/>
                <a:gd name="connsiteY67" fmla="*/ 659752 h 959816"/>
                <a:gd name="connsiteX68" fmla="*/ 1017263 w 1253752"/>
                <a:gd name="connsiteY68" fmla="*/ 666439 h 959816"/>
                <a:gd name="connsiteX69" fmla="*/ 1004993 w 1253752"/>
                <a:gd name="connsiteY69" fmla="*/ 675355 h 959816"/>
                <a:gd name="connsiteX70" fmla="*/ 984913 w 1253752"/>
                <a:gd name="connsiteY70" fmla="*/ 684270 h 959816"/>
                <a:gd name="connsiteX71" fmla="*/ 965950 w 1253752"/>
                <a:gd name="connsiteY71" fmla="*/ 694300 h 959816"/>
                <a:gd name="connsiteX72" fmla="*/ 953679 w 1253752"/>
                <a:gd name="connsiteY72" fmla="*/ 695415 h 959816"/>
                <a:gd name="connsiteX73" fmla="*/ 940293 w 1253752"/>
                <a:gd name="connsiteY73" fmla="*/ 694300 h 959816"/>
                <a:gd name="connsiteX74" fmla="*/ 923560 w 1253752"/>
                <a:gd name="connsiteY74" fmla="*/ 706559 h 959816"/>
                <a:gd name="connsiteX75" fmla="*/ 914636 w 1253752"/>
                <a:gd name="connsiteY75" fmla="*/ 718818 h 959816"/>
                <a:gd name="connsiteX76" fmla="*/ 901250 w 1253752"/>
                <a:gd name="connsiteY76" fmla="*/ 706559 h 959816"/>
                <a:gd name="connsiteX77" fmla="*/ 893900 w 1253752"/>
                <a:gd name="connsiteY77" fmla="*/ 700552 h 959816"/>
                <a:gd name="connsiteX78" fmla="*/ 893655 w 1253752"/>
                <a:gd name="connsiteY78" fmla="*/ 700683 h 959816"/>
                <a:gd name="connsiteX79" fmla="*/ 901065 w 1253752"/>
                <a:gd name="connsiteY79" fmla="*/ 706752 h 959816"/>
                <a:gd name="connsiteX80" fmla="*/ 914431 w 1253752"/>
                <a:gd name="connsiteY80" fmla="*/ 719293 h 959816"/>
                <a:gd name="connsiteX81" fmla="*/ 922227 w 1253752"/>
                <a:gd name="connsiteY81" fmla="*/ 739081 h 959816"/>
                <a:gd name="connsiteX82" fmla="*/ 924455 w 1253752"/>
                <a:gd name="connsiteY82" fmla="*/ 750230 h 959816"/>
                <a:gd name="connsiteX83" fmla="*/ 934479 w 1253752"/>
                <a:gd name="connsiteY83" fmla="*/ 760263 h 959816"/>
                <a:gd name="connsiteX84" fmla="*/ 940048 w 1253752"/>
                <a:gd name="connsiteY84" fmla="*/ 766952 h 959816"/>
                <a:gd name="connsiteX85" fmla="*/ 951186 w 1253752"/>
                <a:gd name="connsiteY85" fmla="*/ 773641 h 959816"/>
                <a:gd name="connsiteX86" fmla="*/ 960096 w 1253752"/>
                <a:gd name="connsiteY86" fmla="*/ 782559 h 959816"/>
                <a:gd name="connsiteX87" fmla="*/ 958983 w 1253752"/>
                <a:gd name="connsiteY87" fmla="*/ 804856 h 959816"/>
                <a:gd name="connsiteX88" fmla="*/ 961210 w 1253752"/>
                <a:gd name="connsiteY88" fmla="*/ 822693 h 959816"/>
                <a:gd name="connsiteX89" fmla="*/ 961210 w 1253752"/>
                <a:gd name="connsiteY89" fmla="*/ 837186 h 959816"/>
                <a:gd name="connsiteX90" fmla="*/ 961210 w 1253752"/>
                <a:gd name="connsiteY90" fmla="*/ 851678 h 959816"/>
                <a:gd name="connsiteX91" fmla="*/ 946731 w 1253752"/>
                <a:gd name="connsiteY91" fmla="*/ 862827 h 959816"/>
                <a:gd name="connsiteX92" fmla="*/ 934479 w 1253752"/>
                <a:gd name="connsiteY92" fmla="*/ 867286 h 959816"/>
                <a:gd name="connsiteX93" fmla="*/ 921113 w 1253752"/>
                <a:gd name="connsiteY93" fmla="*/ 868401 h 959816"/>
                <a:gd name="connsiteX94" fmla="*/ 906634 w 1253752"/>
                <a:gd name="connsiteY94" fmla="*/ 878434 h 959816"/>
                <a:gd name="connsiteX95" fmla="*/ 895496 w 1253752"/>
                <a:gd name="connsiteY95" fmla="*/ 887353 h 959816"/>
                <a:gd name="connsiteX96" fmla="*/ 895496 w 1253752"/>
                <a:gd name="connsiteY96" fmla="*/ 898501 h 959816"/>
                <a:gd name="connsiteX97" fmla="*/ 904406 w 1253752"/>
                <a:gd name="connsiteY97" fmla="*/ 908534 h 959816"/>
                <a:gd name="connsiteX98" fmla="*/ 913317 w 1253752"/>
                <a:gd name="connsiteY98" fmla="*/ 919683 h 959816"/>
                <a:gd name="connsiteX99" fmla="*/ 913317 w 1253752"/>
                <a:gd name="connsiteY99" fmla="*/ 931946 h 959816"/>
                <a:gd name="connsiteX100" fmla="*/ 912203 w 1253752"/>
                <a:gd name="connsiteY100" fmla="*/ 944209 h 959816"/>
                <a:gd name="connsiteX101" fmla="*/ 912203 w 1253752"/>
                <a:gd name="connsiteY101" fmla="*/ 959816 h 959816"/>
                <a:gd name="connsiteX102" fmla="*/ 895496 w 1253752"/>
                <a:gd name="connsiteY102" fmla="*/ 955357 h 959816"/>
                <a:gd name="connsiteX103" fmla="*/ 886586 w 1253752"/>
                <a:gd name="connsiteY103" fmla="*/ 948668 h 959816"/>
                <a:gd name="connsiteX104" fmla="*/ 877675 w 1253752"/>
                <a:gd name="connsiteY104" fmla="*/ 935290 h 959816"/>
                <a:gd name="connsiteX105" fmla="*/ 866537 w 1253752"/>
                <a:gd name="connsiteY105" fmla="*/ 921912 h 959816"/>
                <a:gd name="connsiteX106" fmla="*/ 853172 w 1253752"/>
                <a:gd name="connsiteY106" fmla="*/ 925257 h 959816"/>
                <a:gd name="connsiteX107" fmla="*/ 835351 w 1253752"/>
                <a:gd name="connsiteY107" fmla="*/ 925257 h 959816"/>
                <a:gd name="connsiteX108" fmla="*/ 819757 w 1253752"/>
                <a:gd name="connsiteY108" fmla="*/ 926372 h 959816"/>
                <a:gd name="connsiteX109" fmla="*/ 806392 w 1253752"/>
                <a:gd name="connsiteY109" fmla="*/ 912994 h 959816"/>
                <a:gd name="connsiteX110" fmla="*/ 803050 w 1253752"/>
                <a:gd name="connsiteY110" fmla="*/ 898501 h 959816"/>
                <a:gd name="connsiteX111" fmla="*/ 788571 w 1253752"/>
                <a:gd name="connsiteY111" fmla="*/ 895157 h 959816"/>
                <a:gd name="connsiteX112" fmla="*/ 776319 w 1253752"/>
                <a:gd name="connsiteY112" fmla="*/ 889582 h 959816"/>
                <a:gd name="connsiteX113" fmla="*/ 768523 w 1253752"/>
                <a:gd name="connsiteY113" fmla="*/ 877319 h 959816"/>
                <a:gd name="connsiteX114" fmla="*/ 766295 w 1253752"/>
                <a:gd name="connsiteY114" fmla="*/ 861712 h 959816"/>
                <a:gd name="connsiteX115" fmla="*/ 765181 w 1253752"/>
                <a:gd name="connsiteY115" fmla="*/ 844990 h 959816"/>
                <a:gd name="connsiteX116" fmla="*/ 766295 w 1253752"/>
                <a:gd name="connsiteY116" fmla="*/ 824923 h 959816"/>
                <a:gd name="connsiteX117" fmla="*/ 756271 w 1253752"/>
                <a:gd name="connsiteY117" fmla="*/ 812660 h 959816"/>
                <a:gd name="connsiteX118" fmla="*/ 742905 w 1253752"/>
                <a:gd name="connsiteY118" fmla="*/ 805971 h 959816"/>
                <a:gd name="connsiteX119" fmla="*/ 719515 w 1253752"/>
                <a:gd name="connsiteY119" fmla="*/ 808200 h 959816"/>
                <a:gd name="connsiteX120" fmla="*/ 699467 w 1253752"/>
                <a:gd name="connsiteY120" fmla="*/ 807086 h 959816"/>
                <a:gd name="connsiteX121" fmla="*/ 689443 w 1253752"/>
                <a:gd name="connsiteY121" fmla="*/ 826038 h 959816"/>
                <a:gd name="connsiteX122" fmla="*/ 681646 w 1253752"/>
                <a:gd name="connsiteY122" fmla="*/ 838301 h 959816"/>
                <a:gd name="connsiteX123" fmla="*/ 669394 w 1253752"/>
                <a:gd name="connsiteY123" fmla="*/ 848334 h 959816"/>
                <a:gd name="connsiteX124" fmla="*/ 649346 w 1253752"/>
                <a:gd name="connsiteY124" fmla="*/ 850564 h 959816"/>
                <a:gd name="connsiteX125" fmla="*/ 619273 w 1253752"/>
                <a:gd name="connsiteY125" fmla="*/ 848334 h 959816"/>
                <a:gd name="connsiteX126" fmla="*/ 620387 w 1253752"/>
                <a:gd name="connsiteY126" fmla="*/ 837186 h 959816"/>
                <a:gd name="connsiteX127" fmla="*/ 615932 w 1253752"/>
                <a:gd name="connsiteY127" fmla="*/ 821578 h 959816"/>
                <a:gd name="connsiteX128" fmla="*/ 604794 w 1253752"/>
                <a:gd name="connsiteY128" fmla="*/ 816004 h 959816"/>
                <a:gd name="connsiteX129" fmla="*/ 594770 w 1253752"/>
                <a:gd name="connsiteY129" fmla="*/ 814889 h 959816"/>
                <a:gd name="connsiteX130" fmla="*/ 589201 w 1253752"/>
                <a:gd name="connsiteY130" fmla="*/ 801511 h 959816"/>
                <a:gd name="connsiteX131" fmla="*/ 586973 w 1253752"/>
                <a:gd name="connsiteY131" fmla="*/ 788134 h 959816"/>
                <a:gd name="connsiteX132" fmla="*/ 588087 w 1253752"/>
                <a:gd name="connsiteY132" fmla="*/ 772526 h 959816"/>
                <a:gd name="connsiteX133" fmla="*/ 578063 w 1253752"/>
                <a:gd name="connsiteY133" fmla="*/ 761378 h 959816"/>
                <a:gd name="connsiteX134" fmla="*/ 566925 w 1253752"/>
                <a:gd name="connsiteY134" fmla="*/ 755804 h 959816"/>
                <a:gd name="connsiteX135" fmla="*/ 555787 w 1253752"/>
                <a:gd name="connsiteY135" fmla="*/ 760263 h 959816"/>
                <a:gd name="connsiteX136" fmla="*/ 545763 w 1253752"/>
                <a:gd name="connsiteY136" fmla="*/ 774756 h 959816"/>
                <a:gd name="connsiteX137" fmla="*/ 532397 w 1253752"/>
                <a:gd name="connsiteY137" fmla="*/ 781445 h 959816"/>
                <a:gd name="connsiteX138" fmla="*/ 520145 w 1253752"/>
                <a:gd name="connsiteY138" fmla="*/ 785904 h 959816"/>
                <a:gd name="connsiteX139" fmla="*/ 498983 w 1253752"/>
                <a:gd name="connsiteY139" fmla="*/ 784789 h 959816"/>
                <a:gd name="connsiteX140" fmla="*/ 484503 w 1253752"/>
                <a:gd name="connsiteY140" fmla="*/ 778100 h 959816"/>
                <a:gd name="connsiteX141" fmla="*/ 465569 w 1253752"/>
                <a:gd name="connsiteY141" fmla="*/ 783674 h 959816"/>
                <a:gd name="connsiteX142" fmla="*/ 449976 w 1253752"/>
                <a:gd name="connsiteY142" fmla="*/ 788134 h 959816"/>
                <a:gd name="connsiteX143" fmla="*/ 436610 w 1253752"/>
                <a:gd name="connsiteY143" fmla="*/ 797052 h 959816"/>
                <a:gd name="connsiteX144" fmla="*/ 424358 w 1253752"/>
                <a:gd name="connsiteY144" fmla="*/ 808200 h 959816"/>
                <a:gd name="connsiteX145" fmla="*/ 412106 w 1253752"/>
                <a:gd name="connsiteY145" fmla="*/ 797052 h 959816"/>
                <a:gd name="connsiteX146" fmla="*/ 406537 w 1253752"/>
                <a:gd name="connsiteY146" fmla="*/ 794823 h 959816"/>
                <a:gd name="connsiteX147" fmla="*/ 390944 w 1253752"/>
                <a:gd name="connsiteY147" fmla="*/ 803741 h 959816"/>
                <a:gd name="connsiteX148" fmla="*/ 379806 w 1253752"/>
                <a:gd name="connsiteY148" fmla="*/ 810430 h 959816"/>
                <a:gd name="connsiteX149" fmla="*/ 367554 w 1253752"/>
                <a:gd name="connsiteY149" fmla="*/ 803741 h 959816"/>
                <a:gd name="connsiteX150" fmla="*/ 357530 w 1253752"/>
                <a:gd name="connsiteY150" fmla="*/ 794823 h 959816"/>
                <a:gd name="connsiteX151" fmla="*/ 350380 w 1253752"/>
                <a:gd name="connsiteY151" fmla="*/ 779407 h 959816"/>
                <a:gd name="connsiteX152" fmla="*/ 350290 w 1253752"/>
                <a:gd name="connsiteY152" fmla="*/ 779494 h 959816"/>
                <a:gd name="connsiteX153" fmla="*/ 345278 w 1253752"/>
                <a:gd name="connsiteY153" fmla="*/ 774756 h 959816"/>
                <a:gd name="connsiteX154" fmla="*/ 338595 w 1253752"/>
                <a:gd name="connsiteY154" fmla="*/ 768067 h 959816"/>
                <a:gd name="connsiteX155" fmla="*/ 327457 w 1253752"/>
                <a:gd name="connsiteY155" fmla="*/ 764722 h 959816"/>
                <a:gd name="connsiteX156" fmla="*/ 319661 w 1253752"/>
                <a:gd name="connsiteY156" fmla="*/ 766952 h 959816"/>
                <a:gd name="connsiteX157" fmla="*/ 311864 w 1253752"/>
                <a:gd name="connsiteY157" fmla="*/ 776985 h 959816"/>
                <a:gd name="connsiteX158" fmla="*/ 299612 w 1253752"/>
                <a:gd name="connsiteY158" fmla="*/ 779215 h 959816"/>
                <a:gd name="connsiteX159" fmla="*/ 289588 w 1253752"/>
                <a:gd name="connsiteY159" fmla="*/ 778100 h 959816"/>
                <a:gd name="connsiteX160" fmla="*/ 281792 w 1253752"/>
                <a:gd name="connsiteY160" fmla="*/ 777543 h 959816"/>
                <a:gd name="connsiteX161" fmla="*/ 275387 w 1253752"/>
                <a:gd name="connsiteY161" fmla="*/ 777543 h 959816"/>
                <a:gd name="connsiteX162" fmla="*/ 263971 w 1253752"/>
                <a:gd name="connsiteY162" fmla="*/ 764722 h 959816"/>
                <a:gd name="connsiteX163" fmla="*/ 251719 w 1253752"/>
                <a:gd name="connsiteY163" fmla="*/ 764722 h 959816"/>
                <a:gd name="connsiteX164" fmla="*/ 241695 w 1253752"/>
                <a:gd name="connsiteY164" fmla="*/ 766952 h 959816"/>
                <a:gd name="connsiteX165" fmla="*/ 232784 w 1253752"/>
                <a:gd name="connsiteY165" fmla="*/ 758591 h 959816"/>
                <a:gd name="connsiteX166" fmla="*/ 225266 w 1253752"/>
                <a:gd name="connsiteY166" fmla="*/ 751066 h 959816"/>
                <a:gd name="connsiteX167" fmla="*/ 212736 w 1253752"/>
                <a:gd name="connsiteY167" fmla="*/ 762493 h 959816"/>
                <a:gd name="connsiteX168" fmla="*/ 206053 w 1253752"/>
                <a:gd name="connsiteY168" fmla="*/ 775871 h 959816"/>
                <a:gd name="connsiteX169" fmla="*/ 191574 w 1253752"/>
                <a:gd name="connsiteY169" fmla="*/ 774756 h 959816"/>
                <a:gd name="connsiteX170" fmla="*/ 182663 w 1253752"/>
                <a:gd name="connsiteY170" fmla="*/ 787019 h 959816"/>
                <a:gd name="connsiteX171" fmla="*/ 172639 w 1253752"/>
                <a:gd name="connsiteY171" fmla="*/ 794823 h 959816"/>
                <a:gd name="connsiteX172" fmla="*/ 155932 w 1253752"/>
                <a:gd name="connsiteY172" fmla="*/ 789248 h 959816"/>
                <a:gd name="connsiteX173" fmla="*/ 144794 w 1253752"/>
                <a:gd name="connsiteY173" fmla="*/ 773641 h 959816"/>
                <a:gd name="connsiteX174" fmla="*/ 129201 w 1253752"/>
                <a:gd name="connsiteY174" fmla="*/ 763608 h 959816"/>
                <a:gd name="connsiteX175" fmla="*/ 126973 w 1253752"/>
                <a:gd name="connsiteY175" fmla="*/ 743541 h 959816"/>
                <a:gd name="connsiteX176" fmla="*/ 119177 w 1253752"/>
                <a:gd name="connsiteY176" fmla="*/ 731278 h 959816"/>
                <a:gd name="connsiteX177" fmla="*/ 119734 w 1253752"/>
                <a:gd name="connsiteY177" fmla="*/ 710932 h 959816"/>
                <a:gd name="connsiteX178" fmla="*/ 148136 w 1253752"/>
                <a:gd name="connsiteY178" fmla="*/ 715670 h 959816"/>
                <a:gd name="connsiteX179" fmla="*/ 163729 w 1253752"/>
                <a:gd name="connsiteY179" fmla="*/ 708981 h 959816"/>
                <a:gd name="connsiteX180" fmla="*/ 165956 w 1253752"/>
                <a:gd name="connsiteY180" fmla="*/ 695603 h 959816"/>
                <a:gd name="connsiteX181" fmla="*/ 168184 w 1253752"/>
                <a:gd name="connsiteY181" fmla="*/ 679996 h 959816"/>
                <a:gd name="connsiteX182" fmla="*/ 145908 w 1253752"/>
                <a:gd name="connsiteY182" fmla="*/ 681111 h 959816"/>
                <a:gd name="connsiteX183" fmla="*/ 126973 w 1253752"/>
                <a:gd name="connsiteY183" fmla="*/ 675537 h 959816"/>
                <a:gd name="connsiteX184" fmla="*/ 118063 w 1253752"/>
                <a:gd name="connsiteY184" fmla="*/ 657699 h 959816"/>
                <a:gd name="connsiteX185" fmla="*/ 114722 w 1253752"/>
                <a:gd name="connsiteY185" fmla="*/ 640977 h 959816"/>
                <a:gd name="connsiteX186" fmla="*/ 101356 w 1253752"/>
                <a:gd name="connsiteY186" fmla="*/ 615336 h 959816"/>
                <a:gd name="connsiteX187" fmla="*/ 105811 w 1253752"/>
                <a:gd name="connsiteY187" fmla="*/ 601958 h 959816"/>
                <a:gd name="connsiteX188" fmla="*/ 116949 w 1253752"/>
                <a:gd name="connsiteY188" fmla="*/ 586351 h 959816"/>
                <a:gd name="connsiteX189" fmla="*/ 123632 w 1253752"/>
                <a:gd name="connsiteY189" fmla="*/ 570743 h 959816"/>
                <a:gd name="connsiteX190" fmla="*/ 125860 w 1253752"/>
                <a:gd name="connsiteY190" fmla="*/ 549562 h 959816"/>
                <a:gd name="connsiteX191" fmla="*/ 122518 w 1253752"/>
                <a:gd name="connsiteY191" fmla="*/ 528380 h 959816"/>
                <a:gd name="connsiteX192" fmla="*/ 120291 w 1253752"/>
                <a:gd name="connsiteY192" fmla="*/ 510543 h 959816"/>
                <a:gd name="connsiteX193" fmla="*/ 112494 w 1253752"/>
                <a:gd name="connsiteY193" fmla="*/ 497165 h 959816"/>
                <a:gd name="connsiteX194" fmla="*/ 99128 w 1253752"/>
                <a:gd name="connsiteY194" fmla="*/ 479328 h 959816"/>
                <a:gd name="connsiteX195" fmla="*/ 99128 w 1253752"/>
                <a:gd name="connsiteY195" fmla="*/ 457031 h 959816"/>
                <a:gd name="connsiteX196" fmla="*/ 101356 w 1253752"/>
                <a:gd name="connsiteY196" fmla="*/ 432505 h 959816"/>
                <a:gd name="connsiteX197" fmla="*/ 98015 w 1253752"/>
                <a:gd name="connsiteY197" fmla="*/ 411324 h 959816"/>
                <a:gd name="connsiteX198" fmla="*/ 93559 w 1253752"/>
                <a:gd name="connsiteY198" fmla="*/ 393487 h 959816"/>
                <a:gd name="connsiteX199" fmla="*/ 89104 w 1253752"/>
                <a:gd name="connsiteY199" fmla="*/ 372305 h 959816"/>
                <a:gd name="connsiteX200" fmla="*/ 79080 w 1253752"/>
                <a:gd name="connsiteY200" fmla="*/ 353353 h 959816"/>
                <a:gd name="connsiteX201" fmla="*/ 63487 w 1253752"/>
                <a:gd name="connsiteY201" fmla="*/ 336631 h 959816"/>
                <a:gd name="connsiteX202" fmla="*/ 47893 w 1253752"/>
                <a:gd name="connsiteY202" fmla="*/ 323253 h 959816"/>
                <a:gd name="connsiteX203" fmla="*/ 38983 w 1253752"/>
                <a:gd name="connsiteY203" fmla="*/ 305416 h 959816"/>
                <a:gd name="connsiteX204" fmla="*/ 33414 w 1253752"/>
                <a:gd name="connsiteY204" fmla="*/ 287579 h 959816"/>
                <a:gd name="connsiteX205" fmla="*/ 37869 w 1253752"/>
                <a:gd name="connsiteY205" fmla="*/ 268627 h 959816"/>
                <a:gd name="connsiteX206" fmla="*/ 37869 w 1253752"/>
                <a:gd name="connsiteY206" fmla="*/ 255249 h 959816"/>
                <a:gd name="connsiteX207" fmla="*/ 21162 w 1253752"/>
                <a:gd name="connsiteY207" fmla="*/ 241871 h 959816"/>
                <a:gd name="connsiteX208" fmla="*/ 36755 w 1253752"/>
                <a:gd name="connsiteY208" fmla="*/ 226263 h 959816"/>
                <a:gd name="connsiteX209" fmla="*/ 37869 w 1253752"/>
                <a:gd name="connsiteY209" fmla="*/ 207311 h 959816"/>
                <a:gd name="connsiteX210" fmla="*/ 35642 w 1253752"/>
                <a:gd name="connsiteY210" fmla="*/ 183900 h 959816"/>
                <a:gd name="connsiteX211" fmla="*/ 17821 w 1253752"/>
                <a:gd name="connsiteY211" fmla="*/ 172752 h 959816"/>
                <a:gd name="connsiteX212" fmla="*/ 0 w 1253752"/>
                <a:gd name="connsiteY212" fmla="*/ 160489 h 959816"/>
                <a:gd name="connsiteX213" fmla="*/ 6683 w 1253752"/>
                <a:gd name="connsiteY213" fmla="*/ 133733 h 959816"/>
                <a:gd name="connsiteX214" fmla="*/ 32300 w 1253752"/>
                <a:gd name="connsiteY214" fmla="*/ 142652 h 959816"/>
                <a:gd name="connsiteX215" fmla="*/ 69056 w 1253752"/>
                <a:gd name="connsiteY215" fmla="*/ 156030 h 959816"/>
                <a:gd name="connsiteX216" fmla="*/ 90218 w 1253752"/>
                <a:gd name="connsiteY216" fmla="*/ 169407 h 959816"/>
                <a:gd name="connsiteX217" fmla="*/ 113608 w 1253752"/>
                <a:gd name="connsiteY217" fmla="*/ 189474 h 959816"/>
                <a:gd name="connsiteX218" fmla="*/ 130315 w 1253752"/>
                <a:gd name="connsiteY218" fmla="*/ 176096 h 959816"/>
                <a:gd name="connsiteX219" fmla="*/ 154818 w 1253752"/>
                <a:gd name="connsiteY219" fmla="*/ 160489 h 959816"/>
                <a:gd name="connsiteX220" fmla="*/ 189346 w 1253752"/>
                <a:gd name="connsiteY220" fmla="*/ 161604 h 959816"/>
                <a:gd name="connsiteX221" fmla="*/ 214964 w 1253752"/>
                <a:gd name="connsiteY221" fmla="*/ 160489 h 959816"/>
                <a:gd name="connsiteX222" fmla="*/ 232784 w 1253752"/>
                <a:gd name="connsiteY222" fmla="*/ 160489 h 959816"/>
                <a:gd name="connsiteX223" fmla="*/ 252833 w 1253752"/>
                <a:gd name="connsiteY223" fmla="*/ 211771 h 959816"/>
                <a:gd name="connsiteX224" fmla="*/ 229443 w 1253752"/>
                <a:gd name="connsiteY224" fmla="*/ 210656 h 959816"/>
                <a:gd name="connsiteX225" fmla="*/ 218305 w 1253752"/>
                <a:gd name="connsiteY225" fmla="*/ 245215 h 959816"/>
                <a:gd name="connsiteX226" fmla="*/ 239467 w 1253752"/>
                <a:gd name="connsiteY226" fmla="*/ 264167 h 959816"/>
                <a:gd name="connsiteX227" fmla="*/ 261743 w 1253752"/>
                <a:gd name="connsiteY227" fmla="*/ 296497 h 959816"/>
                <a:gd name="connsiteX228" fmla="*/ 261743 w 1253752"/>
                <a:gd name="connsiteY228" fmla="*/ 344434 h 959816"/>
                <a:gd name="connsiteX229" fmla="*/ 278729 w 1253752"/>
                <a:gd name="connsiteY229" fmla="*/ 337188 h 959816"/>
                <a:gd name="connsiteX230" fmla="*/ 305181 w 1253752"/>
                <a:gd name="connsiteY230" fmla="*/ 331057 h 959816"/>
                <a:gd name="connsiteX231" fmla="*/ 328571 w 1253752"/>
                <a:gd name="connsiteY231" fmla="*/ 319908 h 959816"/>
                <a:gd name="connsiteX232" fmla="*/ 344164 w 1253752"/>
                <a:gd name="connsiteY232" fmla="*/ 331057 h 959816"/>
                <a:gd name="connsiteX233" fmla="*/ 368668 w 1253752"/>
                <a:gd name="connsiteY233" fmla="*/ 342205 h 959816"/>
                <a:gd name="connsiteX234" fmla="*/ 390944 w 1253752"/>
                <a:gd name="connsiteY234" fmla="*/ 348894 h 959816"/>
                <a:gd name="connsiteX235" fmla="*/ 417675 w 1253752"/>
                <a:gd name="connsiteY235" fmla="*/ 348894 h 959816"/>
                <a:gd name="connsiteX236" fmla="*/ 439951 w 1253752"/>
                <a:gd name="connsiteY236" fmla="*/ 353353 h 959816"/>
                <a:gd name="connsiteX237" fmla="*/ 462227 w 1253752"/>
                <a:gd name="connsiteY237" fmla="*/ 356698 h 959816"/>
                <a:gd name="connsiteX238" fmla="*/ 491186 w 1253752"/>
                <a:gd name="connsiteY238" fmla="*/ 357812 h 959816"/>
                <a:gd name="connsiteX239" fmla="*/ 516804 w 1253752"/>
                <a:gd name="connsiteY239" fmla="*/ 365616 h 959816"/>
                <a:gd name="connsiteX240" fmla="*/ 544649 w 1253752"/>
                <a:gd name="connsiteY240" fmla="*/ 383453 h 959816"/>
                <a:gd name="connsiteX241" fmla="*/ 566925 w 1253752"/>
                <a:gd name="connsiteY241" fmla="*/ 395716 h 959816"/>
                <a:gd name="connsiteX242" fmla="*/ 590315 w 1253752"/>
                <a:gd name="connsiteY242" fmla="*/ 386798 h 959816"/>
                <a:gd name="connsiteX243" fmla="*/ 622615 w 1253752"/>
                <a:gd name="connsiteY243" fmla="*/ 374535 h 959816"/>
                <a:gd name="connsiteX244" fmla="*/ 654915 w 1253752"/>
                <a:gd name="connsiteY244" fmla="*/ 361157 h 959816"/>
                <a:gd name="connsiteX245" fmla="*/ 676077 w 1253752"/>
                <a:gd name="connsiteY245" fmla="*/ 347779 h 959816"/>
                <a:gd name="connsiteX246" fmla="*/ 692784 w 1253752"/>
                <a:gd name="connsiteY246" fmla="*/ 333286 h 959816"/>
                <a:gd name="connsiteX247" fmla="*/ 712833 w 1253752"/>
                <a:gd name="connsiteY247" fmla="*/ 331057 h 959816"/>
                <a:gd name="connsiteX248" fmla="*/ 730653 w 1253752"/>
                <a:gd name="connsiteY248" fmla="*/ 316564 h 959816"/>
                <a:gd name="connsiteX249" fmla="*/ 735702 w 1253752"/>
                <a:gd name="connsiteY249" fmla="*/ 317406 h 959816"/>
                <a:gd name="connsiteX250" fmla="*/ 730576 w 1253752"/>
                <a:gd name="connsiteY250" fmla="*/ 316224 h 959816"/>
                <a:gd name="connsiteX251" fmla="*/ 711613 w 1253752"/>
                <a:gd name="connsiteY251" fmla="*/ 308702 h 959816"/>
                <a:gd name="connsiteX252" fmla="*/ 692649 w 1253752"/>
                <a:gd name="connsiteY252" fmla="*/ 298672 h 959816"/>
                <a:gd name="connsiteX253" fmla="*/ 671454 w 1253752"/>
                <a:gd name="connsiteY253" fmla="*/ 284184 h 959816"/>
                <a:gd name="connsiteX254" fmla="*/ 674801 w 1253752"/>
                <a:gd name="connsiteY254" fmla="*/ 264124 h 959816"/>
                <a:gd name="connsiteX255" fmla="*/ 682609 w 1253752"/>
                <a:gd name="connsiteY255" fmla="*/ 238492 h 959816"/>
                <a:gd name="connsiteX256" fmla="*/ 695995 w 1253752"/>
                <a:gd name="connsiteY256" fmla="*/ 217317 h 959816"/>
                <a:gd name="connsiteX257" fmla="*/ 709382 w 1253752"/>
                <a:gd name="connsiteY257" fmla="*/ 197257 h 959816"/>
                <a:gd name="connsiteX258" fmla="*/ 726114 w 1253752"/>
                <a:gd name="connsiteY258" fmla="*/ 172739 h 959816"/>
                <a:gd name="connsiteX259" fmla="*/ 761811 w 1253752"/>
                <a:gd name="connsiteY259" fmla="*/ 150450 h 959816"/>
                <a:gd name="connsiteX260" fmla="*/ 796392 w 1253752"/>
                <a:gd name="connsiteY260" fmla="*/ 133734 h 959816"/>
                <a:gd name="connsiteX261" fmla="*/ 845474 w 1253752"/>
                <a:gd name="connsiteY261" fmla="*/ 118131 h 959816"/>
                <a:gd name="connsiteX262" fmla="*/ 894557 w 1253752"/>
                <a:gd name="connsiteY262" fmla="*/ 101415 h 959816"/>
                <a:gd name="connsiteX263" fmla="*/ 935831 w 1253752"/>
                <a:gd name="connsiteY263" fmla="*/ 85812 h 959816"/>
                <a:gd name="connsiteX264" fmla="*/ 1004993 w 1253752"/>
                <a:gd name="connsiteY264" fmla="*/ 70210 h 959816"/>
                <a:gd name="connsiteX265" fmla="*/ 1031765 w 1253752"/>
                <a:gd name="connsiteY265" fmla="*/ 52379 h 959816"/>
                <a:gd name="connsiteX266" fmla="*/ 1054075 w 1253752"/>
                <a:gd name="connsiteY266" fmla="*/ 37891 h 959816"/>
                <a:gd name="connsiteX267" fmla="*/ 1077501 w 1253752"/>
                <a:gd name="connsiteY267" fmla="*/ 22289 h 959816"/>
                <a:gd name="connsiteX268" fmla="*/ 1087541 w 1253752"/>
                <a:gd name="connsiteY268" fmla="*/ 10030 h 959816"/>
                <a:gd name="connsiteX269" fmla="*/ 1103158 w 1253752"/>
                <a:gd name="connsiteY269" fmla="*/ 1114 h 959816"/>
                <a:gd name="connsiteX270" fmla="*/ 1124353 w 1253752"/>
                <a:gd name="connsiteY270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893655 w 1253752"/>
                <a:gd name="connsiteY75" fmla="*/ 700683 h 959816"/>
                <a:gd name="connsiteX76" fmla="*/ 901065 w 1253752"/>
                <a:gd name="connsiteY76" fmla="*/ 706752 h 959816"/>
                <a:gd name="connsiteX77" fmla="*/ 914431 w 1253752"/>
                <a:gd name="connsiteY77" fmla="*/ 719293 h 959816"/>
                <a:gd name="connsiteX78" fmla="*/ 922227 w 1253752"/>
                <a:gd name="connsiteY78" fmla="*/ 739081 h 959816"/>
                <a:gd name="connsiteX79" fmla="*/ 924455 w 1253752"/>
                <a:gd name="connsiteY79" fmla="*/ 750230 h 959816"/>
                <a:gd name="connsiteX80" fmla="*/ 934479 w 1253752"/>
                <a:gd name="connsiteY80" fmla="*/ 760263 h 959816"/>
                <a:gd name="connsiteX81" fmla="*/ 940048 w 1253752"/>
                <a:gd name="connsiteY81" fmla="*/ 766952 h 959816"/>
                <a:gd name="connsiteX82" fmla="*/ 951186 w 1253752"/>
                <a:gd name="connsiteY82" fmla="*/ 773641 h 959816"/>
                <a:gd name="connsiteX83" fmla="*/ 960096 w 1253752"/>
                <a:gd name="connsiteY83" fmla="*/ 782559 h 959816"/>
                <a:gd name="connsiteX84" fmla="*/ 958983 w 1253752"/>
                <a:gd name="connsiteY84" fmla="*/ 804856 h 959816"/>
                <a:gd name="connsiteX85" fmla="*/ 961210 w 1253752"/>
                <a:gd name="connsiteY85" fmla="*/ 822693 h 959816"/>
                <a:gd name="connsiteX86" fmla="*/ 961210 w 1253752"/>
                <a:gd name="connsiteY86" fmla="*/ 837186 h 959816"/>
                <a:gd name="connsiteX87" fmla="*/ 961210 w 1253752"/>
                <a:gd name="connsiteY87" fmla="*/ 851678 h 959816"/>
                <a:gd name="connsiteX88" fmla="*/ 946731 w 1253752"/>
                <a:gd name="connsiteY88" fmla="*/ 862827 h 959816"/>
                <a:gd name="connsiteX89" fmla="*/ 934479 w 1253752"/>
                <a:gd name="connsiteY89" fmla="*/ 867286 h 959816"/>
                <a:gd name="connsiteX90" fmla="*/ 921113 w 1253752"/>
                <a:gd name="connsiteY90" fmla="*/ 868401 h 959816"/>
                <a:gd name="connsiteX91" fmla="*/ 906634 w 1253752"/>
                <a:gd name="connsiteY91" fmla="*/ 878434 h 959816"/>
                <a:gd name="connsiteX92" fmla="*/ 895496 w 1253752"/>
                <a:gd name="connsiteY92" fmla="*/ 887353 h 959816"/>
                <a:gd name="connsiteX93" fmla="*/ 895496 w 1253752"/>
                <a:gd name="connsiteY93" fmla="*/ 898501 h 959816"/>
                <a:gd name="connsiteX94" fmla="*/ 904406 w 1253752"/>
                <a:gd name="connsiteY94" fmla="*/ 908534 h 959816"/>
                <a:gd name="connsiteX95" fmla="*/ 913317 w 1253752"/>
                <a:gd name="connsiteY95" fmla="*/ 919683 h 959816"/>
                <a:gd name="connsiteX96" fmla="*/ 913317 w 1253752"/>
                <a:gd name="connsiteY96" fmla="*/ 931946 h 959816"/>
                <a:gd name="connsiteX97" fmla="*/ 912203 w 1253752"/>
                <a:gd name="connsiteY97" fmla="*/ 944209 h 959816"/>
                <a:gd name="connsiteX98" fmla="*/ 912203 w 1253752"/>
                <a:gd name="connsiteY98" fmla="*/ 959816 h 959816"/>
                <a:gd name="connsiteX99" fmla="*/ 895496 w 1253752"/>
                <a:gd name="connsiteY99" fmla="*/ 955357 h 959816"/>
                <a:gd name="connsiteX100" fmla="*/ 886586 w 1253752"/>
                <a:gd name="connsiteY100" fmla="*/ 948668 h 959816"/>
                <a:gd name="connsiteX101" fmla="*/ 877675 w 1253752"/>
                <a:gd name="connsiteY101" fmla="*/ 935290 h 959816"/>
                <a:gd name="connsiteX102" fmla="*/ 866537 w 1253752"/>
                <a:gd name="connsiteY102" fmla="*/ 921912 h 959816"/>
                <a:gd name="connsiteX103" fmla="*/ 853172 w 1253752"/>
                <a:gd name="connsiteY103" fmla="*/ 925257 h 959816"/>
                <a:gd name="connsiteX104" fmla="*/ 835351 w 1253752"/>
                <a:gd name="connsiteY104" fmla="*/ 925257 h 959816"/>
                <a:gd name="connsiteX105" fmla="*/ 819757 w 1253752"/>
                <a:gd name="connsiteY105" fmla="*/ 926372 h 959816"/>
                <a:gd name="connsiteX106" fmla="*/ 806392 w 1253752"/>
                <a:gd name="connsiteY106" fmla="*/ 912994 h 959816"/>
                <a:gd name="connsiteX107" fmla="*/ 803050 w 1253752"/>
                <a:gd name="connsiteY107" fmla="*/ 898501 h 959816"/>
                <a:gd name="connsiteX108" fmla="*/ 788571 w 1253752"/>
                <a:gd name="connsiteY108" fmla="*/ 895157 h 959816"/>
                <a:gd name="connsiteX109" fmla="*/ 776319 w 1253752"/>
                <a:gd name="connsiteY109" fmla="*/ 889582 h 959816"/>
                <a:gd name="connsiteX110" fmla="*/ 768523 w 1253752"/>
                <a:gd name="connsiteY110" fmla="*/ 877319 h 959816"/>
                <a:gd name="connsiteX111" fmla="*/ 766295 w 1253752"/>
                <a:gd name="connsiteY111" fmla="*/ 861712 h 959816"/>
                <a:gd name="connsiteX112" fmla="*/ 765181 w 1253752"/>
                <a:gd name="connsiteY112" fmla="*/ 844990 h 959816"/>
                <a:gd name="connsiteX113" fmla="*/ 766295 w 1253752"/>
                <a:gd name="connsiteY113" fmla="*/ 824923 h 959816"/>
                <a:gd name="connsiteX114" fmla="*/ 756271 w 1253752"/>
                <a:gd name="connsiteY114" fmla="*/ 812660 h 959816"/>
                <a:gd name="connsiteX115" fmla="*/ 742905 w 1253752"/>
                <a:gd name="connsiteY115" fmla="*/ 805971 h 959816"/>
                <a:gd name="connsiteX116" fmla="*/ 719515 w 1253752"/>
                <a:gd name="connsiteY116" fmla="*/ 808200 h 959816"/>
                <a:gd name="connsiteX117" fmla="*/ 699467 w 1253752"/>
                <a:gd name="connsiteY117" fmla="*/ 807086 h 959816"/>
                <a:gd name="connsiteX118" fmla="*/ 689443 w 1253752"/>
                <a:gd name="connsiteY118" fmla="*/ 826038 h 959816"/>
                <a:gd name="connsiteX119" fmla="*/ 681646 w 1253752"/>
                <a:gd name="connsiteY119" fmla="*/ 838301 h 959816"/>
                <a:gd name="connsiteX120" fmla="*/ 669394 w 1253752"/>
                <a:gd name="connsiteY120" fmla="*/ 848334 h 959816"/>
                <a:gd name="connsiteX121" fmla="*/ 649346 w 1253752"/>
                <a:gd name="connsiteY121" fmla="*/ 850564 h 959816"/>
                <a:gd name="connsiteX122" fmla="*/ 619273 w 1253752"/>
                <a:gd name="connsiteY122" fmla="*/ 848334 h 959816"/>
                <a:gd name="connsiteX123" fmla="*/ 620387 w 1253752"/>
                <a:gd name="connsiteY123" fmla="*/ 837186 h 959816"/>
                <a:gd name="connsiteX124" fmla="*/ 615932 w 1253752"/>
                <a:gd name="connsiteY124" fmla="*/ 821578 h 959816"/>
                <a:gd name="connsiteX125" fmla="*/ 604794 w 1253752"/>
                <a:gd name="connsiteY125" fmla="*/ 816004 h 959816"/>
                <a:gd name="connsiteX126" fmla="*/ 594770 w 1253752"/>
                <a:gd name="connsiteY126" fmla="*/ 814889 h 959816"/>
                <a:gd name="connsiteX127" fmla="*/ 589201 w 1253752"/>
                <a:gd name="connsiteY127" fmla="*/ 801511 h 959816"/>
                <a:gd name="connsiteX128" fmla="*/ 586973 w 1253752"/>
                <a:gd name="connsiteY128" fmla="*/ 788134 h 959816"/>
                <a:gd name="connsiteX129" fmla="*/ 588087 w 1253752"/>
                <a:gd name="connsiteY129" fmla="*/ 772526 h 959816"/>
                <a:gd name="connsiteX130" fmla="*/ 578063 w 1253752"/>
                <a:gd name="connsiteY130" fmla="*/ 761378 h 959816"/>
                <a:gd name="connsiteX131" fmla="*/ 566925 w 1253752"/>
                <a:gd name="connsiteY131" fmla="*/ 755804 h 959816"/>
                <a:gd name="connsiteX132" fmla="*/ 555787 w 1253752"/>
                <a:gd name="connsiteY132" fmla="*/ 760263 h 959816"/>
                <a:gd name="connsiteX133" fmla="*/ 545763 w 1253752"/>
                <a:gd name="connsiteY133" fmla="*/ 774756 h 959816"/>
                <a:gd name="connsiteX134" fmla="*/ 532397 w 1253752"/>
                <a:gd name="connsiteY134" fmla="*/ 781445 h 959816"/>
                <a:gd name="connsiteX135" fmla="*/ 520145 w 1253752"/>
                <a:gd name="connsiteY135" fmla="*/ 785904 h 959816"/>
                <a:gd name="connsiteX136" fmla="*/ 498983 w 1253752"/>
                <a:gd name="connsiteY136" fmla="*/ 784789 h 959816"/>
                <a:gd name="connsiteX137" fmla="*/ 484503 w 1253752"/>
                <a:gd name="connsiteY137" fmla="*/ 778100 h 959816"/>
                <a:gd name="connsiteX138" fmla="*/ 465569 w 1253752"/>
                <a:gd name="connsiteY138" fmla="*/ 783674 h 959816"/>
                <a:gd name="connsiteX139" fmla="*/ 449976 w 1253752"/>
                <a:gd name="connsiteY139" fmla="*/ 788134 h 959816"/>
                <a:gd name="connsiteX140" fmla="*/ 436610 w 1253752"/>
                <a:gd name="connsiteY140" fmla="*/ 797052 h 959816"/>
                <a:gd name="connsiteX141" fmla="*/ 424358 w 1253752"/>
                <a:gd name="connsiteY141" fmla="*/ 808200 h 959816"/>
                <a:gd name="connsiteX142" fmla="*/ 412106 w 1253752"/>
                <a:gd name="connsiteY142" fmla="*/ 797052 h 959816"/>
                <a:gd name="connsiteX143" fmla="*/ 406537 w 1253752"/>
                <a:gd name="connsiteY143" fmla="*/ 794823 h 959816"/>
                <a:gd name="connsiteX144" fmla="*/ 390944 w 1253752"/>
                <a:gd name="connsiteY144" fmla="*/ 803741 h 959816"/>
                <a:gd name="connsiteX145" fmla="*/ 379806 w 1253752"/>
                <a:gd name="connsiteY145" fmla="*/ 810430 h 959816"/>
                <a:gd name="connsiteX146" fmla="*/ 367554 w 1253752"/>
                <a:gd name="connsiteY146" fmla="*/ 803741 h 959816"/>
                <a:gd name="connsiteX147" fmla="*/ 357530 w 1253752"/>
                <a:gd name="connsiteY147" fmla="*/ 794823 h 959816"/>
                <a:gd name="connsiteX148" fmla="*/ 350380 w 1253752"/>
                <a:gd name="connsiteY148" fmla="*/ 779407 h 959816"/>
                <a:gd name="connsiteX149" fmla="*/ 350290 w 1253752"/>
                <a:gd name="connsiteY149" fmla="*/ 779494 h 959816"/>
                <a:gd name="connsiteX150" fmla="*/ 345278 w 1253752"/>
                <a:gd name="connsiteY150" fmla="*/ 774756 h 959816"/>
                <a:gd name="connsiteX151" fmla="*/ 338595 w 1253752"/>
                <a:gd name="connsiteY151" fmla="*/ 768067 h 959816"/>
                <a:gd name="connsiteX152" fmla="*/ 327457 w 1253752"/>
                <a:gd name="connsiteY152" fmla="*/ 764722 h 959816"/>
                <a:gd name="connsiteX153" fmla="*/ 319661 w 1253752"/>
                <a:gd name="connsiteY153" fmla="*/ 766952 h 959816"/>
                <a:gd name="connsiteX154" fmla="*/ 311864 w 1253752"/>
                <a:gd name="connsiteY154" fmla="*/ 776985 h 959816"/>
                <a:gd name="connsiteX155" fmla="*/ 299612 w 1253752"/>
                <a:gd name="connsiteY155" fmla="*/ 779215 h 959816"/>
                <a:gd name="connsiteX156" fmla="*/ 289588 w 1253752"/>
                <a:gd name="connsiteY156" fmla="*/ 778100 h 959816"/>
                <a:gd name="connsiteX157" fmla="*/ 281792 w 1253752"/>
                <a:gd name="connsiteY157" fmla="*/ 777543 h 959816"/>
                <a:gd name="connsiteX158" fmla="*/ 275387 w 1253752"/>
                <a:gd name="connsiteY158" fmla="*/ 777543 h 959816"/>
                <a:gd name="connsiteX159" fmla="*/ 263971 w 1253752"/>
                <a:gd name="connsiteY159" fmla="*/ 764722 h 959816"/>
                <a:gd name="connsiteX160" fmla="*/ 251719 w 1253752"/>
                <a:gd name="connsiteY160" fmla="*/ 764722 h 959816"/>
                <a:gd name="connsiteX161" fmla="*/ 241695 w 1253752"/>
                <a:gd name="connsiteY161" fmla="*/ 766952 h 959816"/>
                <a:gd name="connsiteX162" fmla="*/ 232784 w 1253752"/>
                <a:gd name="connsiteY162" fmla="*/ 758591 h 959816"/>
                <a:gd name="connsiteX163" fmla="*/ 225266 w 1253752"/>
                <a:gd name="connsiteY163" fmla="*/ 751066 h 959816"/>
                <a:gd name="connsiteX164" fmla="*/ 212736 w 1253752"/>
                <a:gd name="connsiteY164" fmla="*/ 762493 h 959816"/>
                <a:gd name="connsiteX165" fmla="*/ 206053 w 1253752"/>
                <a:gd name="connsiteY165" fmla="*/ 775871 h 959816"/>
                <a:gd name="connsiteX166" fmla="*/ 191574 w 1253752"/>
                <a:gd name="connsiteY166" fmla="*/ 774756 h 959816"/>
                <a:gd name="connsiteX167" fmla="*/ 182663 w 1253752"/>
                <a:gd name="connsiteY167" fmla="*/ 787019 h 959816"/>
                <a:gd name="connsiteX168" fmla="*/ 172639 w 1253752"/>
                <a:gd name="connsiteY168" fmla="*/ 794823 h 959816"/>
                <a:gd name="connsiteX169" fmla="*/ 155932 w 1253752"/>
                <a:gd name="connsiteY169" fmla="*/ 789248 h 959816"/>
                <a:gd name="connsiteX170" fmla="*/ 144794 w 1253752"/>
                <a:gd name="connsiteY170" fmla="*/ 773641 h 959816"/>
                <a:gd name="connsiteX171" fmla="*/ 129201 w 1253752"/>
                <a:gd name="connsiteY171" fmla="*/ 763608 h 959816"/>
                <a:gd name="connsiteX172" fmla="*/ 126973 w 1253752"/>
                <a:gd name="connsiteY172" fmla="*/ 743541 h 959816"/>
                <a:gd name="connsiteX173" fmla="*/ 119177 w 1253752"/>
                <a:gd name="connsiteY173" fmla="*/ 731278 h 959816"/>
                <a:gd name="connsiteX174" fmla="*/ 119734 w 1253752"/>
                <a:gd name="connsiteY174" fmla="*/ 710932 h 959816"/>
                <a:gd name="connsiteX175" fmla="*/ 148136 w 1253752"/>
                <a:gd name="connsiteY175" fmla="*/ 715670 h 959816"/>
                <a:gd name="connsiteX176" fmla="*/ 163729 w 1253752"/>
                <a:gd name="connsiteY176" fmla="*/ 708981 h 959816"/>
                <a:gd name="connsiteX177" fmla="*/ 165956 w 1253752"/>
                <a:gd name="connsiteY177" fmla="*/ 695603 h 959816"/>
                <a:gd name="connsiteX178" fmla="*/ 168184 w 1253752"/>
                <a:gd name="connsiteY178" fmla="*/ 679996 h 959816"/>
                <a:gd name="connsiteX179" fmla="*/ 145908 w 1253752"/>
                <a:gd name="connsiteY179" fmla="*/ 681111 h 959816"/>
                <a:gd name="connsiteX180" fmla="*/ 126973 w 1253752"/>
                <a:gd name="connsiteY180" fmla="*/ 675537 h 959816"/>
                <a:gd name="connsiteX181" fmla="*/ 118063 w 1253752"/>
                <a:gd name="connsiteY181" fmla="*/ 657699 h 959816"/>
                <a:gd name="connsiteX182" fmla="*/ 114722 w 1253752"/>
                <a:gd name="connsiteY182" fmla="*/ 640977 h 959816"/>
                <a:gd name="connsiteX183" fmla="*/ 101356 w 1253752"/>
                <a:gd name="connsiteY183" fmla="*/ 615336 h 959816"/>
                <a:gd name="connsiteX184" fmla="*/ 105811 w 1253752"/>
                <a:gd name="connsiteY184" fmla="*/ 601958 h 959816"/>
                <a:gd name="connsiteX185" fmla="*/ 116949 w 1253752"/>
                <a:gd name="connsiteY185" fmla="*/ 586351 h 959816"/>
                <a:gd name="connsiteX186" fmla="*/ 123632 w 1253752"/>
                <a:gd name="connsiteY186" fmla="*/ 570743 h 959816"/>
                <a:gd name="connsiteX187" fmla="*/ 125860 w 1253752"/>
                <a:gd name="connsiteY187" fmla="*/ 549562 h 959816"/>
                <a:gd name="connsiteX188" fmla="*/ 122518 w 1253752"/>
                <a:gd name="connsiteY188" fmla="*/ 528380 h 959816"/>
                <a:gd name="connsiteX189" fmla="*/ 120291 w 1253752"/>
                <a:gd name="connsiteY189" fmla="*/ 510543 h 959816"/>
                <a:gd name="connsiteX190" fmla="*/ 112494 w 1253752"/>
                <a:gd name="connsiteY190" fmla="*/ 497165 h 959816"/>
                <a:gd name="connsiteX191" fmla="*/ 99128 w 1253752"/>
                <a:gd name="connsiteY191" fmla="*/ 479328 h 959816"/>
                <a:gd name="connsiteX192" fmla="*/ 99128 w 1253752"/>
                <a:gd name="connsiteY192" fmla="*/ 457031 h 959816"/>
                <a:gd name="connsiteX193" fmla="*/ 101356 w 1253752"/>
                <a:gd name="connsiteY193" fmla="*/ 432505 h 959816"/>
                <a:gd name="connsiteX194" fmla="*/ 98015 w 1253752"/>
                <a:gd name="connsiteY194" fmla="*/ 411324 h 959816"/>
                <a:gd name="connsiteX195" fmla="*/ 93559 w 1253752"/>
                <a:gd name="connsiteY195" fmla="*/ 393487 h 959816"/>
                <a:gd name="connsiteX196" fmla="*/ 89104 w 1253752"/>
                <a:gd name="connsiteY196" fmla="*/ 372305 h 959816"/>
                <a:gd name="connsiteX197" fmla="*/ 79080 w 1253752"/>
                <a:gd name="connsiteY197" fmla="*/ 353353 h 959816"/>
                <a:gd name="connsiteX198" fmla="*/ 63487 w 1253752"/>
                <a:gd name="connsiteY198" fmla="*/ 336631 h 959816"/>
                <a:gd name="connsiteX199" fmla="*/ 47893 w 1253752"/>
                <a:gd name="connsiteY199" fmla="*/ 323253 h 959816"/>
                <a:gd name="connsiteX200" fmla="*/ 38983 w 1253752"/>
                <a:gd name="connsiteY200" fmla="*/ 305416 h 959816"/>
                <a:gd name="connsiteX201" fmla="*/ 33414 w 1253752"/>
                <a:gd name="connsiteY201" fmla="*/ 287579 h 959816"/>
                <a:gd name="connsiteX202" fmla="*/ 37869 w 1253752"/>
                <a:gd name="connsiteY202" fmla="*/ 268627 h 959816"/>
                <a:gd name="connsiteX203" fmla="*/ 37869 w 1253752"/>
                <a:gd name="connsiteY203" fmla="*/ 255249 h 959816"/>
                <a:gd name="connsiteX204" fmla="*/ 21162 w 1253752"/>
                <a:gd name="connsiteY204" fmla="*/ 241871 h 959816"/>
                <a:gd name="connsiteX205" fmla="*/ 36755 w 1253752"/>
                <a:gd name="connsiteY205" fmla="*/ 226263 h 959816"/>
                <a:gd name="connsiteX206" fmla="*/ 37869 w 1253752"/>
                <a:gd name="connsiteY206" fmla="*/ 207311 h 959816"/>
                <a:gd name="connsiteX207" fmla="*/ 35642 w 1253752"/>
                <a:gd name="connsiteY207" fmla="*/ 183900 h 959816"/>
                <a:gd name="connsiteX208" fmla="*/ 17821 w 1253752"/>
                <a:gd name="connsiteY208" fmla="*/ 172752 h 959816"/>
                <a:gd name="connsiteX209" fmla="*/ 0 w 1253752"/>
                <a:gd name="connsiteY209" fmla="*/ 160489 h 959816"/>
                <a:gd name="connsiteX210" fmla="*/ 6683 w 1253752"/>
                <a:gd name="connsiteY210" fmla="*/ 133733 h 959816"/>
                <a:gd name="connsiteX211" fmla="*/ 32300 w 1253752"/>
                <a:gd name="connsiteY211" fmla="*/ 142652 h 959816"/>
                <a:gd name="connsiteX212" fmla="*/ 69056 w 1253752"/>
                <a:gd name="connsiteY212" fmla="*/ 156030 h 959816"/>
                <a:gd name="connsiteX213" fmla="*/ 90218 w 1253752"/>
                <a:gd name="connsiteY213" fmla="*/ 169407 h 959816"/>
                <a:gd name="connsiteX214" fmla="*/ 113608 w 1253752"/>
                <a:gd name="connsiteY214" fmla="*/ 189474 h 959816"/>
                <a:gd name="connsiteX215" fmla="*/ 130315 w 1253752"/>
                <a:gd name="connsiteY215" fmla="*/ 176096 h 959816"/>
                <a:gd name="connsiteX216" fmla="*/ 154818 w 1253752"/>
                <a:gd name="connsiteY216" fmla="*/ 160489 h 959816"/>
                <a:gd name="connsiteX217" fmla="*/ 189346 w 1253752"/>
                <a:gd name="connsiteY217" fmla="*/ 161604 h 959816"/>
                <a:gd name="connsiteX218" fmla="*/ 214964 w 1253752"/>
                <a:gd name="connsiteY218" fmla="*/ 160489 h 959816"/>
                <a:gd name="connsiteX219" fmla="*/ 232784 w 1253752"/>
                <a:gd name="connsiteY219" fmla="*/ 160489 h 959816"/>
                <a:gd name="connsiteX220" fmla="*/ 252833 w 1253752"/>
                <a:gd name="connsiteY220" fmla="*/ 211771 h 959816"/>
                <a:gd name="connsiteX221" fmla="*/ 229443 w 1253752"/>
                <a:gd name="connsiteY221" fmla="*/ 210656 h 959816"/>
                <a:gd name="connsiteX222" fmla="*/ 218305 w 1253752"/>
                <a:gd name="connsiteY222" fmla="*/ 245215 h 959816"/>
                <a:gd name="connsiteX223" fmla="*/ 239467 w 1253752"/>
                <a:gd name="connsiteY223" fmla="*/ 264167 h 959816"/>
                <a:gd name="connsiteX224" fmla="*/ 261743 w 1253752"/>
                <a:gd name="connsiteY224" fmla="*/ 296497 h 959816"/>
                <a:gd name="connsiteX225" fmla="*/ 261743 w 1253752"/>
                <a:gd name="connsiteY225" fmla="*/ 344434 h 959816"/>
                <a:gd name="connsiteX226" fmla="*/ 278729 w 1253752"/>
                <a:gd name="connsiteY226" fmla="*/ 337188 h 959816"/>
                <a:gd name="connsiteX227" fmla="*/ 305181 w 1253752"/>
                <a:gd name="connsiteY227" fmla="*/ 331057 h 959816"/>
                <a:gd name="connsiteX228" fmla="*/ 328571 w 1253752"/>
                <a:gd name="connsiteY228" fmla="*/ 319908 h 959816"/>
                <a:gd name="connsiteX229" fmla="*/ 344164 w 1253752"/>
                <a:gd name="connsiteY229" fmla="*/ 331057 h 959816"/>
                <a:gd name="connsiteX230" fmla="*/ 368668 w 1253752"/>
                <a:gd name="connsiteY230" fmla="*/ 342205 h 959816"/>
                <a:gd name="connsiteX231" fmla="*/ 390944 w 1253752"/>
                <a:gd name="connsiteY231" fmla="*/ 348894 h 959816"/>
                <a:gd name="connsiteX232" fmla="*/ 417675 w 1253752"/>
                <a:gd name="connsiteY232" fmla="*/ 348894 h 959816"/>
                <a:gd name="connsiteX233" fmla="*/ 439951 w 1253752"/>
                <a:gd name="connsiteY233" fmla="*/ 353353 h 959816"/>
                <a:gd name="connsiteX234" fmla="*/ 462227 w 1253752"/>
                <a:gd name="connsiteY234" fmla="*/ 356698 h 959816"/>
                <a:gd name="connsiteX235" fmla="*/ 491186 w 1253752"/>
                <a:gd name="connsiteY235" fmla="*/ 357812 h 959816"/>
                <a:gd name="connsiteX236" fmla="*/ 516804 w 1253752"/>
                <a:gd name="connsiteY236" fmla="*/ 365616 h 959816"/>
                <a:gd name="connsiteX237" fmla="*/ 544649 w 1253752"/>
                <a:gd name="connsiteY237" fmla="*/ 383453 h 959816"/>
                <a:gd name="connsiteX238" fmla="*/ 566925 w 1253752"/>
                <a:gd name="connsiteY238" fmla="*/ 395716 h 959816"/>
                <a:gd name="connsiteX239" fmla="*/ 590315 w 1253752"/>
                <a:gd name="connsiteY239" fmla="*/ 386798 h 959816"/>
                <a:gd name="connsiteX240" fmla="*/ 622615 w 1253752"/>
                <a:gd name="connsiteY240" fmla="*/ 374535 h 959816"/>
                <a:gd name="connsiteX241" fmla="*/ 654915 w 1253752"/>
                <a:gd name="connsiteY241" fmla="*/ 361157 h 959816"/>
                <a:gd name="connsiteX242" fmla="*/ 676077 w 1253752"/>
                <a:gd name="connsiteY242" fmla="*/ 347779 h 959816"/>
                <a:gd name="connsiteX243" fmla="*/ 692784 w 1253752"/>
                <a:gd name="connsiteY243" fmla="*/ 333286 h 959816"/>
                <a:gd name="connsiteX244" fmla="*/ 712833 w 1253752"/>
                <a:gd name="connsiteY244" fmla="*/ 331057 h 959816"/>
                <a:gd name="connsiteX245" fmla="*/ 730653 w 1253752"/>
                <a:gd name="connsiteY245" fmla="*/ 316564 h 959816"/>
                <a:gd name="connsiteX246" fmla="*/ 735702 w 1253752"/>
                <a:gd name="connsiteY246" fmla="*/ 317406 h 959816"/>
                <a:gd name="connsiteX247" fmla="*/ 730576 w 1253752"/>
                <a:gd name="connsiteY247" fmla="*/ 316224 h 959816"/>
                <a:gd name="connsiteX248" fmla="*/ 711613 w 1253752"/>
                <a:gd name="connsiteY248" fmla="*/ 308702 h 959816"/>
                <a:gd name="connsiteX249" fmla="*/ 692649 w 1253752"/>
                <a:gd name="connsiteY249" fmla="*/ 298672 h 959816"/>
                <a:gd name="connsiteX250" fmla="*/ 671454 w 1253752"/>
                <a:gd name="connsiteY250" fmla="*/ 284184 h 959816"/>
                <a:gd name="connsiteX251" fmla="*/ 674801 w 1253752"/>
                <a:gd name="connsiteY251" fmla="*/ 264124 h 959816"/>
                <a:gd name="connsiteX252" fmla="*/ 682609 w 1253752"/>
                <a:gd name="connsiteY252" fmla="*/ 238492 h 959816"/>
                <a:gd name="connsiteX253" fmla="*/ 695995 w 1253752"/>
                <a:gd name="connsiteY253" fmla="*/ 217317 h 959816"/>
                <a:gd name="connsiteX254" fmla="*/ 709382 w 1253752"/>
                <a:gd name="connsiteY254" fmla="*/ 197257 h 959816"/>
                <a:gd name="connsiteX255" fmla="*/ 726114 w 1253752"/>
                <a:gd name="connsiteY255" fmla="*/ 172739 h 959816"/>
                <a:gd name="connsiteX256" fmla="*/ 761811 w 1253752"/>
                <a:gd name="connsiteY256" fmla="*/ 150450 h 959816"/>
                <a:gd name="connsiteX257" fmla="*/ 796392 w 1253752"/>
                <a:gd name="connsiteY257" fmla="*/ 133734 h 959816"/>
                <a:gd name="connsiteX258" fmla="*/ 845474 w 1253752"/>
                <a:gd name="connsiteY258" fmla="*/ 118131 h 959816"/>
                <a:gd name="connsiteX259" fmla="*/ 894557 w 1253752"/>
                <a:gd name="connsiteY259" fmla="*/ 101415 h 959816"/>
                <a:gd name="connsiteX260" fmla="*/ 935831 w 1253752"/>
                <a:gd name="connsiteY260" fmla="*/ 85812 h 959816"/>
                <a:gd name="connsiteX261" fmla="*/ 1004993 w 1253752"/>
                <a:gd name="connsiteY261" fmla="*/ 70210 h 959816"/>
                <a:gd name="connsiteX262" fmla="*/ 1031765 w 1253752"/>
                <a:gd name="connsiteY262" fmla="*/ 52379 h 959816"/>
                <a:gd name="connsiteX263" fmla="*/ 1054075 w 1253752"/>
                <a:gd name="connsiteY263" fmla="*/ 37891 h 959816"/>
                <a:gd name="connsiteX264" fmla="*/ 1077501 w 1253752"/>
                <a:gd name="connsiteY264" fmla="*/ 22289 h 959816"/>
                <a:gd name="connsiteX265" fmla="*/ 1087541 w 1253752"/>
                <a:gd name="connsiteY265" fmla="*/ 10030 h 959816"/>
                <a:gd name="connsiteX266" fmla="*/ 1103158 w 1253752"/>
                <a:gd name="connsiteY266" fmla="*/ 1114 h 959816"/>
                <a:gd name="connsiteX267" fmla="*/ 1124353 w 1253752"/>
                <a:gd name="connsiteY267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01065 w 1253752"/>
                <a:gd name="connsiteY75" fmla="*/ 706752 h 959816"/>
                <a:gd name="connsiteX76" fmla="*/ 914431 w 1253752"/>
                <a:gd name="connsiteY76" fmla="*/ 719293 h 959816"/>
                <a:gd name="connsiteX77" fmla="*/ 922227 w 1253752"/>
                <a:gd name="connsiteY77" fmla="*/ 739081 h 959816"/>
                <a:gd name="connsiteX78" fmla="*/ 924455 w 1253752"/>
                <a:gd name="connsiteY78" fmla="*/ 750230 h 959816"/>
                <a:gd name="connsiteX79" fmla="*/ 934479 w 1253752"/>
                <a:gd name="connsiteY79" fmla="*/ 760263 h 959816"/>
                <a:gd name="connsiteX80" fmla="*/ 940048 w 1253752"/>
                <a:gd name="connsiteY80" fmla="*/ 766952 h 959816"/>
                <a:gd name="connsiteX81" fmla="*/ 951186 w 1253752"/>
                <a:gd name="connsiteY81" fmla="*/ 773641 h 959816"/>
                <a:gd name="connsiteX82" fmla="*/ 960096 w 1253752"/>
                <a:gd name="connsiteY82" fmla="*/ 782559 h 959816"/>
                <a:gd name="connsiteX83" fmla="*/ 958983 w 1253752"/>
                <a:gd name="connsiteY83" fmla="*/ 804856 h 959816"/>
                <a:gd name="connsiteX84" fmla="*/ 961210 w 1253752"/>
                <a:gd name="connsiteY84" fmla="*/ 822693 h 959816"/>
                <a:gd name="connsiteX85" fmla="*/ 961210 w 1253752"/>
                <a:gd name="connsiteY85" fmla="*/ 837186 h 959816"/>
                <a:gd name="connsiteX86" fmla="*/ 961210 w 1253752"/>
                <a:gd name="connsiteY86" fmla="*/ 851678 h 959816"/>
                <a:gd name="connsiteX87" fmla="*/ 946731 w 1253752"/>
                <a:gd name="connsiteY87" fmla="*/ 862827 h 959816"/>
                <a:gd name="connsiteX88" fmla="*/ 934479 w 1253752"/>
                <a:gd name="connsiteY88" fmla="*/ 867286 h 959816"/>
                <a:gd name="connsiteX89" fmla="*/ 921113 w 1253752"/>
                <a:gd name="connsiteY89" fmla="*/ 868401 h 959816"/>
                <a:gd name="connsiteX90" fmla="*/ 906634 w 1253752"/>
                <a:gd name="connsiteY90" fmla="*/ 878434 h 959816"/>
                <a:gd name="connsiteX91" fmla="*/ 895496 w 1253752"/>
                <a:gd name="connsiteY91" fmla="*/ 887353 h 959816"/>
                <a:gd name="connsiteX92" fmla="*/ 895496 w 1253752"/>
                <a:gd name="connsiteY92" fmla="*/ 898501 h 959816"/>
                <a:gd name="connsiteX93" fmla="*/ 904406 w 1253752"/>
                <a:gd name="connsiteY93" fmla="*/ 908534 h 959816"/>
                <a:gd name="connsiteX94" fmla="*/ 913317 w 1253752"/>
                <a:gd name="connsiteY94" fmla="*/ 919683 h 959816"/>
                <a:gd name="connsiteX95" fmla="*/ 913317 w 1253752"/>
                <a:gd name="connsiteY95" fmla="*/ 931946 h 959816"/>
                <a:gd name="connsiteX96" fmla="*/ 912203 w 1253752"/>
                <a:gd name="connsiteY96" fmla="*/ 944209 h 959816"/>
                <a:gd name="connsiteX97" fmla="*/ 912203 w 1253752"/>
                <a:gd name="connsiteY97" fmla="*/ 959816 h 959816"/>
                <a:gd name="connsiteX98" fmla="*/ 895496 w 1253752"/>
                <a:gd name="connsiteY98" fmla="*/ 955357 h 959816"/>
                <a:gd name="connsiteX99" fmla="*/ 886586 w 1253752"/>
                <a:gd name="connsiteY99" fmla="*/ 948668 h 959816"/>
                <a:gd name="connsiteX100" fmla="*/ 877675 w 1253752"/>
                <a:gd name="connsiteY100" fmla="*/ 935290 h 959816"/>
                <a:gd name="connsiteX101" fmla="*/ 866537 w 1253752"/>
                <a:gd name="connsiteY101" fmla="*/ 921912 h 959816"/>
                <a:gd name="connsiteX102" fmla="*/ 853172 w 1253752"/>
                <a:gd name="connsiteY102" fmla="*/ 925257 h 959816"/>
                <a:gd name="connsiteX103" fmla="*/ 835351 w 1253752"/>
                <a:gd name="connsiteY103" fmla="*/ 925257 h 959816"/>
                <a:gd name="connsiteX104" fmla="*/ 819757 w 1253752"/>
                <a:gd name="connsiteY104" fmla="*/ 926372 h 959816"/>
                <a:gd name="connsiteX105" fmla="*/ 806392 w 1253752"/>
                <a:gd name="connsiteY105" fmla="*/ 912994 h 959816"/>
                <a:gd name="connsiteX106" fmla="*/ 803050 w 1253752"/>
                <a:gd name="connsiteY106" fmla="*/ 898501 h 959816"/>
                <a:gd name="connsiteX107" fmla="*/ 788571 w 1253752"/>
                <a:gd name="connsiteY107" fmla="*/ 895157 h 959816"/>
                <a:gd name="connsiteX108" fmla="*/ 776319 w 1253752"/>
                <a:gd name="connsiteY108" fmla="*/ 889582 h 959816"/>
                <a:gd name="connsiteX109" fmla="*/ 768523 w 1253752"/>
                <a:gd name="connsiteY109" fmla="*/ 877319 h 959816"/>
                <a:gd name="connsiteX110" fmla="*/ 766295 w 1253752"/>
                <a:gd name="connsiteY110" fmla="*/ 861712 h 959816"/>
                <a:gd name="connsiteX111" fmla="*/ 765181 w 1253752"/>
                <a:gd name="connsiteY111" fmla="*/ 844990 h 959816"/>
                <a:gd name="connsiteX112" fmla="*/ 766295 w 1253752"/>
                <a:gd name="connsiteY112" fmla="*/ 824923 h 959816"/>
                <a:gd name="connsiteX113" fmla="*/ 756271 w 1253752"/>
                <a:gd name="connsiteY113" fmla="*/ 812660 h 959816"/>
                <a:gd name="connsiteX114" fmla="*/ 742905 w 1253752"/>
                <a:gd name="connsiteY114" fmla="*/ 805971 h 959816"/>
                <a:gd name="connsiteX115" fmla="*/ 719515 w 1253752"/>
                <a:gd name="connsiteY115" fmla="*/ 808200 h 959816"/>
                <a:gd name="connsiteX116" fmla="*/ 699467 w 1253752"/>
                <a:gd name="connsiteY116" fmla="*/ 807086 h 959816"/>
                <a:gd name="connsiteX117" fmla="*/ 689443 w 1253752"/>
                <a:gd name="connsiteY117" fmla="*/ 826038 h 959816"/>
                <a:gd name="connsiteX118" fmla="*/ 681646 w 1253752"/>
                <a:gd name="connsiteY118" fmla="*/ 838301 h 959816"/>
                <a:gd name="connsiteX119" fmla="*/ 669394 w 1253752"/>
                <a:gd name="connsiteY119" fmla="*/ 848334 h 959816"/>
                <a:gd name="connsiteX120" fmla="*/ 649346 w 1253752"/>
                <a:gd name="connsiteY120" fmla="*/ 850564 h 959816"/>
                <a:gd name="connsiteX121" fmla="*/ 619273 w 1253752"/>
                <a:gd name="connsiteY121" fmla="*/ 848334 h 959816"/>
                <a:gd name="connsiteX122" fmla="*/ 620387 w 1253752"/>
                <a:gd name="connsiteY122" fmla="*/ 837186 h 959816"/>
                <a:gd name="connsiteX123" fmla="*/ 615932 w 1253752"/>
                <a:gd name="connsiteY123" fmla="*/ 821578 h 959816"/>
                <a:gd name="connsiteX124" fmla="*/ 604794 w 1253752"/>
                <a:gd name="connsiteY124" fmla="*/ 816004 h 959816"/>
                <a:gd name="connsiteX125" fmla="*/ 594770 w 1253752"/>
                <a:gd name="connsiteY125" fmla="*/ 814889 h 959816"/>
                <a:gd name="connsiteX126" fmla="*/ 589201 w 1253752"/>
                <a:gd name="connsiteY126" fmla="*/ 801511 h 959816"/>
                <a:gd name="connsiteX127" fmla="*/ 586973 w 1253752"/>
                <a:gd name="connsiteY127" fmla="*/ 788134 h 959816"/>
                <a:gd name="connsiteX128" fmla="*/ 588087 w 1253752"/>
                <a:gd name="connsiteY128" fmla="*/ 772526 h 959816"/>
                <a:gd name="connsiteX129" fmla="*/ 578063 w 1253752"/>
                <a:gd name="connsiteY129" fmla="*/ 761378 h 959816"/>
                <a:gd name="connsiteX130" fmla="*/ 566925 w 1253752"/>
                <a:gd name="connsiteY130" fmla="*/ 755804 h 959816"/>
                <a:gd name="connsiteX131" fmla="*/ 555787 w 1253752"/>
                <a:gd name="connsiteY131" fmla="*/ 760263 h 959816"/>
                <a:gd name="connsiteX132" fmla="*/ 545763 w 1253752"/>
                <a:gd name="connsiteY132" fmla="*/ 774756 h 959816"/>
                <a:gd name="connsiteX133" fmla="*/ 532397 w 1253752"/>
                <a:gd name="connsiteY133" fmla="*/ 781445 h 959816"/>
                <a:gd name="connsiteX134" fmla="*/ 520145 w 1253752"/>
                <a:gd name="connsiteY134" fmla="*/ 785904 h 959816"/>
                <a:gd name="connsiteX135" fmla="*/ 498983 w 1253752"/>
                <a:gd name="connsiteY135" fmla="*/ 784789 h 959816"/>
                <a:gd name="connsiteX136" fmla="*/ 484503 w 1253752"/>
                <a:gd name="connsiteY136" fmla="*/ 778100 h 959816"/>
                <a:gd name="connsiteX137" fmla="*/ 465569 w 1253752"/>
                <a:gd name="connsiteY137" fmla="*/ 783674 h 959816"/>
                <a:gd name="connsiteX138" fmla="*/ 449976 w 1253752"/>
                <a:gd name="connsiteY138" fmla="*/ 788134 h 959816"/>
                <a:gd name="connsiteX139" fmla="*/ 436610 w 1253752"/>
                <a:gd name="connsiteY139" fmla="*/ 797052 h 959816"/>
                <a:gd name="connsiteX140" fmla="*/ 424358 w 1253752"/>
                <a:gd name="connsiteY140" fmla="*/ 808200 h 959816"/>
                <a:gd name="connsiteX141" fmla="*/ 412106 w 1253752"/>
                <a:gd name="connsiteY141" fmla="*/ 797052 h 959816"/>
                <a:gd name="connsiteX142" fmla="*/ 406537 w 1253752"/>
                <a:gd name="connsiteY142" fmla="*/ 794823 h 959816"/>
                <a:gd name="connsiteX143" fmla="*/ 390944 w 1253752"/>
                <a:gd name="connsiteY143" fmla="*/ 803741 h 959816"/>
                <a:gd name="connsiteX144" fmla="*/ 379806 w 1253752"/>
                <a:gd name="connsiteY144" fmla="*/ 810430 h 959816"/>
                <a:gd name="connsiteX145" fmla="*/ 367554 w 1253752"/>
                <a:gd name="connsiteY145" fmla="*/ 803741 h 959816"/>
                <a:gd name="connsiteX146" fmla="*/ 357530 w 1253752"/>
                <a:gd name="connsiteY146" fmla="*/ 794823 h 959816"/>
                <a:gd name="connsiteX147" fmla="*/ 350380 w 1253752"/>
                <a:gd name="connsiteY147" fmla="*/ 779407 h 959816"/>
                <a:gd name="connsiteX148" fmla="*/ 350290 w 1253752"/>
                <a:gd name="connsiteY148" fmla="*/ 779494 h 959816"/>
                <a:gd name="connsiteX149" fmla="*/ 345278 w 1253752"/>
                <a:gd name="connsiteY149" fmla="*/ 774756 h 959816"/>
                <a:gd name="connsiteX150" fmla="*/ 338595 w 1253752"/>
                <a:gd name="connsiteY150" fmla="*/ 768067 h 959816"/>
                <a:gd name="connsiteX151" fmla="*/ 327457 w 1253752"/>
                <a:gd name="connsiteY151" fmla="*/ 764722 h 959816"/>
                <a:gd name="connsiteX152" fmla="*/ 319661 w 1253752"/>
                <a:gd name="connsiteY152" fmla="*/ 766952 h 959816"/>
                <a:gd name="connsiteX153" fmla="*/ 311864 w 1253752"/>
                <a:gd name="connsiteY153" fmla="*/ 776985 h 959816"/>
                <a:gd name="connsiteX154" fmla="*/ 299612 w 1253752"/>
                <a:gd name="connsiteY154" fmla="*/ 779215 h 959816"/>
                <a:gd name="connsiteX155" fmla="*/ 289588 w 1253752"/>
                <a:gd name="connsiteY155" fmla="*/ 778100 h 959816"/>
                <a:gd name="connsiteX156" fmla="*/ 281792 w 1253752"/>
                <a:gd name="connsiteY156" fmla="*/ 777543 h 959816"/>
                <a:gd name="connsiteX157" fmla="*/ 275387 w 1253752"/>
                <a:gd name="connsiteY157" fmla="*/ 777543 h 959816"/>
                <a:gd name="connsiteX158" fmla="*/ 263971 w 1253752"/>
                <a:gd name="connsiteY158" fmla="*/ 764722 h 959816"/>
                <a:gd name="connsiteX159" fmla="*/ 251719 w 1253752"/>
                <a:gd name="connsiteY159" fmla="*/ 764722 h 959816"/>
                <a:gd name="connsiteX160" fmla="*/ 241695 w 1253752"/>
                <a:gd name="connsiteY160" fmla="*/ 766952 h 959816"/>
                <a:gd name="connsiteX161" fmla="*/ 232784 w 1253752"/>
                <a:gd name="connsiteY161" fmla="*/ 758591 h 959816"/>
                <a:gd name="connsiteX162" fmla="*/ 225266 w 1253752"/>
                <a:gd name="connsiteY162" fmla="*/ 751066 h 959816"/>
                <a:gd name="connsiteX163" fmla="*/ 212736 w 1253752"/>
                <a:gd name="connsiteY163" fmla="*/ 762493 h 959816"/>
                <a:gd name="connsiteX164" fmla="*/ 206053 w 1253752"/>
                <a:gd name="connsiteY164" fmla="*/ 775871 h 959816"/>
                <a:gd name="connsiteX165" fmla="*/ 191574 w 1253752"/>
                <a:gd name="connsiteY165" fmla="*/ 774756 h 959816"/>
                <a:gd name="connsiteX166" fmla="*/ 182663 w 1253752"/>
                <a:gd name="connsiteY166" fmla="*/ 787019 h 959816"/>
                <a:gd name="connsiteX167" fmla="*/ 172639 w 1253752"/>
                <a:gd name="connsiteY167" fmla="*/ 794823 h 959816"/>
                <a:gd name="connsiteX168" fmla="*/ 155932 w 1253752"/>
                <a:gd name="connsiteY168" fmla="*/ 789248 h 959816"/>
                <a:gd name="connsiteX169" fmla="*/ 144794 w 1253752"/>
                <a:gd name="connsiteY169" fmla="*/ 773641 h 959816"/>
                <a:gd name="connsiteX170" fmla="*/ 129201 w 1253752"/>
                <a:gd name="connsiteY170" fmla="*/ 763608 h 959816"/>
                <a:gd name="connsiteX171" fmla="*/ 126973 w 1253752"/>
                <a:gd name="connsiteY171" fmla="*/ 743541 h 959816"/>
                <a:gd name="connsiteX172" fmla="*/ 119177 w 1253752"/>
                <a:gd name="connsiteY172" fmla="*/ 731278 h 959816"/>
                <a:gd name="connsiteX173" fmla="*/ 119734 w 1253752"/>
                <a:gd name="connsiteY173" fmla="*/ 710932 h 959816"/>
                <a:gd name="connsiteX174" fmla="*/ 148136 w 1253752"/>
                <a:gd name="connsiteY174" fmla="*/ 715670 h 959816"/>
                <a:gd name="connsiteX175" fmla="*/ 163729 w 1253752"/>
                <a:gd name="connsiteY175" fmla="*/ 708981 h 959816"/>
                <a:gd name="connsiteX176" fmla="*/ 165956 w 1253752"/>
                <a:gd name="connsiteY176" fmla="*/ 695603 h 959816"/>
                <a:gd name="connsiteX177" fmla="*/ 168184 w 1253752"/>
                <a:gd name="connsiteY177" fmla="*/ 679996 h 959816"/>
                <a:gd name="connsiteX178" fmla="*/ 145908 w 1253752"/>
                <a:gd name="connsiteY178" fmla="*/ 681111 h 959816"/>
                <a:gd name="connsiteX179" fmla="*/ 126973 w 1253752"/>
                <a:gd name="connsiteY179" fmla="*/ 675537 h 959816"/>
                <a:gd name="connsiteX180" fmla="*/ 118063 w 1253752"/>
                <a:gd name="connsiteY180" fmla="*/ 657699 h 959816"/>
                <a:gd name="connsiteX181" fmla="*/ 114722 w 1253752"/>
                <a:gd name="connsiteY181" fmla="*/ 640977 h 959816"/>
                <a:gd name="connsiteX182" fmla="*/ 101356 w 1253752"/>
                <a:gd name="connsiteY182" fmla="*/ 615336 h 959816"/>
                <a:gd name="connsiteX183" fmla="*/ 105811 w 1253752"/>
                <a:gd name="connsiteY183" fmla="*/ 601958 h 959816"/>
                <a:gd name="connsiteX184" fmla="*/ 116949 w 1253752"/>
                <a:gd name="connsiteY184" fmla="*/ 586351 h 959816"/>
                <a:gd name="connsiteX185" fmla="*/ 123632 w 1253752"/>
                <a:gd name="connsiteY185" fmla="*/ 570743 h 959816"/>
                <a:gd name="connsiteX186" fmla="*/ 125860 w 1253752"/>
                <a:gd name="connsiteY186" fmla="*/ 549562 h 959816"/>
                <a:gd name="connsiteX187" fmla="*/ 122518 w 1253752"/>
                <a:gd name="connsiteY187" fmla="*/ 528380 h 959816"/>
                <a:gd name="connsiteX188" fmla="*/ 120291 w 1253752"/>
                <a:gd name="connsiteY188" fmla="*/ 510543 h 959816"/>
                <a:gd name="connsiteX189" fmla="*/ 112494 w 1253752"/>
                <a:gd name="connsiteY189" fmla="*/ 497165 h 959816"/>
                <a:gd name="connsiteX190" fmla="*/ 99128 w 1253752"/>
                <a:gd name="connsiteY190" fmla="*/ 479328 h 959816"/>
                <a:gd name="connsiteX191" fmla="*/ 99128 w 1253752"/>
                <a:gd name="connsiteY191" fmla="*/ 457031 h 959816"/>
                <a:gd name="connsiteX192" fmla="*/ 101356 w 1253752"/>
                <a:gd name="connsiteY192" fmla="*/ 432505 h 959816"/>
                <a:gd name="connsiteX193" fmla="*/ 98015 w 1253752"/>
                <a:gd name="connsiteY193" fmla="*/ 411324 h 959816"/>
                <a:gd name="connsiteX194" fmla="*/ 93559 w 1253752"/>
                <a:gd name="connsiteY194" fmla="*/ 393487 h 959816"/>
                <a:gd name="connsiteX195" fmla="*/ 89104 w 1253752"/>
                <a:gd name="connsiteY195" fmla="*/ 372305 h 959816"/>
                <a:gd name="connsiteX196" fmla="*/ 79080 w 1253752"/>
                <a:gd name="connsiteY196" fmla="*/ 353353 h 959816"/>
                <a:gd name="connsiteX197" fmla="*/ 63487 w 1253752"/>
                <a:gd name="connsiteY197" fmla="*/ 336631 h 959816"/>
                <a:gd name="connsiteX198" fmla="*/ 47893 w 1253752"/>
                <a:gd name="connsiteY198" fmla="*/ 323253 h 959816"/>
                <a:gd name="connsiteX199" fmla="*/ 38983 w 1253752"/>
                <a:gd name="connsiteY199" fmla="*/ 305416 h 959816"/>
                <a:gd name="connsiteX200" fmla="*/ 33414 w 1253752"/>
                <a:gd name="connsiteY200" fmla="*/ 287579 h 959816"/>
                <a:gd name="connsiteX201" fmla="*/ 37869 w 1253752"/>
                <a:gd name="connsiteY201" fmla="*/ 268627 h 959816"/>
                <a:gd name="connsiteX202" fmla="*/ 37869 w 1253752"/>
                <a:gd name="connsiteY202" fmla="*/ 255249 h 959816"/>
                <a:gd name="connsiteX203" fmla="*/ 21162 w 1253752"/>
                <a:gd name="connsiteY203" fmla="*/ 241871 h 959816"/>
                <a:gd name="connsiteX204" fmla="*/ 36755 w 1253752"/>
                <a:gd name="connsiteY204" fmla="*/ 226263 h 959816"/>
                <a:gd name="connsiteX205" fmla="*/ 37869 w 1253752"/>
                <a:gd name="connsiteY205" fmla="*/ 207311 h 959816"/>
                <a:gd name="connsiteX206" fmla="*/ 35642 w 1253752"/>
                <a:gd name="connsiteY206" fmla="*/ 183900 h 959816"/>
                <a:gd name="connsiteX207" fmla="*/ 17821 w 1253752"/>
                <a:gd name="connsiteY207" fmla="*/ 172752 h 959816"/>
                <a:gd name="connsiteX208" fmla="*/ 0 w 1253752"/>
                <a:gd name="connsiteY208" fmla="*/ 160489 h 959816"/>
                <a:gd name="connsiteX209" fmla="*/ 6683 w 1253752"/>
                <a:gd name="connsiteY209" fmla="*/ 133733 h 959816"/>
                <a:gd name="connsiteX210" fmla="*/ 32300 w 1253752"/>
                <a:gd name="connsiteY210" fmla="*/ 142652 h 959816"/>
                <a:gd name="connsiteX211" fmla="*/ 69056 w 1253752"/>
                <a:gd name="connsiteY211" fmla="*/ 156030 h 959816"/>
                <a:gd name="connsiteX212" fmla="*/ 90218 w 1253752"/>
                <a:gd name="connsiteY212" fmla="*/ 169407 h 959816"/>
                <a:gd name="connsiteX213" fmla="*/ 113608 w 1253752"/>
                <a:gd name="connsiteY213" fmla="*/ 189474 h 959816"/>
                <a:gd name="connsiteX214" fmla="*/ 130315 w 1253752"/>
                <a:gd name="connsiteY214" fmla="*/ 176096 h 959816"/>
                <a:gd name="connsiteX215" fmla="*/ 154818 w 1253752"/>
                <a:gd name="connsiteY215" fmla="*/ 160489 h 959816"/>
                <a:gd name="connsiteX216" fmla="*/ 189346 w 1253752"/>
                <a:gd name="connsiteY216" fmla="*/ 161604 h 959816"/>
                <a:gd name="connsiteX217" fmla="*/ 214964 w 1253752"/>
                <a:gd name="connsiteY217" fmla="*/ 160489 h 959816"/>
                <a:gd name="connsiteX218" fmla="*/ 232784 w 1253752"/>
                <a:gd name="connsiteY218" fmla="*/ 160489 h 959816"/>
                <a:gd name="connsiteX219" fmla="*/ 252833 w 1253752"/>
                <a:gd name="connsiteY219" fmla="*/ 211771 h 959816"/>
                <a:gd name="connsiteX220" fmla="*/ 229443 w 1253752"/>
                <a:gd name="connsiteY220" fmla="*/ 210656 h 959816"/>
                <a:gd name="connsiteX221" fmla="*/ 218305 w 1253752"/>
                <a:gd name="connsiteY221" fmla="*/ 245215 h 959816"/>
                <a:gd name="connsiteX222" fmla="*/ 239467 w 1253752"/>
                <a:gd name="connsiteY222" fmla="*/ 264167 h 959816"/>
                <a:gd name="connsiteX223" fmla="*/ 261743 w 1253752"/>
                <a:gd name="connsiteY223" fmla="*/ 296497 h 959816"/>
                <a:gd name="connsiteX224" fmla="*/ 261743 w 1253752"/>
                <a:gd name="connsiteY224" fmla="*/ 344434 h 959816"/>
                <a:gd name="connsiteX225" fmla="*/ 278729 w 1253752"/>
                <a:gd name="connsiteY225" fmla="*/ 337188 h 959816"/>
                <a:gd name="connsiteX226" fmla="*/ 305181 w 1253752"/>
                <a:gd name="connsiteY226" fmla="*/ 331057 h 959816"/>
                <a:gd name="connsiteX227" fmla="*/ 328571 w 1253752"/>
                <a:gd name="connsiteY227" fmla="*/ 319908 h 959816"/>
                <a:gd name="connsiteX228" fmla="*/ 344164 w 1253752"/>
                <a:gd name="connsiteY228" fmla="*/ 331057 h 959816"/>
                <a:gd name="connsiteX229" fmla="*/ 368668 w 1253752"/>
                <a:gd name="connsiteY229" fmla="*/ 342205 h 959816"/>
                <a:gd name="connsiteX230" fmla="*/ 390944 w 1253752"/>
                <a:gd name="connsiteY230" fmla="*/ 348894 h 959816"/>
                <a:gd name="connsiteX231" fmla="*/ 417675 w 1253752"/>
                <a:gd name="connsiteY231" fmla="*/ 348894 h 959816"/>
                <a:gd name="connsiteX232" fmla="*/ 439951 w 1253752"/>
                <a:gd name="connsiteY232" fmla="*/ 353353 h 959816"/>
                <a:gd name="connsiteX233" fmla="*/ 462227 w 1253752"/>
                <a:gd name="connsiteY233" fmla="*/ 356698 h 959816"/>
                <a:gd name="connsiteX234" fmla="*/ 491186 w 1253752"/>
                <a:gd name="connsiteY234" fmla="*/ 357812 h 959816"/>
                <a:gd name="connsiteX235" fmla="*/ 516804 w 1253752"/>
                <a:gd name="connsiteY235" fmla="*/ 365616 h 959816"/>
                <a:gd name="connsiteX236" fmla="*/ 544649 w 1253752"/>
                <a:gd name="connsiteY236" fmla="*/ 383453 h 959816"/>
                <a:gd name="connsiteX237" fmla="*/ 566925 w 1253752"/>
                <a:gd name="connsiteY237" fmla="*/ 395716 h 959816"/>
                <a:gd name="connsiteX238" fmla="*/ 590315 w 1253752"/>
                <a:gd name="connsiteY238" fmla="*/ 386798 h 959816"/>
                <a:gd name="connsiteX239" fmla="*/ 622615 w 1253752"/>
                <a:gd name="connsiteY239" fmla="*/ 374535 h 959816"/>
                <a:gd name="connsiteX240" fmla="*/ 654915 w 1253752"/>
                <a:gd name="connsiteY240" fmla="*/ 361157 h 959816"/>
                <a:gd name="connsiteX241" fmla="*/ 676077 w 1253752"/>
                <a:gd name="connsiteY241" fmla="*/ 347779 h 959816"/>
                <a:gd name="connsiteX242" fmla="*/ 692784 w 1253752"/>
                <a:gd name="connsiteY242" fmla="*/ 333286 h 959816"/>
                <a:gd name="connsiteX243" fmla="*/ 712833 w 1253752"/>
                <a:gd name="connsiteY243" fmla="*/ 331057 h 959816"/>
                <a:gd name="connsiteX244" fmla="*/ 730653 w 1253752"/>
                <a:gd name="connsiteY244" fmla="*/ 316564 h 959816"/>
                <a:gd name="connsiteX245" fmla="*/ 735702 w 1253752"/>
                <a:gd name="connsiteY245" fmla="*/ 317406 h 959816"/>
                <a:gd name="connsiteX246" fmla="*/ 730576 w 1253752"/>
                <a:gd name="connsiteY246" fmla="*/ 316224 h 959816"/>
                <a:gd name="connsiteX247" fmla="*/ 711613 w 1253752"/>
                <a:gd name="connsiteY247" fmla="*/ 308702 h 959816"/>
                <a:gd name="connsiteX248" fmla="*/ 692649 w 1253752"/>
                <a:gd name="connsiteY248" fmla="*/ 298672 h 959816"/>
                <a:gd name="connsiteX249" fmla="*/ 671454 w 1253752"/>
                <a:gd name="connsiteY249" fmla="*/ 284184 h 959816"/>
                <a:gd name="connsiteX250" fmla="*/ 674801 w 1253752"/>
                <a:gd name="connsiteY250" fmla="*/ 264124 h 959816"/>
                <a:gd name="connsiteX251" fmla="*/ 682609 w 1253752"/>
                <a:gd name="connsiteY251" fmla="*/ 238492 h 959816"/>
                <a:gd name="connsiteX252" fmla="*/ 695995 w 1253752"/>
                <a:gd name="connsiteY252" fmla="*/ 217317 h 959816"/>
                <a:gd name="connsiteX253" fmla="*/ 709382 w 1253752"/>
                <a:gd name="connsiteY253" fmla="*/ 197257 h 959816"/>
                <a:gd name="connsiteX254" fmla="*/ 726114 w 1253752"/>
                <a:gd name="connsiteY254" fmla="*/ 172739 h 959816"/>
                <a:gd name="connsiteX255" fmla="*/ 761811 w 1253752"/>
                <a:gd name="connsiteY255" fmla="*/ 150450 h 959816"/>
                <a:gd name="connsiteX256" fmla="*/ 796392 w 1253752"/>
                <a:gd name="connsiteY256" fmla="*/ 133734 h 959816"/>
                <a:gd name="connsiteX257" fmla="*/ 845474 w 1253752"/>
                <a:gd name="connsiteY257" fmla="*/ 118131 h 959816"/>
                <a:gd name="connsiteX258" fmla="*/ 894557 w 1253752"/>
                <a:gd name="connsiteY258" fmla="*/ 101415 h 959816"/>
                <a:gd name="connsiteX259" fmla="*/ 935831 w 1253752"/>
                <a:gd name="connsiteY259" fmla="*/ 85812 h 959816"/>
                <a:gd name="connsiteX260" fmla="*/ 1004993 w 1253752"/>
                <a:gd name="connsiteY260" fmla="*/ 70210 h 959816"/>
                <a:gd name="connsiteX261" fmla="*/ 1031765 w 1253752"/>
                <a:gd name="connsiteY261" fmla="*/ 52379 h 959816"/>
                <a:gd name="connsiteX262" fmla="*/ 1054075 w 1253752"/>
                <a:gd name="connsiteY262" fmla="*/ 37891 h 959816"/>
                <a:gd name="connsiteX263" fmla="*/ 1077501 w 1253752"/>
                <a:gd name="connsiteY263" fmla="*/ 22289 h 959816"/>
                <a:gd name="connsiteX264" fmla="*/ 1087541 w 1253752"/>
                <a:gd name="connsiteY264" fmla="*/ 10030 h 959816"/>
                <a:gd name="connsiteX265" fmla="*/ 1103158 w 1253752"/>
                <a:gd name="connsiteY265" fmla="*/ 1114 h 959816"/>
                <a:gd name="connsiteX266" fmla="*/ 1124353 w 1253752"/>
                <a:gd name="connsiteY266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893900 w 1253752"/>
                <a:gd name="connsiteY74" fmla="*/ 700552 h 959816"/>
                <a:gd name="connsiteX75" fmla="*/ 914431 w 1253752"/>
                <a:gd name="connsiteY75" fmla="*/ 719293 h 959816"/>
                <a:gd name="connsiteX76" fmla="*/ 922227 w 1253752"/>
                <a:gd name="connsiteY76" fmla="*/ 739081 h 959816"/>
                <a:gd name="connsiteX77" fmla="*/ 924455 w 1253752"/>
                <a:gd name="connsiteY77" fmla="*/ 750230 h 959816"/>
                <a:gd name="connsiteX78" fmla="*/ 934479 w 1253752"/>
                <a:gd name="connsiteY78" fmla="*/ 760263 h 959816"/>
                <a:gd name="connsiteX79" fmla="*/ 940048 w 1253752"/>
                <a:gd name="connsiteY79" fmla="*/ 766952 h 959816"/>
                <a:gd name="connsiteX80" fmla="*/ 951186 w 1253752"/>
                <a:gd name="connsiteY80" fmla="*/ 773641 h 959816"/>
                <a:gd name="connsiteX81" fmla="*/ 960096 w 1253752"/>
                <a:gd name="connsiteY81" fmla="*/ 782559 h 959816"/>
                <a:gd name="connsiteX82" fmla="*/ 958983 w 1253752"/>
                <a:gd name="connsiteY82" fmla="*/ 804856 h 959816"/>
                <a:gd name="connsiteX83" fmla="*/ 961210 w 1253752"/>
                <a:gd name="connsiteY83" fmla="*/ 822693 h 959816"/>
                <a:gd name="connsiteX84" fmla="*/ 961210 w 1253752"/>
                <a:gd name="connsiteY84" fmla="*/ 837186 h 959816"/>
                <a:gd name="connsiteX85" fmla="*/ 961210 w 1253752"/>
                <a:gd name="connsiteY85" fmla="*/ 851678 h 959816"/>
                <a:gd name="connsiteX86" fmla="*/ 946731 w 1253752"/>
                <a:gd name="connsiteY86" fmla="*/ 862827 h 959816"/>
                <a:gd name="connsiteX87" fmla="*/ 934479 w 1253752"/>
                <a:gd name="connsiteY87" fmla="*/ 867286 h 959816"/>
                <a:gd name="connsiteX88" fmla="*/ 921113 w 1253752"/>
                <a:gd name="connsiteY88" fmla="*/ 868401 h 959816"/>
                <a:gd name="connsiteX89" fmla="*/ 906634 w 1253752"/>
                <a:gd name="connsiteY89" fmla="*/ 878434 h 959816"/>
                <a:gd name="connsiteX90" fmla="*/ 895496 w 1253752"/>
                <a:gd name="connsiteY90" fmla="*/ 887353 h 959816"/>
                <a:gd name="connsiteX91" fmla="*/ 895496 w 1253752"/>
                <a:gd name="connsiteY91" fmla="*/ 898501 h 959816"/>
                <a:gd name="connsiteX92" fmla="*/ 904406 w 1253752"/>
                <a:gd name="connsiteY92" fmla="*/ 908534 h 959816"/>
                <a:gd name="connsiteX93" fmla="*/ 913317 w 1253752"/>
                <a:gd name="connsiteY93" fmla="*/ 919683 h 959816"/>
                <a:gd name="connsiteX94" fmla="*/ 913317 w 1253752"/>
                <a:gd name="connsiteY94" fmla="*/ 931946 h 959816"/>
                <a:gd name="connsiteX95" fmla="*/ 912203 w 1253752"/>
                <a:gd name="connsiteY95" fmla="*/ 944209 h 959816"/>
                <a:gd name="connsiteX96" fmla="*/ 912203 w 1253752"/>
                <a:gd name="connsiteY96" fmla="*/ 959816 h 959816"/>
                <a:gd name="connsiteX97" fmla="*/ 895496 w 1253752"/>
                <a:gd name="connsiteY97" fmla="*/ 955357 h 959816"/>
                <a:gd name="connsiteX98" fmla="*/ 886586 w 1253752"/>
                <a:gd name="connsiteY98" fmla="*/ 948668 h 959816"/>
                <a:gd name="connsiteX99" fmla="*/ 877675 w 1253752"/>
                <a:gd name="connsiteY99" fmla="*/ 935290 h 959816"/>
                <a:gd name="connsiteX100" fmla="*/ 866537 w 1253752"/>
                <a:gd name="connsiteY100" fmla="*/ 921912 h 959816"/>
                <a:gd name="connsiteX101" fmla="*/ 853172 w 1253752"/>
                <a:gd name="connsiteY101" fmla="*/ 925257 h 959816"/>
                <a:gd name="connsiteX102" fmla="*/ 835351 w 1253752"/>
                <a:gd name="connsiteY102" fmla="*/ 925257 h 959816"/>
                <a:gd name="connsiteX103" fmla="*/ 819757 w 1253752"/>
                <a:gd name="connsiteY103" fmla="*/ 926372 h 959816"/>
                <a:gd name="connsiteX104" fmla="*/ 806392 w 1253752"/>
                <a:gd name="connsiteY104" fmla="*/ 912994 h 959816"/>
                <a:gd name="connsiteX105" fmla="*/ 803050 w 1253752"/>
                <a:gd name="connsiteY105" fmla="*/ 898501 h 959816"/>
                <a:gd name="connsiteX106" fmla="*/ 788571 w 1253752"/>
                <a:gd name="connsiteY106" fmla="*/ 895157 h 959816"/>
                <a:gd name="connsiteX107" fmla="*/ 776319 w 1253752"/>
                <a:gd name="connsiteY107" fmla="*/ 889582 h 959816"/>
                <a:gd name="connsiteX108" fmla="*/ 768523 w 1253752"/>
                <a:gd name="connsiteY108" fmla="*/ 877319 h 959816"/>
                <a:gd name="connsiteX109" fmla="*/ 766295 w 1253752"/>
                <a:gd name="connsiteY109" fmla="*/ 861712 h 959816"/>
                <a:gd name="connsiteX110" fmla="*/ 765181 w 1253752"/>
                <a:gd name="connsiteY110" fmla="*/ 844990 h 959816"/>
                <a:gd name="connsiteX111" fmla="*/ 766295 w 1253752"/>
                <a:gd name="connsiteY111" fmla="*/ 824923 h 959816"/>
                <a:gd name="connsiteX112" fmla="*/ 756271 w 1253752"/>
                <a:gd name="connsiteY112" fmla="*/ 812660 h 959816"/>
                <a:gd name="connsiteX113" fmla="*/ 742905 w 1253752"/>
                <a:gd name="connsiteY113" fmla="*/ 805971 h 959816"/>
                <a:gd name="connsiteX114" fmla="*/ 719515 w 1253752"/>
                <a:gd name="connsiteY114" fmla="*/ 808200 h 959816"/>
                <a:gd name="connsiteX115" fmla="*/ 699467 w 1253752"/>
                <a:gd name="connsiteY115" fmla="*/ 807086 h 959816"/>
                <a:gd name="connsiteX116" fmla="*/ 689443 w 1253752"/>
                <a:gd name="connsiteY116" fmla="*/ 826038 h 959816"/>
                <a:gd name="connsiteX117" fmla="*/ 681646 w 1253752"/>
                <a:gd name="connsiteY117" fmla="*/ 838301 h 959816"/>
                <a:gd name="connsiteX118" fmla="*/ 669394 w 1253752"/>
                <a:gd name="connsiteY118" fmla="*/ 848334 h 959816"/>
                <a:gd name="connsiteX119" fmla="*/ 649346 w 1253752"/>
                <a:gd name="connsiteY119" fmla="*/ 850564 h 959816"/>
                <a:gd name="connsiteX120" fmla="*/ 619273 w 1253752"/>
                <a:gd name="connsiteY120" fmla="*/ 848334 h 959816"/>
                <a:gd name="connsiteX121" fmla="*/ 620387 w 1253752"/>
                <a:gd name="connsiteY121" fmla="*/ 837186 h 959816"/>
                <a:gd name="connsiteX122" fmla="*/ 615932 w 1253752"/>
                <a:gd name="connsiteY122" fmla="*/ 821578 h 959816"/>
                <a:gd name="connsiteX123" fmla="*/ 604794 w 1253752"/>
                <a:gd name="connsiteY123" fmla="*/ 816004 h 959816"/>
                <a:gd name="connsiteX124" fmla="*/ 594770 w 1253752"/>
                <a:gd name="connsiteY124" fmla="*/ 814889 h 959816"/>
                <a:gd name="connsiteX125" fmla="*/ 589201 w 1253752"/>
                <a:gd name="connsiteY125" fmla="*/ 801511 h 959816"/>
                <a:gd name="connsiteX126" fmla="*/ 586973 w 1253752"/>
                <a:gd name="connsiteY126" fmla="*/ 788134 h 959816"/>
                <a:gd name="connsiteX127" fmla="*/ 588087 w 1253752"/>
                <a:gd name="connsiteY127" fmla="*/ 772526 h 959816"/>
                <a:gd name="connsiteX128" fmla="*/ 578063 w 1253752"/>
                <a:gd name="connsiteY128" fmla="*/ 761378 h 959816"/>
                <a:gd name="connsiteX129" fmla="*/ 566925 w 1253752"/>
                <a:gd name="connsiteY129" fmla="*/ 755804 h 959816"/>
                <a:gd name="connsiteX130" fmla="*/ 555787 w 1253752"/>
                <a:gd name="connsiteY130" fmla="*/ 760263 h 959816"/>
                <a:gd name="connsiteX131" fmla="*/ 545763 w 1253752"/>
                <a:gd name="connsiteY131" fmla="*/ 774756 h 959816"/>
                <a:gd name="connsiteX132" fmla="*/ 532397 w 1253752"/>
                <a:gd name="connsiteY132" fmla="*/ 781445 h 959816"/>
                <a:gd name="connsiteX133" fmla="*/ 520145 w 1253752"/>
                <a:gd name="connsiteY133" fmla="*/ 785904 h 959816"/>
                <a:gd name="connsiteX134" fmla="*/ 498983 w 1253752"/>
                <a:gd name="connsiteY134" fmla="*/ 784789 h 959816"/>
                <a:gd name="connsiteX135" fmla="*/ 484503 w 1253752"/>
                <a:gd name="connsiteY135" fmla="*/ 778100 h 959816"/>
                <a:gd name="connsiteX136" fmla="*/ 465569 w 1253752"/>
                <a:gd name="connsiteY136" fmla="*/ 783674 h 959816"/>
                <a:gd name="connsiteX137" fmla="*/ 449976 w 1253752"/>
                <a:gd name="connsiteY137" fmla="*/ 788134 h 959816"/>
                <a:gd name="connsiteX138" fmla="*/ 436610 w 1253752"/>
                <a:gd name="connsiteY138" fmla="*/ 797052 h 959816"/>
                <a:gd name="connsiteX139" fmla="*/ 424358 w 1253752"/>
                <a:gd name="connsiteY139" fmla="*/ 808200 h 959816"/>
                <a:gd name="connsiteX140" fmla="*/ 412106 w 1253752"/>
                <a:gd name="connsiteY140" fmla="*/ 797052 h 959816"/>
                <a:gd name="connsiteX141" fmla="*/ 406537 w 1253752"/>
                <a:gd name="connsiteY141" fmla="*/ 794823 h 959816"/>
                <a:gd name="connsiteX142" fmla="*/ 390944 w 1253752"/>
                <a:gd name="connsiteY142" fmla="*/ 803741 h 959816"/>
                <a:gd name="connsiteX143" fmla="*/ 379806 w 1253752"/>
                <a:gd name="connsiteY143" fmla="*/ 810430 h 959816"/>
                <a:gd name="connsiteX144" fmla="*/ 367554 w 1253752"/>
                <a:gd name="connsiteY144" fmla="*/ 803741 h 959816"/>
                <a:gd name="connsiteX145" fmla="*/ 357530 w 1253752"/>
                <a:gd name="connsiteY145" fmla="*/ 794823 h 959816"/>
                <a:gd name="connsiteX146" fmla="*/ 350380 w 1253752"/>
                <a:gd name="connsiteY146" fmla="*/ 779407 h 959816"/>
                <a:gd name="connsiteX147" fmla="*/ 350290 w 1253752"/>
                <a:gd name="connsiteY147" fmla="*/ 779494 h 959816"/>
                <a:gd name="connsiteX148" fmla="*/ 345278 w 1253752"/>
                <a:gd name="connsiteY148" fmla="*/ 774756 h 959816"/>
                <a:gd name="connsiteX149" fmla="*/ 338595 w 1253752"/>
                <a:gd name="connsiteY149" fmla="*/ 768067 h 959816"/>
                <a:gd name="connsiteX150" fmla="*/ 327457 w 1253752"/>
                <a:gd name="connsiteY150" fmla="*/ 764722 h 959816"/>
                <a:gd name="connsiteX151" fmla="*/ 319661 w 1253752"/>
                <a:gd name="connsiteY151" fmla="*/ 766952 h 959816"/>
                <a:gd name="connsiteX152" fmla="*/ 311864 w 1253752"/>
                <a:gd name="connsiteY152" fmla="*/ 776985 h 959816"/>
                <a:gd name="connsiteX153" fmla="*/ 299612 w 1253752"/>
                <a:gd name="connsiteY153" fmla="*/ 779215 h 959816"/>
                <a:gd name="connsiteX154" fmla="*/ 289588 w 1253752"/>
                <a:gd name="connsiteY154" fmla="*/ 778100 h 959816"/>
                <a:gd name="connsiteX155" fmla="*/ 281792 w 1253752"/>
                <a:gd name="connsiteY155" fmla="*/ 777543 h 959816"/>
                <a:gd name="connsiteX156" fmla="*/ 275387 w 1253752"/>
                <a:gd name="connsiteY156" fmla="*/ 777543 h 959816"/>
                <a:gd name="connsiteX157" fmla="*/ 263971 w 1253752"/>
                <a:gd name="connsiteY157" fmla="*/ 764722 h 959816"/>
                <a:gd name="connsiteX158" fmla="*/ 251719 w 1253752"/>
                <a:gd name="connsiteY158" fmla="*/ 764722 h 959816"/>
                <a:gd name="connsiteX159" fmla="*/ 241695 w 1253752"/>
                <a:gd name="connsiteY159" fmla="*/ 766952 h 959816"/>
                <a:gd name="connsiteX160" fmla="*/ 232784 w 1253752"/>
                <a:gd name="connsiteY160" fmla="*/ 758591 h 959816"/>
                <a:gd name="connsiteX161" fmla="*/ 225266 w 1253752"/>
                <a:gd name="connsiteY161" fmla="*/ 751066 h 959816"/>
                <a:gd name="connsiteX162" fmla="*/ 212736 w 1253752"/>
                <a:gd name="connsiteY162" fmla="*/ 762493 h 959816"/>
                <a:gd name="connsiteX163" fmla="*/ 206053 w 1253752"/>
                <a:gd name="connsiteY163" fmla="*/ 775871 h 959816"/>
                <a:gd name="connsiteX164" fmla="*/ 191574 w 1253752"/>
                <a:gd name="connsiteY164" fmla="*/ 774756 h 959816"/>
                <a:gd name="connsiteX165" fmla="*/ 182663 w 1253752"/>
                <a:gd name="connsiteY165" fmla="*/ 787019 h 959816"/>
                <a:gd name="connsiteX166" fmla="*/ 172639 w 1253752"/>
                <a:gd name="connsiteY166" fmla="*/ 794823 h 959816"/>
                <a:gd name="connsiteX167" fmla="*/ 155932 w 1253752"/>
                <a:gd name="connsiteY167" fmla="*/ 789248 h 959816"/>
                <a:gd name="connsiteX168" fmla="*/ 144794 w 1253752"/>
                <a:gd name="connsiteY168" fmla="*/ 773641 h 959816"/>
                <a:gd name="connsiteX169" fmla="*/ 129201 w 1253752"/>
                <a:gd name="connsiteY169" fmla="*/ 763608 h 959816"/>
                <a:gd name="connsiteX170" fmla="*/ 126973 w 1253752"/>
                <a:gd name="connsiteY170" fmla="*/ 743541 h 959816"/>
                <a:gd name="connsiteX171" fmla="*/ 119177 w 1253752"/>
                <a:gd name="connsiteY171" fmla="*/ 731278 h 959816"/>
                <a:gd name="connsiteX172" fmla="*/ 119734 w 1253752"/>
                <a:gd name="connsiteY172" fmla="*/ 710932 h 959816"/>
                <a:gd name="connsiteX173" fmla="*/ 148136 w 1253752"/>
                <a:gd name="connsiteY173" fmla="*/ 715670 h 959816"/>
                <a:gd name="connsiteX174" fmla="*/ 163729 w 1253752"/>
                <a:gd name="connsiteY174" fmla="*/ 708981 h 959816"/>
                <a:gd name="connsiteX175" fmla="*/ 165956 w 1253752"/>
                <a:gd name="connsiteY175" fmla="*/ 695603 h 959816"/>
                <a:gd name="connsiteX176" fmla="*/ 168184 w 1253752"/>
                <a:gd name="connsiteY176" fmla="*/ 679996 h 959816"/>
                <a:gd name="connsiteX177" fmla="*/ 145908 w 1253752"/>
                <a:gd name="connsiteY177" fmla="*/ 681111 h 959816"/>
                <a:gd name="connsiteX178" fmla="*/ 126973 w 1253752"/>
                <a:gd name="connsiteY178" fmla="*/ 675537 h 959816"/>
                <a:gd name="connsiteX179" fmla="*/ 118063 w 1253752"/>
                <a:gd name="connsiteY179" fmla="*/ 657699 h 959816"/>
                <a:gd name="connsiteX180" fmla="*/ 114722 w 1253752"/>
                <a:gd name="connsiteY180" fmla="*/ 640977 h 959816"/>
                <a:gd name="connsiteX181" fmla="*/ 101356 w 1253752"/>
                <a:gd name="connsiteY181" fmla="*/ 615336 h 959816"/>
                <a:gd name="connsiteX182" fmla="*/ 105811 w 1253752"/>
                <a:gd name="connsiteY182" fmla="*/ 601958 h 959816"/>
                <a:gd name="connsiteX183" fmla="*/ 116949 w 1253752"/>
                <a:gd name="connsiteY183" fmla="*/ 586351 h 959816"/>
                <a:gd name="connsiteX184" fmla="*/ 123632 w 1253752"/>
                <a:gd name="connsiteY184" fmla="*/ 570743 h 959816"/>
                <a:gd name="connsiteX185" fmla="*/ 125860 w 1253752"/>
                <a:gd name="connsiteY185" fmla="*/ 549562 h 959816"/>
                <a:gd name="connsiteX186" fmla="*/ 122518 w 1253752"/>
                <a:gd name="connsiteY186" fmla="*/ 528380 h 959816"/>
                <a:gd name="connsiteX187" fmla="*/ 120291 w 1253752"/>
                <a:gd name="connsiteY187" fmla="*/ 510543 h 959816"/>
                <a:gd name="connsiteX188" fmla="*/ 112494 w 1253752"/>
                <a:gd name="connsiteY188" fmla="*/ 497165 h 959816"/>
                <a:gd name="connsiteX189" fmla="*/ 99128 w 1253752"/>
                <a:gd name="connsiteY189" fmla="*/ 479328 h 959816"/>
                <a:gd name="connsiteX190" fmla="*/ 99128 w 1253752"/>
                <a:gd name="connsiteY190" fmla="*/ 457031 h 959816"/>
                <a:gd name="connsiteX191" fmla="*/ 101356 w 1253752"/>
                <a:gd name="connsiteY191" fmla="*/ 432505 h 959816"/>
                <a:gd name="connsiteX192" fmla="*/ 98015 w 1253752"/>
                <a:gd name="connsiteY192" fmla="*/ 411324 h 959816"/>
                <a:gd name="connsiteX193" fmla="*/ 93559 w 1253752"/>
                <a:gd name="connsiteY193" fmla="*/ 393487 h 959816"/>
                <a:gd name="connsiteX194" fmla="*/ 89104 w 1253752"/>
                <a:gd name="connsiteY194" fmla="*/ 372305 h 959816"/>
                <a:gd name="connsiteX195" fmla="*/ 79080 w 1253752"/>
                <a:gd name="connsiteY195" fmla="*/ 353353 h 959816"/>
                <a:gd name="connsiteX196" fmla="*/ 63487 w 1253752"/>
                <a:gd name="connsiteY196" fmla="*/ 336631 h 959816"/>
                <a:gd name="connsiteX197" fmla="*/ 47893 w 1253752"/>
                <a:gd name="connsiteY197" fmla="*/ 323253 h 959816"/>
                <a:gd name="connsiteX198" fmla="*/ 38983 w 1253752"/>
                <a:gd name="connsiteY198" fmla="*/ 305416 h 959816"/>
                <a:gd name="connsiteX199" fmla="*/ 33414 w 1253752"/>
                <a:gd name="connsiteY199" fmla="*/ 287579 h 959816"/>
                <a:gd name="connsiteX200" fmla="*/ 37869 w 1253752"/>
                <a:gd name="connsiteY200" fmla="*/ 268627 h 959816"/>
                <a:gd name="connsiteX201" fmla="*/ 37869 w 1253752"/>
                <a:gd name="connsiteY201" fmla="*/ 255249 h 959816"/>
                <a:gd name="connsiteX202" fmla="*/ 21162 w 1253752"/>
                <a:gd name="connsiteY202" fmla="*/ 241871 h 959816"/>
                <a:gd name="connsiteX203" fmla="*/ 36755 w 1253752"/>
                <a:gd name="connsiteY203" fmla="*/ 226263 h 959816"/>
                <a:gd name="connsiteX204" fmla="*/ 37869 w 1253752"/>
                <a:gd name="connsiteY204" fmla="*/ 207311 h 959816"/>
                <a:gd name="connsiteX205" fmla="*/ 35642 w 1253752"/>
                <a:gd name="connsiteY205" fmla="*/ 183900 h 959816"/>
                <a:gd name="connsiteX206" fmla="*/ 17821 w 1253752"/>
                <a:gd name="connsiteY206" fmla="*/ 172752 h 959816"/>
                <a:gd name="connsiteX207" fmla="*/ 0 w 1253752"/>
                <a:gd name="connsiteY207" fmla="*/ 160489 h 959816"/>
                <a:gd name="connsiteX208" fmla="*/ 6683 w 1253752"/>
                <a:gd name="connsiteY208" fmla="*/ 133733 h 959816"/>
                <a:gd name="connsiteX209" fmla="*/ 32300 w 1253752"/>
                <a:gd name="connsiteY209" fmla="*/ 142652 h 959816"/>
                <a:gd name="connsiteX210" fmla="*/ 69056 w 1253752"/>
                <a:gd name="connsiteY210" fmla="*/ 156030 h 959816"/>
                <a:gd name="connsiteX211" fmla="*/ 90218 w 1253752"/>
                <a:gd name="connsiteY211" fmla="*/ 169407 h 959816"/>
                <a:gd name="connsiteX212" fmla="*/ 113608 w 1253752"/>
                <a:gd name="connsiteY212" fmla="*/ 189474 h 959816"/>
                <a:gd name="connsiteX213" fmla="*/ 130315 w 1253752"/>
                <a:gd name="connsiteY213" fmla="*/ 176096 h 959816"/>
                <a:gd name="connsiteX214" fmla="*/ 154818 w 1253752"/>
                <a:gd name="connsiteY214" fmla="*/ 160489 h 959816"/>
                <a:gd name="connsiteX215" fmla="*/ 189346 w 1253752"/>
                <a:gd name="connsiteY215" fmla="*/ 161604 h 959816"/>
                <a:gd name="connsiteX216" fmla="*/ 214964 w 1253752"/>
                <a:gd name="connsiteY216" fmla="*/ 160489 h 959816"/>
                <a:gd name="connsiteX217" fmla="*/ 232784 w 1253752"/>
                <a:gd name="connsiteY217" fmla="*/ 160489 h 959816"/>
                <a:gd name="connsiteX218" fmla="*/ 252833 w 1253752"/>
                <a:gd name="connsiteY218" fmla="*/ 211771 h 959816"/>
                <a:gd name="connsiteX219" fmla="*/ 229443 w 1253752"/>
                <a:gd name="connsiteY219" fmla="*/ 210656 h 959816"/>
                <a:gd name="connsiteX220" fmla="*/ 218305 w 1253752"/>
                <a:gd name="connsiteY220" fmla="*/ 245215 h 959816"/>
                <a:gd name="connsiteX221" fmla="*/ 239467 w 1253752"/>
                <a:gd name="connsiteY221" fmla="*/ 264167 h 959816"/>
                <a:gd name="connsiteX222" fmla="*/ 261743 w 1253752"/>
                <a:gd name="connsiteY222" fmla="*/ 296497 h 959816"/>
                <a:gd name="connsiteX223" fmla="*/ 261743 w 1253752"/>
                <a:gd name="connsiteY223" fmla="*/ 344434 h 959816"/>
                <a:gd name="connsiteX224" fmla="*/ 278729 w 1253752"/>
                <a:gd name="connsiteY224" fmla="*/ 337188 h 959816"/>
                <a:gd name="connsiteX225" fmla="*/ 305181 w 1253752"/>
                <a:gd name="connsiteY225" fmla="*/ 331057 h 959816"/>
                <a:gd name="connsiteX226" fmla="*/ 328571 w 1253752"/>
                <a:gd name="connsiteY226" fmla="*/ 319908 h 959816"/>
                <a:gd name="connsiteX227" fmla="*/ 344164 w 1253752"/>
                <a:gd name="connsiteY227" fmla="*/ 331057 h 959816"/>
                <a:gd name="connsiteX228" fmla="*/ 368668 w 1253752"/>
                <a:gd name="connsiteY228" fmla="*/ 342205 h 959816"/>
                <a:gd name="connsiteX229" fmla="*/ 390944 w 1253752"/>
                <a:gd name="connsiteY229" fmla="*/ 348894 h 959816"/>
                <a:gd name="connsiteX230" fmla="*/ 417675 w 1253752"/>
                <a:gd name="connsiteY230" fmla="*/ 348894 h 959816"/>
                <a:gd name="connsiteX231" fmla="*/ 439951 w 1253752"/>
                <a:gd name="connsiteY231" fmla="*/ 353353 h 959816"/>
                <a:gd name="connsiteX232" fmla="*/ 462227 w 1253752"/>
                <a:gd name="connsiteY232" fmla="*/ 356698 h 959816"/>
                <a:gd name="connsiteX233" fmla="*/ 491186 w 1253752"/>
                <a:gd name="connsiteY233" fmla="*/ 357812 h 959816"/>
                <a:gd name="connsiteX234" fmla="*/ 516804 w 1253752"/>
                <a:gd name="connsiteY234" fmla="*/ 365616 h 959816"/>
                <a:gd name="connsiteX235" fmla="*/ 544649 w 1253752"/>
                <a:gd name="connsiteY235" fmla="*/ 383453 h 959816"/>
                <a:gd name="connsiteX236" fmla="*/ 566925 w 1253752"/>
                <a:gd name="connsiteY236" fmla="*/ 395716 h 959816"/>
                <a:gd name="connsiteX237" fmla="*/ 590315 w 1253752"/>
                <a:gd name="connsiteY237" fmla="*/ 386798 h 959816"/>
                <a:gd name="connsiteX238" fmla="*/ 622615 w 1253752"/>
                <a:gd name="connsiteY238" fmla="*/ 374535 h 959816"/>
                <a:gd name="connsiteX239" fmla="*/ 654915 w 1253752"/>
                <a:gd name="connsiteY239" fmla="*/ 361157 h 959816"/>
                <a:gd name="connsiteX240" fmla="*/ 676077 w 1253752"/>
                <a:gd name="connsiteY240" fmla="*/ 347779 h 959816"/>
                <a:gd name="connsiteX241" fmla="*/ 692784 w 1253752"/>
                <a:gd name="connsiteY241" fmla="*/ 333286 h 959816"/>
                <a:gd name="connsiteX242" fmla="*/ 712833 w 1253752"/>
                <a:gd name="connsiteY242" fmla="*/ 331057 h 959816"/>
                <a:gd name="connsiteX243" fmla="*/ 730653 w 1253752"/>
                <a:gd name="connsiteY243" fmla="*/ 316564 h 959816"/>
                <a:gd name="connsiteX244" fmla="*/ 735702 w 1253752"/>
                <a:gd name="connsiteY244" fmla="*/ 317406 h 959816"/>
                <a:gd name="connsiteX245" fmla="*/ 730576 w 1253752"/>
                <a:gd name="connsiteY245" fmla="*/ 316224 h 959816"/>
                <a:gd name="connsiteX246" fmla="*/ 711613 w 1253752"/>
                <a:gd name="connsiteY246" fmla="*/ 308702 h 959816"/>
                <a:gd name="connsiteX247" fmla="*/ 692649 w 1253752"/>
                <a:gd name="connsiteY247" fmla="*/ 298672 h 959816"/>
                <a:gd name="connsiteX248" fmla="*/ 671454 w 1253752"/>
                <a:gd name="connsiteY248" fmla="*/ 284184 h 959816"/>
                <a:gd name="connsiteX249" fmla="*/ 674801 w 1253752"/>
                <a:gd name="connsiteY249" fmla="*/ 264124 h 959816"/>
                <a:gd name="connsiteX250" fmla="*/ 682609 w 1253752"/>
                <a:gd name="connsiteY250" fmla="*/ 238492 h 959816"/>
                <a:gd name="connsiteX251" fmla="*/ 695995 w 1253752"/>
                <a:gd name="connsiteY251" fmla="*/ 217317 h 959816"/>
                <a:gd name="connsiteX252" fmla="*/ 709382 w 1253752"/>
                <a:gd name="connsiteY252" fmla="*/ 197257 h 959816"/>
                <a:gd name="connsiteX253" fmla="*/ 726114 w 1253752"/>
                <a:gd name="connsiteY253" fmla="*/ 172739 h 959816"/>
                <a:gd name="connsiteX254" fmla="*/ 761811 w 1253752"/>
                <a:gd name="connsiteY254" fmla="*/ 150450 h 959816"/>
                <a:gd name="connsiteX255" fmla="*/ 796392 w 1253752"/>
                <a:gd name="connsiteY255" fmla="*/ 133734 h 959816"/>
                <a:gd name="connsiteX256" fmla="*/ 845474 w 1253752"/>
                <a:gd name="connsiteY256" fmla="*/ 118131 h 959816"/>
                <a:gd name="connsiteX257" fmla="*/ 894557 w 1253752"/>
                <a:gd name="connsiteY257" fmla="*/ 101415 h 959816"/>
                <a:gd name="connsiteX258" fmla="*/ 935831 w 1253752"/>
                <a:gd name="connsiteY258" fmla="*/ 85812 h 959816"/>
                <a:gd name="connsiteX259" fmla="*/ 1004993 w 1253752"/>
                <a:gd name="connsiteY259" fmla="*/ 70210 h 959816"/>
                <a:gd name="connsiteX260" fmla="*/ 1031765 w 1253752"/>
                <a:gd name="connsiteY260" fmla="*/ 52379 h 959816"/>
                <a:gd name="connsiteX261" fmla="*/ 1054075 w 1253752"/>
                <a:gd name="connsiteY261" fmla="*/ 37891 h 959816"/>
                <a:gd name="connsiteX262" fmla="*/ 1077501 w 1253752"/>
                <a:gd name="connsiteY262" fmla="*/ 22289 h 959816"/>
                <a:gd name="connsiteX263" fmla="*/ 1087541 w 1253752"/>
                <a:gd name="connsiteY263" fmla="*/ 10030 h 959816"/>
                <a:gd name="connsiteX264" fmla="*/ 1103158 w 1253752"/>
                <a:gd name="connsiteY264" fmla="*/ 1114 h 959816"/>
                <a:gd name="connsiteX265" fmla="*/ 1124353 w 1253752"/>
                <a:gd name="connsiteY265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01250 w 1253752"/>
                <a:gd name="connsiteY73" fmla="*/ 706559 h 959816"/>
                <a:gd name="connsiteX74" fmla="*/ 914431 w 1253752"/>
                <a:gd name="connsiteY74" fmla="*/ 719293 h 959816"/>
                <a:gd name="connsiteX75" fmla="*/ 922227 w 1253752"/>
                <a:gd name="connsiteY75" fmla="*/ 739081 h 959816"/>
                <a:gd name="connsiteX76" fmla="*/ 924455 w 1253752"/>
                <a:gd name="connsiteY76" fmla="*/ 750230 h 959816"/>
                <a:gd name="connsiteX77" fmla="*/ 934479 w 1253752"/>
                <a:gd name="connsiteY77" fmla="*/ 760263 h 959816"/>
                <a:gd name="connsiteX78" fmla="*/ 940048 w 1253752"/>
                <a:gd name="connsiteY78" fmla="*/ 766952 h 959816"/>
                <a:gd name="connsiteX79" fmla="*/ 951186 w 1253752"/>
                <a:gd name="connsiteY79" fmla="*/ 773641 h 959816"/>
                <a:gd name="connsiteX80" fmla="*/ 960096 w 1253752"/>
                <a:gd name="connsiteY80" fmla="*/ 782559 h 959816"/>
                <a:gd name="connsiteX81" fmla="*/ 958983 w 1253752"/>
                <a:gd name="connsiteY81" fmla="*/ 804856 h 959816"/>
                <a:gd name="connsiteX82" fmla="*/ 961210 w 1253752"/>
                <a:gd name="connsiteY82" fmla="*/ 822693 h 959816"/>
                <a:gd name="connsiteX83" fmla="*/ 961210 w 1253752"/>
                <a:gd name="connsiteY83" fmla="*/ 837186 h 959816"/>
                <a:gd name="connsiteX84" fmla="*/ 961210 w 1253752"/>
                <a:gd name="connsiteY84" fmla="*/ 851678 h 959816"/>
                <a:gd name="connsiteX85" fmla="*/ 946731 w 1253752"/>
                <a:gd name="connsiteY85" fmla="*/ 862827 h 959816"/>
                <a:gd name="connsiteX86" fmla="*/ 934479 w 1253752"/>
                <a:gd name="connsiteY86" fmla="*/ 867286 h 959816"/>
                <a:gd name="connsiteX87" fmla="*/ 921113 w 1253752"/>
                <a:gd name="connsiteY87" fmla="*/ 868401 h 959816"/>
                <a:gd name="connsiteX88" fmla="*/ 906634 w 1253752"/>
                <a:gd name="connsiteY88" fmla="*/ 878434 h 959816"/>
                <a:gd name="connsiteX89" fmla="*/ 895496 w 1253752"/>
                <a:gd name="connsiteY89" fmla="*/ 887353 h 959816"/>
                <a:gd name="connsiteX90" fmla="*/ 895496 w 1253752"/>
                <a:gd name="connsiteY90" fmla="*/ 898501 h 959816"/>
                <a:gd name="connsiteX91" fmla="*/ 904406 w 1253752"/>
                <a:gd name="connsiteY91" fmla="*/ 908534 h 959816"/>
                <a:gd name="connsiteX92" fmla="*/ 913317 w 1253752"/>
                <a:gd name="connsiteY92" fmla="*/ 919683 h 959816"/>
                <a:gd name="connsiteX93" fmla="*/ 913317 w 1253752"/>
                <a:gd name="connsiteY93" fmla="*/ 931946 h 959816"/>
                <a:gd name="connsiteX94" fmla="*/ 912203 w 1253752"/>
                <a:gd name="connsiteY94" fmla="*/ 944209 h 959816"/>
                <a:gd name="connsiteX95" fmla="*/ 912203 w 1253752"/>
                <a:gd name="connsiteY95" fmla="*/ 959816 h 959816"/>
                <a:gd name="connsiteX96" fmla="*/ 895496 w 1253752"/>
                <a:gd name="connsiteY96" fmla="*/ 955357 h 959816"/>
                <a:gd name="connsiteX97" fmla="*/ 886586 w 1253752"/>
                <a:gd name="connsiteY97" fmla="*/ 948668 h 959816"/>
                <a:gd name="connsiteX98" fmla="*/ 877675 w 1253752"/>
                <a:gd name="connsiteY98" fmla="*/ 935290 h 959816"/>
                <a:gd name="connsiteX99" fmla="*/ 866537 w 1253752"/>
                <a:gd name="connsiteY99" fmla="*/ 921912 h 959816"/>
                <a:gd name="connsiteX100" fmla="*/ 853172 w 1253752"/>
                <a:gd name="connsiteY100" fmla="*/ 925257 h 959816"/>
                <a:gd name="connsiteX101" fmla="*/ 835351 w 1253752"/>
                <a:gd name="connsiteY101" fmla="*/ 925257 h 959816"/>
                <a:gd name="connsiteX102" fmla="*/ 819757 w 1253752"/>
                <a:gd name="connsiteY102" fmla="*/ 926372 h 959816"/>
                <a:gd name="connsiteX103" fmla="*/ 806392 w 1253752"/>
                <a:gd name="connsiteY103" fmla="*/ 912994 h 959816"/>
                <a:gd name="connsiteX104" fmla="*/ 803050 w 1253752"/>
                <a:gd name="connsiteY104" fmla="*/ 898501 h 959816"/>
                <a:gd name="connsiteX105" fmla="*/ 788571 w 1253752"/>
                <a:gd name="connsiteY105" fmla="*/ 895157 h 959816"/>
                <a:gd name="connsiteX106" fmla="*/ 776319 w 1253752"/>
                <a:gd name="connsiteY106" fmla="*/ 889582 h 959816"/>
                <a:gd name="connsiteX107" fmla="*/ 768523 w 1253752"/>
                <a:gd name="connsiteY107" fmla="*/ 877319 h 959816"/>
                <a:gd name="connsiteX108" fmla="*/ 766295 w 1253752"/>
                <a:gd name="connsiteY108" fmla="*/ 861712 h 959816"/>
                <a:gd name="connsiteX109" fmla="*/ 765181 w 1253752"/>
                <a:gd name="connsiteY109" fmla="*/ 844990 h 959816"/>
                <a:gd name="connsiteX110" fmla="*/ 766295 w 1253752"/>
                <a:gd name="connsiteY110" fmla="*/ 824923 h 959816"/>
                <a:gd name="connsiteX111" fmla="*/ 756271 w 1253752"/>
                <a:gd name="connsiteY111" fmla="*/ 812660 h 959816"/>
                <a:gd name="connsiteX112" fmla="*/ 742905 w 1253752"/>
                <a:gd name="connsiteY112" fmla="*/ 805971 h 959816"/>
                <a:gd name="connsiteX113" fmla="*/ 719515 w 1253752"/>
                <a:gd name="connsiteY113" fmla="*/ 808200 h 959816"/>
                <a:gd name="connsiteX114" fmla="*/ 699467 w 1253752"/>
                <a:gd name="connsiteY114" fmla="*/ 807086 h 959816"/>
                <a:gd name="connsiteX115" fmla="*/ 689443 w 1253752"/>
                <a:gd name="connsiteY115" fmla="*/ 826038 h 959816"/>
                <a:gd name="connsiteX116" fmla="*/ 681646 w 1253752"/>
                <a:gd name="connsiteY116" fmla="*/ 838301 h 959816"/>
                <a:gd name="connsiteX117" fmla="*/ 669394 w 1253752"/>
                <a:gd name="connsiteY117" fmla="*/ 848334 h 959816"/>
                <a:gd name="connsiteX118" fmla="*/ 649346 w 1253752"/>
                <a:gd name="connsiteY118" fmla="*/ 850564 h 959816"/>
                <a:gd name="connsiteX119" fmla="*/ 619273 w 1253752"/>
                <a:gd name="connsiteY119" fmla="*/ 848334 h 959816"/>
                <a:gd name="connsiteX120" fmla="*/ 620387 w 1253752"/>
                <a:gd name="connsiteY120" fmla="*/ 837186 h 959816"/>
                <a:gd name="connsiteX121" fmla="*/ 615932 w 1253752"/>
                <a:gd name="connsiteY121" fmla="*/ 821578 h 959816"/>
                <a:gd name="connsiteX122" fmla="*/ 604794 w 1253752"/>
                <a:gd name="connsiteY122" fmla="*/ 816004 h 959816"/>
                <a:gd name="connsiteX123" fmla="*/ 594770 w 1253752"/>
                <a:gd name="connsiteY123" fmla="*/ 814889 h 959816"/>
                <a:gd name="connsiteX124" fmla="*/ 589201 w 1253752"/>
                <a:gd name="connsiteY124" fmla="*/ 801511 h 959816"/>
                <a:gd name="connsiteX125" fmla="*/ 586973 w 1253752"/>
                <a:gd name="connsiteY125" fmla="*/ 788134 h 959816"/>
                <a:gd name="connsiteX126" fmla="*/ 588087 w 1253752"/>
                <a:gd name="connsiteY126" fmla="*/ 772526 h 959816"/>
                <a:gd name="connsiteX127" fmla="*/ 578063 w 1253752"/>
                <a:gd name="connsiteY127" fmla="*/ 761378 h 959816"/>
                <a:gd name="connsiteX128" fmla="*/ 566925 w 1253752"/>
                <a:gd name="connsiteY128" fmla="*/ 755804 h 959816"/>
                <a:gd name="connsiteX129" fmla="*/ 555787 w 1253752"/>
                <a:gd name="connsiteY129" fmla="*/ 760263 h 959816"/>
                <a:gd name="connsiteX130" fmla="*/ 545763 w 1253752"/>
                <a:gd name="connsiteY130" fmla="*/ 774756 h 959816"/>
                <a:gd name="connsiteX131" fmla="*/ 532397 w 1253752"/>
                <a:gd name="connsiteY131" fmla="*/ 781445 h 959816"/>
                <a:gd name="connsiteX132" fmla="*/ 520145 w 1253752"/>
                <a:gd name="connsiteY132" fmla="*/ 785904 h 959816"/>
                <a:gd name="connsiteX133" fmla="*/ 498983 w 1253752"/>
                <a:gd name="connsiteY133" fmla="*/ 784789 h 959816"/>
                <a:gd name="connsiteX134" fmla="*/ 484503 w 1253752"/>
                <a:gd name="connsiteY134" fmla="*/ 778100 h 959816"/>
                <a:gd name="connsiteX135" fmla="*/ 465569 w 1253752"/>
                <a:gd name="connsiteY135" fmla="*/ 783674 h 959816"/>
                <a:gd name="connsiteX136" fmla="*/ 449976 w 1253752"/>
                <a:gd name="connsiteY136" fmla="*/ 788134 h 959816"/>
                <a:gd name="connsiteX137" fmla="*/ 436610 w 1253752"/>
                <a:gd name="connsiteY137" fmla="*/ 797052 h 959816"/>
                <a:gd name="connsiteX138" fmla="*/ 424358 w 1253752"/>
                <a:gd name="connsiteY138" fmla="*/ 808200 h 959816"/>
                <a:gd name="connsiteX139" fmla="*/ 412106 w 1253752"/>
                <a:gd name="connsiteY139" fmla="*/ 797052 h 959816"/>
                <a:gd name="connsiteX140" fmla="*/ 406537 w 1253752"/>
                <a:gd name="connsiteY140" fmla="*/ 794823 h 959816"/>
                <a:gd name="connsiteX141" fmla="*/ 390944 w 1253752"/>
                <a:gd name="connsiteY141" fmla="*/ 803741 h 959816"/>
                <a:gd name="connsiteX142" fmla="*/ 379806 w 1253752"/>
                <a:gd name="connsiteY142" fmla="*/ 810430 h 959816"/>
                <a:gd name="connsiteX143" fmla="*/ 367554 w 1253752"/>
                <a:gd name="connsiteY143" fmla="*/ 803741 h 959816"/>
                <a:gd name="connsiteX144" fmla="*/ 357530 w 1253752"/>
                <a:gd name="connsiteY144" fmla="*/ 794823 h 959816"/>
                <a:gd name="connsiteX145" fmla="*/ 350380 w 1253752"/>
                <a:gd name="connsiteY145" fmla="*/ 779407 h 959816"/>
                <a:gd name="connsiteX146" fmla="*/ 350290 w 1253752"/>
                <a:gd name="connsiteY146" fmla="*/ 779494 h 959816"/>
                <a:gd name="connsiteX147" fmla="*/ 345278 w 1253752"/>
                <a:gd name="connsiteY147" fmla="*/ 774756 h 959816"/>
                <a:gd name="connsiteX148" fmla="*/ 338595 w 1253752"/>
                <a:gd name="connsiteY148" fmla="*/ 768067 h 959816"/>
                <a:gd name="connsiteX149" fmla="*/ 327457 w 1253752"/>
                <a:gd name="connsiteY149" fmla="*/ 764722 h 959816"/>
                <a:gd name="connsiteX150" fmla="*/ 319661 w 1253752"/>
                <a:gd name="connsiteY150" fmla="*/ 766952 h 959816"/>
                <a:gd name="connsiteX151" fmla="*/ 311864 w 1253752"/>
                <a:gd name="connsiteY151" fmla="*/ 776985 h 959816"/>
                <a:gd name="connsiteX152" fmla="*/ 299612 w 1253752"/>
                <a:gd name="connsiteY152" fmla="*/ 779215 h 959816"/>
                <a:gd name="connsiteX153" fmla="*/ 289588 w 1253752"/>
                <a:gd name="connsiteY153" fmla="*/ 778100 h 959816"/>
                <a:gd name="connsiteX154" fmla="*/ 281792 w 1253752"/>
                <a:gd name="connsiteY154" fmla="*/ 777543 h 959816"/>
                <a:gd name="connsiteX155" fmla="*/ 275387 w 1253752"/>
                <a:gd name="connsiteY155" fmla="*/ 777543 h 959816"/>
                <a:gd name="connsiteX156" fmla="*/ 263971 w 1253752"/>
                <a:gd name="connsiteY156" fmla="*/ 764722 h 959816"/>
                <a:gd name="connsiteX157" fmla="*/ 251719 w 1253752"/>
                <a:gd name="connsiteY157" fmla="*/ 764722 h 959816"/>
                <a:gd name="connsiteX158" fmla="*/ 241695 w 1253752"/>
                <a:gd name="connsiteY158" fmla="*/ 766952 h 959816"/>
                <a:gd name="connsiteX159" fmla="*/ 232784 w 1253752"/>
                <a:gd name="connsiteY159" fmla="*/ 758591 h 959816"/>
                <a:gd name="connsiteX160" fmla="*/ 225266 w 1253752"/>
                <a:gd name="connsiteY160" fmla="*/ 751066 h 959816"/>
                <a:gd name="connsiteX161" fmla="*/ 212736 w 1253752"/>
                <a:gd name="connsiteY161" fmla="*/ 762493 h 959816"/>
                <a:gd name="connsiteX162" fmla="*/ 206053 w 1253752"/>
                <a:gd name="connsiteY162" fmla="*/ 775871 h 959816"/>
                <a:gd name="connsiteX163" fmla="*/ 191574 w 1253752"/>
                <a:gd name="connsiteY163" fmla="*/ 774756 h 959816"/>
                <a:gd name="connsiteX164" fmla="*/ 182663 w 1253752"/>
                <a:gd name="connsiteY164" fmla="*/ 787019 h 959816"/>
                <a:gd name="connsiteX165" fmla="*/ 172639 w 1253752"/>
                <a:gd name="connsiteY165" fmla="*/ 794823 h 959816"/>
                <a:gd name="connsiteX166" fmla="*/ 155932 w 1253752"/>
                <a:gd name="connsiteY166" fmla="*/ 789248 h 959816"/>
                <a:gd name="connsiteX167" fmla="*/ 144794 w 1253752"/>
                <a:gd name="connsiteY167" fmla="*/ 773641 h 959816"/>
                <a:gd name="connsiteX168" fmla="*/ 129201 w 1253752"/>
                <a:gd name="connsiteY168" fmla="*/ 763608 h 959816"/>
                <a:gd name="connsiteX169" fmla="*/ 126973 w 1253752"/>
                <a:gd name="connsiteY169" fmla="*/ 743541 h 959816"/>
                <a:gd name="connsiteX170" fmla="*/ 119177 w 1253752"/>
                <a:gd name="connsiteY170" fmla="*/ 731278 h 959816"/>
                <a:gd name="connsiteX171" fmla="*/ 119734 w 1253752"/>
                <a:gd name="connsiteY171" fmla="*/ 710932 h 959816"/>
                <a:gd name="connsiteX172" fmla="*/ 148136 w 1253752"/>
                <a:gd name="connsiteY172" fmla="*/ 715670 h 959816"/>
                <a:gd name="connsiteX173" fmla="*/ 163729 w 1253752"/>
                <a:gd name="connsiteY173" fmla="*/ 708981 h 959816"/>
                <a:gd name="connsiteX174" fmla="*/ 165956 w 1253752"/>
                <a:gd name="connsiteY174" fmla="*/ 695603 h 959816"/>
                <a:gd name="connsiteX175" fmla="*/ 168184 w 1253752"/>
                <a:gd name="connsiteY175" fmla="*/ 679996 h 959816"/>
                <a:gd name="connsiteX176" fmla="*/ 145908 w 1253752"/>
                <a:gd name="connsiteY176" fmla="*/ 681111 h 959816"/>
                <a:gd name="connsiteX177" fmla="*/ 126973 w 1253752"/>
                <a:gd name="connsiteY177" fmla="*/ 675537 h 959816"/>
                <a:gd name="connsiteX178" fmla="*/ 118063 w 1253752"/>
                <a:gd name="connsiteY178" fmla="*/ 657699 h 959816"/>
                <a:gd name="connsiteX179" fmla="*/ 114722 w 1253752"/>
                <a:gd name="connsiteY179" fmla="*/ 640977 h 959816"/>
                <a:gd name="connsiteX180" fmla="*/ 101356 w 1253752"/>
                <a:gd name="connsiteY180" fmla="*/ 615336 h 959816"/>
                <a:gd name="connsiteX181" fmla="*/ 105811 w 1253752"/>
                <a:gd name="connsiteY181" fmla="*/ 601958 h 959816"/>
                <a:gd name="connsiteX182" fmla="*/ 116949 w 1253752"/>
                <a:gd name="connsiteY182" fmla="*/ 586351 h 959816"/>
                <a:gd name="connsiteX183" fmla="*/ 123632 w 1253752"/>
                <a:gd name="connsiteY183" fmla="*/ 570743 h 959816"/>
                <a:gd name="connsiteX184" fmla="*/ 125860 w 1253752"/>
                <a:gd name="connsiteY184" fmla="*/ 549562 h 959816"/>
                <a:gd name="connsiteX185" fmla="*/ 122518 w 1253752"/>
                <a:gd name="connsiteY185" fmla="*/ 528380 h 959816"/>
                <a:gd name="connsiteX186" fmla="*/ 120291 w 1253752"/>
                <a:gd name="connsiteY186" fmla="*/ 510543 h 959816"/>
                <a:gd name="connsiteX187" fmla="*/ 112494 w 1253752"/>
                <a:gd name="connsiteY187" fmla="*/ 497165 h 959816"/>
                <a:gd name="connsiteX188" fmla="*/ 99128 w 1253752"/>
                <a:gd name="connsiteY188" fmla="*/ 479328 h 959816"/>
                <a:gd name="connsiteX189" fmla="*/ 99128 w 1253752"/>
                <a:gd name="connsiteY189" fmla="*/ 457031 h 959816"/>
                <a:gd name="connsiteX190" fmla="*/ 101356 w 1253752"/>
                <a:gd name="connsiteY190" fmla="*/ 432505 h 959816"/>
                <a:gd name="connsiteX191" fmla="*/ 98015 w 1253752"/>
                <a:gd name="connsiteY191" fmla="*/ 411324 h 959816"/>
                <a:gd name="connsiteX192" fmla="*/ 93559 w 1253752"/>
                <a:gd name="connsiteY192" fmla="*/ 393487 h 959816"/>
                <a:gd name="connsiteX193" fmla="*/ 89104 w 1253752"/>
                <a:gd name="connsiteY193" fmla="*/ 372305 h 959816"/>
                <a:gd name="connsiteX194" fmla="*/ 79080 w 1253752"/>
                <a:gd name="connsiteY194" fmla="*/ 353353 h 959816"/>
                <a:gd name="connsiteX195" fmla="*/ 63487 w 1253752"/>
                <a:gd name="connsiteY195" fmla="*/ 336631 h 959816"/>
                <a:gd name="connsiteX196" fmla="*/ 47893 w 1253752"/>
                <a:gd name="connsiteY196" fmla="*/ 323253 h 959816"/>
                <a:gd name="connsiteX197" fmla="*/ 38983 w 1253752"/>
                <a:gd name="connsiteY197" fmla="*/ 305416 h 959816"/>
                <a:gd name="connsiteX198" fmla="*/ 33414 w 1253752"/>
                <a:gd name="connsiteY198" fmla="*/ 287579 h 959816"/>
                <a:gd name="connsiteX199" fmla="*/ 37869 w 1253752"/>
                <a:gd name="connsiteY199" fmla="*/ 268627 h 959816"/>
                <a:gd name="connsiteX200" fmla="*/ 37869 w 1253752"/>
                <a:gd name="connsiteY200" fmla="*/ 255249 h 959816"/>
                <a:gd name="connsiteX201" fmla="*/ 21162 w 1253752"/>
                <a:gd name="connsiteY201" fmla="*/ 241871 h 959816"/>
                <a:gd name="connsiteX202" fmla="*/ 36755 w 1253752"/>
                <a:gd name="connsiteY202" fmla="*/ 226263 h 959816"/>
                <a:gd name="connsiteX203" fmla="*/ 37869 w 1253752"/>
                <a:gd name="connsiteY203" fmla="*/ 207311 h 959816"/>
                <a:gd name="connsiteX204" fmla="*/ 35642 w 1253752"/>
                <a:gd name="connsiteY204" fmla="*/ 183900 h 959816"/>
                <a:gd name="connsiteX205" fmla="*/ 17821 w 1253752"/>
                <a:gd name="connsiteY205" fmla="*/ 172752 h 959816"/>
                <a:gd name="connsiteX206" fmla="*/ 0 w 1253752"/>
                <a:gd name="connsiteY206" fmla="*/ 160489 h 959816"/>
                <a:gd name="connsiteX207" fmla="*/ 6683 w 1253752"/>
                <a:gd name="connsiteY207" fmla="*/ 133733 h 959816"/>
                <a:gd name="connsiteX208" fmla="*/ 32300 w 1253752"/>
                <a:gd name="connsiteY208" fmla="*/ 142652 h 959816"/>
                <a:gd name="connsiteX209" fmla="*/ 69056 w 1253752"/>
                <a:gd name="connsiteY209" fmla="*/ 156030 h 959816"/>
                <a:gd name="connsiteX210" fmla="*/ 90218 w 1253752"/>
                <a:gd name="connsiteY210" fmla="*/ 169407 h 959816"/>
                <a:gd name="connsiteX211" fmla="*/ 113608 w 1253752"/>
                <a:gd name="connsiteY211" fmla="*/ 189474 h 959816"/>
                <a:gd name="connsiteX212" fmla="*/ 130315 w 1253752"/>
                <a:gd name="connsiteY212" fmla="*/ 176096 h 959816"/>
                <a:gd name="connsiteX213" fmla="*/ 154818 w 1253752"/>
                <a:gd name="connsiteY213" fmla="*/ 160489 h 959816"/>
                <a:gd name="connsiteX214" fmla="*/ 189346 w 1253752"/>
                <a:gd name="connsiteY214" fmla="*/ 161604 h 959816"/>
                <a:gd name="connsiteX215" fmla="*/ 214964 w 1253752"/>
                <a:gd name="connsiteY215" fmla="*/ 160489 h 959816"/>
                <a:gd name="connsiteX216" fmla="*/ 232784 w 1253752"/>
                <a:gd name="connsiteY216" fmla="*/ 160489 h 959816"/>
                <a:gd name="connsiteX217" fmla="*/ 252833 w 1253752"/>
                <a:gd name="connsiteY217" fmla="*/ 211771 h 959816"/>
                <a:gd name="connsiteX218" fmla="*/ 229443 w 1253752"/>
                <a:gd name="connsiteY218" fmla="*/ 210656 h 959816"/>
                <a:gd name="connsiteX219" fmla="*/ 218305 w 1253752"/>
                <a:gd name="connsiteY219" fmla="*/ 245215 h 959816"/>
                <a:gd name="connsiteX220" fmla="*/ 239467 w 1253752"/>
                <a:gd name="connsiteY220" fmla="*/ 264167 h 959816"/>
                <a:gd name="connsiteX221" fmla="*/ 261743 w 1253752"/>
                <a:gd name="connsiteY221" fmla="*/ 296497 h 959816"/>
                <a:gd name="connsiteX222" fmla="*/ 261743 w 1253752"/>
                <a:gd name="connsiteY222" fmla="*/ 344434 h 959816"/>
                <a:gd name="connsiteX223" fmla="*/ 278729 w 1253752"/>
                <a:gd name="connsiteY223" fmla="*/ 337188 h 959816"/>
                <a:gd name="connsiteX224" fmla="*/ 305181 w 1253752"/>
                <a:gd name="connsiteY224" fmla="*/ 331057 h 959816"/>
                <a:gd name="connsiteX225" fmla="*/ 328571 w 1253752"/>
                <a:gd name="connsiteY225" fmla="*/ 319908 h 959816"/>
                <a:gd name="connsiteX226" fmla="*/ 344164 w 1253752"/>
                <a:gd name="connsiteY226" fmla="*/ 331057 h 959816"/>
                <a:gd name="connsiteX227" fmla="*/ 368668 w 1253752"/>
                <a:gd name="connsiteY227" fmla="*/ 342205 h 959816"/>
                <a:gd name="connsiteX228" fmla="*/ 390944 w 1253752"/>
                <a:gd name="connsiteY228" fmla="*/ 348894 h 959816"/>
                <a:gd name="connsiteX229" fmla="*/ 417675 w 1253752"/>
                <a:gd name="connsiteY229" fmla="*/ 348894 h 959816"/>
                <a:gd name="connsiteX230" fmla="*/ 439951 w 1253752"/>
                <a:gd name="connsiteY230" fmla="*/ 353353 h 959816"/>
                <a:gd name="connsiteX231" fmla="*/ 462227 w 1253752"/>
                <a:gd name="connsiteY231" fmla="*/ 356698 h 959816"/>
                <a:gd name="connsiteX232" fmla="*/ 491186 w 1253752"/>
                <a:gd name="connsiteY232" fmla="*/ 357812 h 959816"/>
                <a:gd name="connsiteX233" fmla="*/ 516804 w 1253752"/>
                <a:gd name="connsiteY233" fmla="*/ 365616 h 959816"/>
                <a:gd name="connsiteX234" fmla="*/ 544649 w 1253752"/>
                <a:gd name="connsiteY234" fmla="*/ 383453 h 959816"/>
                <a:gd name="connsiteX235" fmla="*/ 566925 w 1253752"/>
                <a:gd name="connsiteY235" fmla="*/ 395716 h 959816"/>
                <a:gd name="connsiteX236" fmla="*/ 590315 w 1253752"/>
                <a:gd name="connsiteY236" fmla="*/ 386798 h 959816"/>
                <a:gd name="connsiteX237" fmla="*/ 622615 w 1253752"/>
                <a:gd name="connsiteY237" fmla="*/ 374535 h 959816"/>
                <a:gd name="connsiteX238" fmla="*/ 654915 w 1253752"/>
                <a:gd name="connsiteY238" fmla="*/ 361157 h 959816"/>
                <a:gd name="connsiteX239" fmla="*/ 676077 w 1253752"/>
                <a:gd name="connsiteY239" fmla="*/ 347779 h 959816"/>
                <a:gd name="connsiteX240" fmla="*/ 692784 w 1253752"/>
                <a:gd name="connsiteY240" fmla="*/ 333286 h 959816"/>
                <a:gd name="connsiteX241" fmla="*/ 712833 w 1253752"/>
                <a:gd name="connsiteY241" fmla="*/ 331057 h 959816"/>
                <a:gd name="connsiteX242" fmla="*/ 730653 w 1253752"/>
                <a:gd name="connsiteY242" fmla="*/ 316564 h 959816"/>
                <a:gd name="connsiteX243" fmla="*/ 735702 w 1253752"/>
                <a:gd name="connsiteY243" fmla="*/ 317406 h 959816"/>
                <a:gd name="connsiteX244" fmla="*/ 730576 w 1253752"/>
                <a:gd name="connsiteY244" fmla="*/ 316224 h 959816"/>
                <a:gd name="connsiteX245" fmla="*/ 711613 w 1253752"/>
                <a:gd name="connsiteY245" fmla="*/ 308702 h 959816"/>
                <a:gd name="connsiteX246" fmla="*/ 692649 w 1253752"/>
                <a:gd name="connsiteY246" fmla="*/ 298672 h 959816"/>
                <a:gd name="connsiteX247" fmla="*/ 671454 w 1253752"/>
                <a:gd name="connsiteY247" fmla="*/ 284184 h 959816"/>
                <a:gd name="connsiteX248" fmla="*/ 674801 w 1253752"/>
                <a:gd name="connsiteY248" fmla="*/ 264124 h 959816"/>
                <a:gd name="connsiteX249" fmla="*/ 682609 w 1253752"/>
                <a:gd name="connsiteY249" fmla="*/ 238492 h 959816"/>
                <a:gd name="connsiteX250" fmla="*/ 695995 w 1253752"/>
                <a:gd name="connsiteY250" fmla="*/ 217317 h 959816"/>
                <a:gd name="connsiteX251" fmla="*/ 709382 w 1253752"/>
                <a:gd name="connsiteY251" fmla="*/ 197257 h 959816"/>
                <a:gd name="connsiteX252" fmla="*/ 726114 w 1253752"/>
                <a:gd name="connsiteY252" fmla="*/ 172739 h 959816"/>
                <a:gd name="connsiteX253" fmla="*/ 761811 w 1253752"/>
                <a:gd name="connsiteY253" fmla="*/ 150450 h 959816"/>
                <a:gd name="connsiteX254" fmla="*/ 796392 w 1253752"/>
                <a:gd name="connsiteY254" fmla="*/ 133734 h 959816"/>
                <a:gd name="connsiteX255" fmla="*/ 845474 w 1253752"/>
                <a:gd name="connsiteY255" fmla="*/ 118131 h 959816"/>
                <a:gd name="connsiteX256" fmla="*/ 894557 w 1253752"/>
                <a:gd name="connsiteY256" fmla="*/ 101415 h 959816"/>
                <a:gd name="connsiteX257" fmla="*/ 935831 w 1253752"/>
                <a:gd name="connsiteY257" fmla="*/ 85812 h 959816"/>
                <a:gd name="connsiteX258" fmla="*/ 1004993 w 1253752"/>
                <a:gd name="connsiteY258" fmla="*/ 70210 h 959816"/>
                <a:gd name="connsiteX259" fmla="*/ 1031765 w 1253752"/>
                <a:gd name="connsiteY259" fmla="*/ 52379 h 959816"/>
                <a:gd name="connsiteX260" fmla="*/ 1054075 w 1253752"/>
                <a:gd name="connsiteY260" fmla="*/ 37891 h 959816"/>
                <a:gd name="connsiteX261" fmla="*/ 1077501 w 1253752"/>
                <a:gd name="connsiteY261" fmla="*/ 22289 h 959816"/>
                <a:gd name="connsiteX262" fmla="*/ 1087541 w 1253752"/>
                <a:gd name="connsiteY262" fmla="*/ 10030 h 959816"/>
                <a:gd name="connsiteX263" fmla="*/ 1103158 w 1253752"/>
                <a:gd name="connsiteY263" fmla="*/ 1114 h 959816"/>
                <a:gd name="connsiteX264" fmla="*/ 1124353 w 1253752"/>
                <a:gd name="connsiteY264" fmla="*/ 0 h 959816"/>
                <a:gd name="connsiteX0" fmla="*/ 1124353 w 1253752"/>
                <a:gd name="connsiteY0" fmla="*/ 0 h 959816"/>
                <a:gd name="connsiteX1" fmla="*/ 1137739 w 1253752"/>
                <a:gd name="connsiteY1" fmla="*/ 1114 h 959816"/>
                <a:gd name="connsiteX2" fmla="*/ 1146663 w 1253752"/>
                <a:gd name="connsiteY2" fmla="*/ 18946 h 959816"/>
                <a:gd name="connsiteX3" fmla="*/ 1163396 w 1253752"/>
                <a:gd name="connsiteY3" fmla="*/ 35662 h 959816"/>
                <a:gd name="connsiteX4" fmla="*/ 1182359 w 1253752"/>
                <a:gd name="connsiteY4" fmla="*/ 52379 h 959816"/>
                <a:gd name="connsiteX5" fmla="*/ 1197976 w 1253752"/>
                <a:gd name="connsiteY5" fmla="*/ 71325 h 959816"/>
                <a:gd name="connsiteX6" fmla="*/ 1214709 w 1253752"/>
                <a:gd name="connsiteY6" fmla="*/ 83583 h 959816"/>
                <a:gd name="connsiteX7" fmla="*/ 1224749 w 1253752"/>
                <a:gd name="connsiteY7" fmla="*/ 95842 h 959816"/>
                <a:gd name="connsiteX8" fmla="*/ 1225864 w 1253752"/>
                <a:gd name="connsiteY8" fmla="*/ 113673 h 959816"/>
                <a:gd name="connsiteX9" fmla="*/ 1233673 w 1253752"/>
                <a:gd name="connsiteY9" fmla="*/ 129276 h 959816"/>
                <a:gd name="connsiteX10" fmla="*/ 1237019 w 1253752"/>
                <a:gd name="connsiteY10" fmla="*/ 145993 h 959816"/>
                <a:gd name="connsiteX11" fmla="*/ 1243434 w 1253752"/>
                <a:gd name="connsiteY11" fmla="*/ 161595 h 959816"/>
                <a:gd name="connsiteX12" fmla="*/ 1226980 w 1253752"/>
                <a:gd name="connsiteY12" fmla="*/ 179426 h 959816"/>
                <a:gd name="connsiteX13" fmla="*/ 1219171 w 1253752"/>
                <a:gd name="connsiteY13" fmla="*/ 193914 h 959816"/>
                <a:gd name="connsiteX14" fmla="*/ 1238135 w 1253752"/>
                <a:gd name="connsiteY14" fmla="*/ 198372 h 959816"/>
                <a:gd name="connsiteX15" fmla="*/ 1228095 w 1253752"/>
                <a:gd name="connsiteY15" fmla="*/ 216203 h 959816"/>
                <a:gd name="connsiteX16" fmla="*/ 1222518 w 1253752"/>
                <a:gd name="connsiteY16" fmla="*/ 230691 h 959816"/>
                <a:gd name="connsiteX17" fmla="*/ 1221402 w 1253752"/>
                <a:gd name="connsiteY17" fmla="*/ 246293 h 959816"/>
                <a:gd name="connsiteX18" fmla="*/ 1232557 w 1253752"/>
                <a:gd name="connsiteY18" fmla="*/ 264124 h 959816"/>
                <a:gd name="connsiteX19" fmla="*/ 1233673 w 1253752"/>
                <a:gd name="connsiteY19" fmla="*/ 280841 h 959816"/>
                <a:gd name="connsiteX20" fmla="*/ 1233673 w 1253752"/>
                <a:gd name="connsiteY20" fmla="*/ 296443 h 959816"/>
                <a:gd name="connsiteX21" fmla="*/ 1251521 w 1253752"/>
                <a:gd name="connsiteY21" fmla="*/ 297557 h 959816"/>
                <a:gd name="connsiteX22" fmla="*/ 1240366 w 1253752"/>
                <a:gd name="connsiteY22" fmla="*/ 313160 h 959816"/>
                <a:gd name="connsiteX23" fmla="*/ 1230326 w 1253752"/>
                <a:gd name="connsiteY23" fmla="*/ 325419 h 959816"/>
                <a:gd name="connsiteX24" fmla="*/ 1225992 w 1253752"/>
                <a:gd name="connsiteY24" fmla="*/ 340575 h 959816"/>
                <a:gd name="connsiteX25" fmla="*/ 1226422 w 1253752"/>
                <a:gd name="connsiteY25" fmla="*/ 340464 h 959816"/>
                <a:gd name="connsiteX26" fmla="*/ 1234788 w 1253752"/>
                <a:gd name="connsiteY26" fmla="*/ 352165 h 959816"/>
                <a:gd name="connsiteX27" fmla="*/ 1239250 w 1253752"/>
                <a:gd name="connsiteY27" fmla="*/ 359966 h 959816"/>
                <a:gd name="connsiteX28" fmla="*/ 1242597 w 1253752"/>
                <a:gd name="connsiteY28" fmla="*/ 373340 h 959816"/>
                <a:gd name="connsiteX29" fmla="*/ 1244828 w 1253752"/>
                <a:gd name="connsiteY29" fmla="*/ 387828 h 959816"/>
                <a:gd name="connsiteX30" fmla="*/ 1249290 w 1253752"/>
                <a:gd name="connsiteY30" fmla="*/ 400086 h 959816"/>
                <a:gd name="connsiteX31" fmla="*/ 1253752 w 1253752"/>
                <a:gd name="connsiteY31" fmla="*/ 414574 h 959816"/>
                <a:gd name="connsiteX32" fmla="*/ 1237019 w 1253752"/>
                <a:gd name="connsiteY32" fmla="*/ 409002 h 959816"/>
                <a:gd name="connsiteX33" fmla="*/ 1229211 w 1253752"/>
                <a:gd name="connsiteY33" fmla="*/ 409002 h 959816"/>
                <a:gd name="connsiteX34" fmla="*/ 1224749 w 1253752"/>
                <a:gd name="connsiteY34" fmla="*/ 417918 h 959816"/>
                <a:gd name="connsiteX35" fmla="*/ 1221960 w 1253752"/>
                <a:gd name="connsiteY35" fmla="*/ 430734 h 959816"/>
                <a:gd name="connsiteX36" fmla="*/ 1209132 w 1253752"/>
                <a:gd name="connsiteY36" fmla="*/ 448008 h 959816"/>
                <a:gd name="connsiteX37" fmla="*/ 1204670 w 1253752"/>
                <a:gd name="connsiteY37" fmla="*/ 462495 h 959816"/>
                <a:gd name="connsiteX38" fmla="*/ 1202439 w 1253752"/>
                <a:gd name="connsiteY38" fmla="*/ 478098 h 959816"/>
                <a:gd name="connsiteX39" fmla="*/ 1196861 w 1253752"/>
                <a:gd name="connsiteY39" fmla="*/ 488128 h 959816"/>
                <a:gd name="connsiteX40" fmla="*/ 1190168 w 1253752"/>
                <a:gd name="connsiteY40" fmla="*/ 499272 h 959816"/>
                <a:gd name="connsiteX41" fmla="*/ 1180128 w 1253752"/>
                <a:gd name="connsiteY41" fmla="*/ 503730 h 959816"/>
                <a:gd name="connsiteX42" fmla="*/ 1165627 w 1253752"/>
                <a:gd name="connsiteY42" fmla="*/ 509302 h 959816"/>
                <a:gd name="connsiteX43" fmla="*/ 1148894 w 1253752"/>
                <a:gd name="connsiteY43" fmla="*/ 513760 h 959816"/>
                <a:gd name="connsiteX44" fmla="*/ 1136623 w 1253752"/>
                <a:gd name="connsiteY44" fmla="*/ 519332 h 959816"/>
                <a:gd name="connsiteX45" fmla="*/ 1129930 w 1253752"/>
                <a:gd name="connsiteY45" fmla="*/ 527133 h 959816"/>
                <a:gd name="connsiteX46" fmla="*/ 1137739 w 1253752"/>
                <a:gd name="connsiteY46" fmla="*/ 534934 h 959816"/>
                <a:gd name="connsiteX47" fmla="*/ 1138854 w 1253752"/>
                <a:gd name="connsiteY47" fmla="*/ 544965 h 959816"/>
                <a:gd name="connsiteX48" fmla="*/ 1142201 w 1253752"/>
                <a:gd name="connsiteY48" fmla="*/ 554995 h 959816"/>
                <a:gd name="connsiteX49" fmla="*/ 1157818 w 1253752"/>
                <a:gd name="connsiteY49" fmla="*/ 556109 h 959816"/>
                <a:gd name="connsiteX50" fmla="*/ 1150009 w 1253752"/>
                <a:gd name="connsiteY50" fmla="*/ 566139 h 959816"/>
                <a:gd name="connsiteX51" fmla="*/ 1151125 w 1253752"/>
                <a:gd name="connsiteY51" fmla="*/ 575055 h 959816"/>
                <a:gd name="connsiteX52" fmla="*/ 1150009 w 1253752"/>
                <a:gd name="connsiteY52" fmla="*/ 576169 h 959816"/>
                <a:gd name="connsiteX53" fmla="*/ 1139970 w 1253752"/>
                <a:gd name="connsiteY53" fmla="*/ 582856 h 959816"/>
                <a:gd name="connsiteX54" fmla="*/ 1138854 w 1253752"/>
                <a:gd name="connsiteY54" fmla="*/ 598458 h 959816"/>
                <a:gd name="connsiteX55" fmla="*/ 1136623 w 1253752"/>
                <a:gd name="connsiteY55" fmla="*/ 612946 h 959816"/>
                <a:gd name="connsiteX56" fmla="*/ 1118775 w 1253752"/>
                <a:gd name="connsiteY56" fmla="*/ 621861 h 959816"/>
                <a:gd name="connsiteX57" fmla="*/ 1107620 w 1253752"/>
                <a:gd name="connsiteY57" fmla="*/ 627434 h 959816"/>
                <a:gd name="connsiteX58" fmla="*/ 1105389 w 1253752"/>
                <a:gd name="connsiteY58" fmla="*/ 651951 h 959816"/>
                <a:gd name="connsiteX59" fmla="*/ 1097580 w 1253752"/>
                <a:gd name="connsiteY59" fmla="*/ 661981 h 959816"/>
                <a:gd name="connsiteX60" fmla="*/ 1087541 w 1253752"/>
                <a:gd name="connsiteY60" fmla="*/ 669783 h 959816"/>
                <a:gd name="connsiteX61" fmla="*/ 1075270 w 1253752"/>
                <a:gd name="connsiteY61" fmla="*/ 668668 h 959816"/>
                <a:gd name="connsiteX62" fmla="*/ 1059653 w 1253752"/>
                <a:gd name="connsiteY62" fmla="*/ 666439 h 959816"/>
                <a:gd name="connsiteX63" fmla="*/ 1047382 w 1253752"/>
                <a:gd name="connsiteY63" fmla="*/ 668668 h 959816"/>
                <a:gd name="connsiteX64" fmla="*/ 1030649 w 1253752"/>
                <a:gd name="connsiteY64" fmla="*/ 659752 h 959816"/>
                <a:gd name="connsiteX65" fmla="*/ 1017263 w 1253752"/>
                <a:gd name="connsiteY65" fmla="*/ 666439 h 959816"/>
                <a:gd name="connsiteX66" fmla="*/ 1004993 w 1253752"/>
                <a:gd name="connsiteY66" fmla="*/ 675355 h 959816"/>
                <a:gd name="connsiteX67" fmla="*/ 984913 w 1253752"/>
                <a:gd name="connsiteY67" fmla="*/ 684270 h 959816"/>
                <a:gd name="connsiteX68" fmla="*/ 965950 w 1253752"/>
                <a:gd name="connsiteY68" fmla="*/ 694300 h 959816"/>
                <a:gd name="connsiteX69" fmla="*/ 953679 w 1253752"/>
                <a:gd name="connsiteY69" fmla="*/ 695415 h 959816"/>
                <a:gd name="connsiteX70" fmla="*/ 940293 w 1253752"/>
                <a:gd name="connsiteY70" fmla="*/ 694300 h 959816"/>
                <a:gd name="connsiteX71" fmla="*/ 923560 w 1253752"/>
                <a:gd name="connsiteY71" fmla="*/ 706559 h 959816"/>
                <a:gd name="connsiteX72" fmla="*/ 914636 w 1253752"/>
                <a:gd name="connsiteY72" fmla="*/ 718818 h 959816"/>
                <a:gd name="connsiteX73" fmla="*/ 914431 w 1253752"/>
                <a:gd name="connsiteY73" fmla="*/ 719293 h 959816"/>
                <a:gd name="connsiteX74" fmla="*/ 922227 w 1253752"/>
                <a:gd name="connsiteY74" fmla="*/ 739081 h 959816"/>
                <a:gd name="connsiteX75" fmla="*/ 924455 w 1253752"/>
                <a:gd name="connsiteY75" fmla="*/ 750230 h 959816"/>
                <a:gd name="connsiteX76" fmla="*/ 934479 w 1253752"/>
                <a:gd name="connsiteY76" fmla="*/ 760263 h 959816"/>
                <a:gd name="connsiteX77" fmla="*/ 940048 w 1253752"/>
                <a:gd name="connsiteY77" fmla="*/ 766952 h 959816"/>
                <a:gd name="connsiteX78" fmla="*/ 951186 w 1253752"/>
                <a:gd name="connsiteY78" fmla="*/ 773641 h 959816"/>
                <a:gd name="connsiteX79" fmla="*/ 960096 w 1253752"/>
                <a:gd name="connsiteY79" fmla="*/ 782559 h 959816"/>
                <a:gd name="connsiteX80" fmla="*/ 958983 w 1253752"/>
                <a:gd name="connsiteY80" fmla="*/ 804856 h 959816"/>
                <a:gd name="connsiteX81" fmla="*/ 961210 w 1253752"/>
                <a:gd name="connsiteY81" fmla="*/ 822693 h 959816"/>
                <a:gd name="connsiteX82" fmla="*/ 961210 w 1253752"/>
                <a:gd name="connsiteY82" fmla="*/ 837186 h 959816"/>
                <a:gd name="connsiteX83" fmla="*/ 961210 w 1253752"/>
                <a:gd name="connsiteY83" fmla="*/ 851678 h 959816"/>
                <a:gd name="connsiteX84" fmla="*/ 946731 w 1253752"/>
                <a:gd name="connsiteY84" fmla="*/ 862827 h 959816"/>
                <a:gd name="connsiteX85" fmla="*/ 934479 w 1253752"/>
                <a:gd name="connsiteY85" fmla="*/ 867286 h 959816"/>
                <a:gd name="connsiteX86" fmla="*/ 921113 w 1253752"/>
                <a:gd name="connsiteY86" fmla="*/ 868401 h 959816"/>
                <a:gd name="connsiteX87" fmla="*/ 906634 w 1253752"/>
                <a:gd name="connsiteY87" fmla="*/ 878434 h 959816"/>
                <a:gd name="connsiteX88" fmla="*/ 895496 w 1253752"/>
                <a:gd name="connsiteY88" fmla="*/ 887353 h 959816"/>
                <a:gd name="connsiteX89" fmla="*/ 895496 w 1253752"/>
                <a:gd name="connsiteY89" fmla="*/ 898501 h 959816"/>
                <a:gd name="connsiteX90" fmla="*/ 904406 w 1253752"/>
                <a:gd name="connsiteY90" fmla="*/ 908534 h 959816"/>
                <a:gd name="connsiteX91" fmla="*/ 913317 w 1253752"/>
                <a:gd name="connsiteY91" fmla="*/ 919683 h 959816"/>
                <a:gd name="connsiteX92" fmla="*/ 913317 w 1253752"/>
                <a:gd name="connsiteY92" fmla="*/ 931946 h 959816"/>
                <a:gd name="connsiteX93" fmla="*/ 912203 w 1253752"/>
                <a:gd name="connsiteY93" fmla="*/ 944209 h 959816"/>
                <a:gd name="connsiteX94" fmla="*/ 912203 w 1253752"/>
                <a:gd name="connsiteY94" fmla="*/ 959816 h 959816"/>
                <a:gd name="connsiteX95" fmla="*/ 895496 w 1253752"/>
                <a:gd name="connsiteY95" fmla="*/ 955357 h 959816"/>
                <a:gd name="connsiteX96" fmla="*/ 886586 w 1253752"/>
                <a:gd name="connsiteY96" fmla="*/ 948668 h 959816"/>
                <a:gd name="connsiteX97" fmla="*/ 877675 w 1253752"/>
                <a:gd name="connsiteY97" fmla="*/ 935290 h 959816"/>
                <a:gd name="connsiteX98" fmla="*/ 866537 w 1253752"/>
                <a:gd name="connsiteY98" fmla="*/ 921912 h 959816"/>
                <a:gd name="connsiteX99" fmla="*/ 853172 w 1253752"/>
                <a:gd name="connsiteY99" fmla="*/ 925257 h 959816"/>
                <a:gd name="connsiteX100" fmla="*/ 835351 w 1253752"/>
                <a:gd name="connsiteY100" fmla="*/ 925257 h 959816"/>
                <a:gd name="connsiteX101" fmla="*/ 819757 w 1253752"/>
                <a:gd name="connsiteY101" fmla="*/ 926372 h 959816"/>
                <a:gd name="connsiteX102" fmla="*/ 806392 w 1253752"/>
                <a:gd name="connsiteY102" fmla="*/ 912994 h 959816"/>
                <a:gd name="connsiteX103" fmla="*/ 803050 w 1253752"/>
                <a:gd name="connsiteY103" fmla="*/ 898501 h 959816"/>
                <a:gd name="connsiteX104" fmla="*/ 788571 w 1253752"/>
                <a:gd name="connsiteY104" fmla="*/ 895157 h 959816"/>
                <a:gd name="connsiteX105" fmla="*/ 776319 w 1253752"/>
                <a:gd name="connsiteY105" fmla="*/ 889582 h 959816"/>
                <a:gd name="connsiteX106" fmla="*/ 768523 w 1253752"/>
                <a:gd name="connsiteY106" fmla="*/ 877319 h 959816"/>
                <a:gd name="connsiteX107" fmla="*/ 766295 w 1253752"/>
                <a:gd name="connsiteY107" fmla="*/ 861712 h 959816"/>
                <a:gd name="connsiteX108" fmla="*/ 765181 w 1253752"/>
                <a:gd name="connsiteY108" fmla="*/ 844990 h 959816"/>
                <a:gd name="connsiteX109" fmla="*/ 766295 w 1253752"/>
                <a:gd name="connsiteY109" fmla="*/ 824923 h 959816"/>
                <a:gd name="connsiteX110" fmla="*/ 756271 w 1253752"/>
                <a:gd name="connsiteY110" fmla="*/ 812660 h 959816"/>
                <a:gd name="connsiteX111" fmla="*/ 742905 w 1253752"/>
                <a:gd name="connsiteY111" fmla="*/ 805971 h 959816"/>
                <a:gd name="connsiteX112" fmla="*/ 719515 w 1253752"/>
                <a:gd name="connsiteY112" fmla="*/ 808200 h 959816"/>
                <a:gd name="connsiteX113" fmla="*/ 699467 w 1253752"/>
                <a:gd name="connsiteY113" fmla="*/ 807086 h 959816"/>
                <a:gd name="connsiteX114" fmla="*/ 689443 w 1253752"/>
                <a:gd name="connsiteY114" fmla="*/ 826038 h 959816"/>
                <a:gd name="connsiteX115" fmla="*/ 681646 w 1253752"/>
                <a:gd name="connsiteY115" fmla="*/ 838301 h 959816"/>
                <a:gd name="connsiteX116" fmla="*/ 669394 w 1253752"/>
                <a:gd name="connsiteY116" fmla="*/ 848334 h 959816"/>
                <a:gd name="connsiteX117" fmla="*/ 649346 w 1253752"/>
                <a:gd name="connsiteY117" fmla="*/ 850564 h 959816"/>
                <a:gd name="connsiteX118" fmla="*/ 619273 w 1253752"/>
                <a:gd name="connsiteY118" fmla="*/ 848334 h 959816"/>
                <a:gd name="connsiteX119" fmla="*/ 620387 w 1253752"/>
                <a:gd name="connsiteY119" fmla="*/ 837186 h 959816"/>
                <a:gd name="connsiteX120" fmla="*/ 615932 w 1253752"/>
                <a:gd name="connsiteY120" fmla="*/ 821578 h 959816"/>
                <a:gd name="connsiteX121" fmla="*/ 604794 w 1253752"/>
                <a:gd name="connsiteY121" fmla="*/ 816004 h 959816"/>
                <a:gd name="connsiteX122" fmla="*/ 594770 w 1253752"/>
                <a:gd name="connsiteY122" fmla="*/ 814889 h 959816"/>
                <a:gd name="connsiteX123" fmla="*/ 589201 w 1253752"/>
                <a:gd name="connsiteY123" fmla="*/ 801511 h 959816"/>
                <a:gd name="connsiteX124" fmla="*/ 586973 w 1253752"/>
                <a:gd name="connsiteY124" fmla="*/ 788134 h 959816"/>
                <a:gd name="connsiteX125" fmla="*/ 588087 w 1253752"/>
                <a:gd name="connsiteY125" fmla="*/ 772526 h 959816"/>
                <a:gd name="connsiteX126" fmla="*/ 578063 w 1253752"/>
                <a:gd name="connsiteY126" fmla="*/ 761378 h 959816"/>
                <a:gd name="connsiteX127" fmla="*/ 566925 w 1253752"/>
                <a:gd name="connsiteY127" fmla="*/ 755804 h 959816"/>
                <a:gd name="connsiteX128" fmla="*/ 555787 w 1253752"/>
                <a:gd name="connsiteY128" fmla="*/ 760263 h 959816"/>
                <a:gd name="connsiteX129" fmla="*/ 545763 w 1253752"/>
                <a:gd name="connsiteY129" fmla="*/ 774756 h 959816"/>
                <a:gd name="connsiteX130" fmla="*/ 532397 w 1253752"/>
                <a:gd name="connsiteY130" fmla="*/ 781445 h 959816"/>
                <a:gd name="connsiteX131" fmla="*/ 520145 w 1253752"/>
                <a:gd name="connsiteY131" fmla="*/ 785904 h 959816"/>
                <a:gd name="connsiteX132" fmla="*/ 498983 w 1253752"/>
                <a:gd name="connsiteY132" fmla="*/ 784789 h 959816"/>
                <a:gd name="connsiteX133" fmla="*/ 484503 w 1253752"/>
                <a:gd name="connsiteY133" fmla="*/ 778100 h 959816"/>
                <a:gd name="connsiteX134" fmla="*/ 465569 w 1253752"/>
                <a:gd name="connsiteY134" fmla="*/ 783674 h 959816"/>
                <a:gd name="connsiteX135" fmla="*/ 449976 w 1253752"/>
                <a:gd name="connsiteY135" fmla="*/ 788134 h 959816"/>
                <a:gd name="connsiteX136" fmla="*/ 436610 w 1253752"/>
                <a:gd name="connsiteY136" fmla="*/ 797052 h 959816"/>
                <a:gd name="connsiteX137" fmla="*/ 424358 w 1253752"/>
                <a:gd name="connsiteY137" fmla="*/ 808200 h 959816"/>
                <a:gd name="connsiteX138" fmla="*/ 412106 w 1253752"/>
                <a:gd name="connsiteY138" fmla="*/ 797052 h 959816"/>
                <a:gd name="connsiteX139" fmla="*/ 406537 w 1253752"/>
                <a:gd name="connsiteY139" fmla="*/ 794823 h 959816"/>
                <a:gd name="connsiteX140" fmla="*/ 390944 w 1253752"/>
                <a:gd name="connsiteY140" fmla="*/ 803741 h 959816"/>
                <a:gd name="connsiteX141" fmla="*/ 379806 w 1253752"/>
                <a:gd name="connsiteY141" fmla="*/ 810430 h 959816"/>
                <a:gd name="connsiteX142" fmla="*/ 367554 w 1253752"/>
                <a:gd name="connsiteY142" fmla="*/ 803741 h 959816"/>
                <a:gd name="connsiteX143" fmla="*/ 357530 w 1253752"/>
                <a:gd name="connsiteY143" fmla="*/ 794823 h 959816"/>
                <a:gd name="connsiteX144" fmla="*/ 350380 w 1253752"/>
                <a:gd name="connsiteY144" fmla="*/ 779407 h 959816"/>
                <a:gd name="connsiteX145" fmla="*/ 350290 w 1253752"/>
                <a:gd name="connsiteY145" fmla="*/ 779494 h 959816"/>
                <a:gd name="connsiteX146" fmla="*/ 345278 w 1253752"/>
                <a:gd name="connsiteY146" fmla="*/ 774756 h 959816"/>
                <a:gd name="connsiteX147" fmla="*/ 338595 w 1253752"/>
                <a:gd name="connsiteY147" fmla="*/ 768067 h 959816"/>
                <a:gd name="connsiteX148" fmla="*/ 327457 w 1253752"/>
                <a:gd name="connsiteY148" fmla="*/ 764722 h 959816"/>
                <a:gd name="connsiteX149" fmla="*/ 319661 w 1253752"/>
                <a:gd name="connsiteY149" fmla="*/ 766952 h 959816"/>
                <a:gd name="connsiteX150" fmla="*/ 311864 w 1253752"/>
                <a:gd name="connsiteY150" fmla="*/ 776985 h 959816"/>
                <a:gd name="connsiteX151" fmla="*/ 299612 w 1253752"/>
                <a:gd name="connsiteY151" fmla="*/ 779215 h 959816"/>
                <a:gd name="connsiteX152" fmla="*/ 289588 w 1253752"/>
                <a:gd name="connsiteY152" fmla="*/ 778100 h 959816"/>
                <a:gd name="connsiteX153" fmla="*/ 281792 w 1253752"/>
                <a:gd name="connsiteY153" fmla="*/ 777543 h 959816"/>
                <a:gd name="connsiteX154" fmla="*/ 275387 w 1253752"/>
                <a:gd name="connsiteY154" fmla="*/ 777543 h 959816"/>
                <a:gd name="connsiteX155" fmla="*/ 263971 w 1253752"/>
                <a:gd name="connsiteY155" fmla="*/ 764722 h 959816"/>
                <a:gd name="connsiteX156" fmla="*/ 251719 w 1253752"/>
                <a:gd name="connsiteY156" fmla="*/ 764722 h 959816"/>
                <a:gd name="connsiteX157" fmla="*/ 241695 w 1253752"/>
                <a:gd name="connsiteY157" fmla="*/ 766952 h 959816"/>
                <a:gd name="connsiteX158" fmla="*/ 232784 w 1253752"/>
                <a:gd name="connsiteY158" fmla="*/ 758591 h 959816"/>
                <a:gd name="connsiteX159" fmla="*/ 225266 w 1253752"/>
                <a:gd name="connsiteY159" fmla="*/ 751066 h 959816"/>
                <a:gd name="connsiteX160" fmla="*/ 212736 w 1253752"/>
                <a:gd name="connsiteY160" fmla="*/ 762493 h 959816"/>
                <a:gd name="connsiteX161" fmla="*/ 206053 w 1253752"/>
                <a:gd name="connsiteY161" fmla="*/ 775871 h 959816"/>
                <a:gd name="connsiteX162" fmla="*/ 191574 w 1253752"/>
                <a:gd name="connsiteY162" fmla="*/ 774756 h 959816"/>
                <a:gd name="connsiteX163" fmla="*/ 182663 w 1253752"/>
                <a:gd name="connsiteY163" fmla="*/ 787019 h 959816"/>
                <a:gd name="connsiteX164" fmla="*/ 172639 w 1253752"/>
                <a:gd name="connsiteY164" fmla="*/ 794823 h 959816"/>
                <a:gd name="connsiteX165" fmla="*/ 155932 w 1253752"/>
                <a:gd name="connsiteY165" fmla="*/ 789248 h 959816"/>
                <a:gd name="connsiteX166" fmla="*/ 144794 w 1253752"/>
                <a:gd name="connsiteY166" fmla="*/ 773641 h 959816"/>
                <a:gd name="connsiteX167" fmla="*/ 129201 w 1253752"/>
                <a:gd name="connsiteY167" fmla="*/ 763608 h 959816"/>
                <a:gd name="connsiteX168" fmla="*/ 126973 w 1253752"/>
                <a:gd name="connsiteY168" fmla="*/ 743541 h 959816"/>
                <a:gd name="connsiteX169" fmla="*/ 119177 w 1253752"/>
                <a:gd name="connsiteY169" fmla="*/ 731278 h 959816"/>
                <a:gd name="connsiteX170" fmla="*/ 119734 w 1253752"/>
                <a:gd name="connsiteY170" fmla="*/ 710932 h 959816"/>
                <a:gd name="connsiteX171" fmla="*/ 148136 w 1253752"/>
                <a:gd name="connsiteY171" fmla="*/ 715670 h 959816"/>
                <a:gd name="connsiteX172" fmla="*/ 163729 w 1253752"/>
                <a:gd name="connsiteY172" fmla="*/ 708981 h 959816"/>
                <a:gd name="connsiteX173" fmla="*/ 165956 w 1253752"/>
                <a:gd name="connsiteY173" fmla="*/ 695603 h 959816"/>
                <a:gd name="connsiteX174" fmla="*/ 168184 w 1253752"/>
                <a:gd name="connsiteY174" fmla="*/ 679996 h 959816"/>
                <a:gd name="connsiteX175" fmla="*/ 145908 w 1253752"/>
                <a:gd name="connsiteY175" fmla="*/ 681111 h 959816"/>
                <a:gd name="connsiteX176" fmla="*/ 126973 w 1253752"/>
                <a:gd name="connsiteY176" fmla="*/ 675537 h 959816"/>
                <a:gd name="connsiteX177" fmla="*/ 118063 w 1253752"/>
                <a:gd name="connsiteY177" fmla="*/ 657699 h 959816"/>
                <a:gd name="connsiteX178" fmla="*/ 114722 w 1253752"/>
                <a:gd name="connsiteY178" fmla="*/ 640977 h 959816"/>
                <a:gd name="connsiteX179" fmla="*/ 101356 w 1253752"/>
                <a:gd name="connsiteY179" fmla="*/ 615336 h 959816"/>
                <a:gd name="connsiteX180" fmla="*/ 105811 w 1253752"/>
                <a:gd name="connsiteY180" fmla="*/ 601958 h 959816"/>
                <a:gd name="connsiteX181" fmla="*/ 116949 w 1253752"/>
                <a:gd name="connsiteY181" fmla="*/ 586351 h 959816"/>
                <a:gd name="connsiteX182" fmla="*/ 123632 w 1253752"/>
                <a:gd name="connsiteY182" fmla="*/ 570743 h 959816"/>
                <a:gd name="connsiteX183" fmla="*/ 125860 w 1253752"/>
                <a:gd name="connsiteY183" fmla="*/ 549562 h 959816"/>
                <a:gd name="connsiteX184" fmla="*/ 122518 w 1253752"/>
                <a:gd name="connsiteY184" fmla="*/ 528380 h 959816"/>
                <a:gd name="connsiteX185" fmla="*/ 120291 w 1253752"/>
                <a:gd name="connsiteY185" fmla="*/ 510543 h 959816"/>
                <a:gd name="connsiteX186" fmla="*/ 112494 w 1253752"/>
                <a:gd name="connsiteY186" fmla="*/ 497165 h 959816"/>
                <a:gd name="connsiteX187" fmla="*/ 99128 w 1253752"/>
                <a:gd name="connsiteY187" fmla="*/ 479328 h 959816"/>
                <a:gd name="connsiteX188" fmla="*/ 99128 w 1253752"/>
                <a:gd name="connsiteY188" fmla="*/ 457031 h 959816"/>
                <a:gd name="connsiteX189" fmla="*/ 101356 w 1253752"/>
                <a:gd name="connsiteY189" fmla="*/ 432505 h 959816"/>
                <a:gd name="connsiteX190" fmla="*/ 98015 w 1253752"/>
                <a:gd name="connsiteY190" fmla="*/ 411324 h 959816"/>
                <a:gd name="connsiteX191" fmla="*/ 93559 w 1253752"/>
                <a:gd name="connsiteY191" fmla="*/ 393487 h 959816"/>
                <a:gd name="connsiteX192" fmla="*/ 89104 w 1253752"/>
                <a:gd name="connsiteY192" fmla="*/ 372305 h 959816"/>
                <a:gd name="connsiteX193" fmla="*/ 79080 w 1253752"/>
                <a:gd name="connsiteY193" fmla="*/ 353353 h 959816"/>
                <a:gd name="connsiteX194" fmla="*/ 63487 w 1253752"/>
                <a:gd name="connsiteY194" fmla="*/ 336631 h 959816"/>
                <a:gd name="connsiteX195" fmla="*/ 47893 w 1253752"/>
                <a:gd name="connsiteY195" fmla="*/ 323253 h 959816"/>
                <a:gd name="connsiteX196" fmla="*/ 38983 w 1253752"/>
                <a:gd name="connsiteY196" fmla="*/ 305416 h 959816"/>
                <a:gd name="connsiteX197" fmla="*/ 33414 w 1253752"/>
                <a:gd name="connsiteY197" fmla="*/ 287579 h 959816"/>
                <a:gd name="connsiteX198" fmla="*/ 37869 w 1253752"/>
                <a:gd name="connsiteY198" fmla="*/ 268627 h 959816"/>
                <a:gd name="connsiteX199" fmla="*/ 37869 w 1253752"/>
                <a:gd name="connsiteY199" fmla="*/ 255249 h 959816"/>
                <a:gd name="connsiteX200" fmla="*/ 21162 w 1253752"/>
                <a:gd name="connsiteY200" fmla="*/ 241871 h 959816"/>
                <a:gd name="connsiteX201" fmla="*/ 36755 w 1253752"/>
                <a:gd name="connsiteY201" fmla="*/ 226263 h 959816"/>
                <a:gd name="connsiteX202" fmla="*/ 37869 w 1253752"/>
                <a:gd name="connsiteY202" fmla="*/ 207311 h 959816"/>
                <a:gd name="connsiteX203" fmla="*/ 35642 w 1253752"/>
                <a:gd name="connsiteY203" fmla="*/ 183900 h 959816"/>
                <a:gd name="connsiteX204" fmla="*/ 17821 w 1253752"/>
                <a:gd name="connsiteY204" fmla="*/ 172752 h 959816"/>
                <a:gd name="connsiteX205" fmla="*/ 0 w 1253752"/>
                <a:gd name="connsiteY205" fmla="*/ 160489 h 959816"/>
                <a:gd name="connsiteX206" fmla="*/ 6683 w 1253752"/>
                <a:gd name="connsiteY206" fmla="*/ 133733 h 959816"/>
                <a:gd name="connsiteX207" fmla="*/ 32300 w 1253752"/>
                <a:gd name="connsiteY207" fmla="*/ 142652 h 959816"/>
                <a:gd name="connsiteX208" fmla="*/ 69056 w 1253752"/>
                <a:gd name="connsiteY208" fmla="*/ 156030 h 959816"/>
                <a:gd name="connsiteX209" fmla="*/ 90218 w 1253752"/>
                <a:gd name="connsiteY209" fmla="*/ 169407 h 959816"/>
                <a:gd name="connsiteX210" fmla="*/ 113608 w 1253752"/>
                <a:gd name="connsiteY210" fmla="*/ 189474 h 959816"/>
                <a:gd name="connsiteX211" fmla="*/ 130315 w 1253752"/>
                <a:gd name="connsiteY211" fmla="*/ 176096 h 959816"/>
                <a:gd name="connsiteX212" fmla="*/ 154818 w 1253752"/>
                <a:gd name="connsiteY212" fmla="*/ 160489 h 959816"/>
                <a:gd name="connsiteX213" fmla="*/ 189346 w 1253752"/>
                <a:gd name="connsiteY213" fmla="*/ 161604 h 959816"/>
                <a:gd name="connsiteX214" fmla="*/ 214964 w 1253752"/>
                <a:gd name="connsiteY214" fmla="*/ 160489 h 959816"/>
                <a:gd name="connsiteX215" fmla="*/ 232784 w 1253752"/>
                <a:gd name="connsiteY215" fmla="*/ 160489 h 959816"/>
                <a:gd name="connsiteX216" fmla="*/ 252833 w 1253752"/>
                <a:gd name="connsiteY216" fmla="*/ 211771 h 959816"/>
                <a:gd name="connsiteX217" fmla="*/ 229443 w 1253752"/>
                <a:gd name="connsiteY217" fmla="*/ 210656 h 959816"/>
                <a:gd name="connsiteX218" fmla="*/ 218305 w 1253752"/>
                <a:gd name="connsiteY218" fmla="*/ 245215 h 959816"/>
                <a:gd name="connsiteX219" fmla="*/ 239467 w 1253752"/>
                <a:gd name="connsiteY219" fmla="*/ 264167 h 959816"/>
                <a:gd name="connsiteX220" fmla="*/ 261743 w 1253752"/>
                <a:gd name="connsiteY220" fmla="*/ 296497 h 959816"/>
                <a:gd name="connsiteX221" fmla="*/ 261743 w 1253752"/>
                <a:gd name="connsiteY221" fmla="*/ 344434 h 959816"/>
                <a:gd name="connsiteX222" fmla="*/ 278729 w 1253752"/>
                <a:gd name="connsiteY222" fmla="*/ 337188 h 959816"/>
                <a:gd name="connsiteX223" fmla="*/ 305181 w 1253752"/>
                <a:gd name="connsiteY223" fmla="*/ 331057 h 959816"/>
                <a:gd name="connsiteX224" fmla="*/ 328571 w 1253752"/>
                <a:gd name="connsiteY224" fmla="*/ 319908 h 959816"/>
                <a:gd name="connsiteX225" fmla="*/ 344164 w 1253752"/>
                <a:gd name="connsiteY225" fmla="*/ 331057 h 959816"/>
                <a:gd name="connsiteX226" fmla="*/ 368668 w 1253752"/>
                <a:gd name="connsiteY226" fmla="*/ 342205 h 959816"/>
                <a:gd name="connsiteX227" fmla="*/ 390944 w 1253752"/>
                <a:gd name="connsiteY227" fmla="*/ 348894 h 959816"/>
                <a:gd name="connsiteX228" fmla="*/ 417675 w 1253752"/>
                <a:gd name="connsiteY228" fmla="*/ 348894 h 959816"/>
                <a:gd name="connsiteX229" fmla="*/ 439951 w 1253752"/>
                <a:gd name="connsiteY229" fmla="*/ 353353 h 959816"/>
                <a:gd name="connsiteX230" fmla="*/ 462227 w 1253752"/>
                <a:gd name="connsiteY230" fmla="*/ 356698 h 959816"/>
                <a:gd name="connsiteX231" fmla="*/ 491186 w 1253752"/>
                <a:gd name="connsiteY231" fmla="*/ 357812 h 959816"/>
                <a:gd name="connsiteX232" fmla="*/ 516804 w 1253752"/>
                <a:gd name="connsiteY232" fmla="*/ 365616 h 959816"/>
                <a:gd name="connsiteX233" fmla="*/ 544649 w 1253752"/>
                <a:gd name="connsiteY233" fmla="*/ 383453 h 959816"/>
                <a:gd name="connsiteX234" fmla="*/ 566925 w 1253752"/>
                <a:gd name="connsiteY234" fmla="*/ 395716 h 959816"/>
                <a:gd name="connsiteX235" fmla="*/ 590315 w 1253752"/>
                <a:gd name="connsiteY235" fmla="*/ 386798 h 959816"/>
                <a:gd name="connsiteX236" fmla="*/ 622615 w 1253752"/>
                <a:gd name="connsiteY236" fmla="*/ 374535 h 959816"/>
                <a:gd name="connsiteX237" fmla="*/ 654915 w 1253752"/>
                <a:gd name="connsiteY237" fmla="*/ 361157 h 959816"/>
                <a:gd name="connsiteX238" fmla="*/ 676077 w 1253752"/>
                <a:gd name="connsiteY238" fmla="*/ 347779 h 959816"/>
                <a:gd name="connsiteX239" fmla="*/ 692784 w 1253752"/>
                <a:gd name="connsiteY239" fmla="*/ 333286 h 959816"/>
                <a:gd name="connsiteX240" fmla="*/ 712833 w 1253752"/>
                <a:gd name="connsiteY240" fmla="*/ 331057 h 959816"/>
                <a:gd name="connsiteX241" fmla="*/ 730653 w 1253752"/>
                <a:gd name="connsiteY241" fmla="*/ 316564 h 959816"/>
                <a:gd name="connsiteX242" fmla="*/ 735702 w 1253752"/>
                <a:gd name="connsiteY242" fmla="*/ 317406 h 959816"/>
                <a:gd name="connsiteX243" fmla="*/ 730576 w 1253752"/>
                <a:gd name="connsiteY243" fmla="*/ 316224 h 959816"/>
                <a:gd name="connsiteX244" fmla="*/ 711613 w 1253752"/>
                <a:gd name="connsiteY244" fmla="*/ 308702 h 959816"/>
                <a:gd name="connsiteX245" fmla="*/ 692649 w 1253752"/>
                <a:gd name="connsiteY245" fmla="*/ 298672 h 959816"/>
                <a:gd name="connsiteX246" fmla="*/ 671454 w 1253752"/>
                <a:gd name="connsiteY246" fmla="*/ 284184 h 959816"/>
                <a:gd name="connsiteX247" fmla="*/ 674801 w 1253752"/>
                <a:gd name="connsiteY247" fmla="*/ 264124 h 959816"/>
                <a:gd name="connsiteX248" fmla="*/ 682609 w 1253752"/>
                <a:gd name="connsiteY248" fmla="*/ 238492 h 959816"/>
                <a:gd name="connsiteX249" fmla="*/ 695995 w 1253752"/>
                <a:gd name="connsiteY249" fmla="*/ 217317 h 959816"/>
                <a:gd name="connsiteX250" fmla="*/ 709382 w 1253752"/>
                <a:gd name="connsiteY250" fmla="*/ 197257 h 959816"/>
                <a:gd name="connsiteX251" fmla="*/ 726114 w 1253752"/>
                <a:gd name="connsiteY251" fmla="*/ 172739 h 959816"/>
                <a:gd name="connsiteX252" fmla="*/ 761811 w 1253752"/>
                <a:gd name="connsiteY252" fmla="*/ 150450 h 959816"/>
                <a:gd name="connsiteX253" fmla="*/ 796392 w 1253752"/>
                <a:gd name="connsiteY253" fmla="*/ 133734 h 959816"/>
                <a:gd name="connsiteX254" fmla="*/ 845474 w 1253752"/>
                <a:gd name="connsiteY254" fmla="*/ 118131 h 959816"/>
                <a:gd name="connsiteX255" fmla="*/ 894557 w 1253752"/>
                <a:gd name="connsiteY255" fmla="*/ 101415 h 959816"/>
                <a:gd name="connsiteX256" fmla="*/ 935831 w 1253752"/>
                <a:gd name="connsiteY256" fmla="*/ 85812 h 959816"/>
                <a:gd name="connsiteX257" fmla="*/ 1004993 w 1253752"/>
                <a:gd name="connsiteY257" fmla="*/ 70210 h 959816"/>
                <a:gd name="connsiteX258" fmla="*/ 1031765 w 1253752"/>
                <a:gd name="connsiteY258" fmla="*/ 52379 h 959816"/>
                <a:gd name="connsiteX259" fmla="*/ 1054075 w 1253752"/>
                <a:gd name="connsiteY259" fmla="*/ 37891 h 959816"/>
                <a:gd name="connsiteX260" fmla="*/ 1077501 w 1253752"/>
                <a:gd name="connsiteY260" fmla="*/ 22289 h 959816"/>
                <a:gd name="connsiteX261" fmla="*/ 1087541 w 1253752"/>
                <a:gd name="connsiteY261" fmla="*/ 10030 h 959816"/>
                <a:gd name="connsiteX262" fmla="*/ 1103158 w 1253752"/>
                <a:gd name="connsiteY262" fmla="*/ 1114 h 959816"/>
                <a:gd name="connsiteX263" fmla="*/ 1124353 w 1253752"/>
                <a:gd name="connsiteY263" fmla="*/ 0 h 95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253752" h="959816">
                  <a:moveTo>
                    <a:pt x="1124353" y="0"/>
                  </a:moveTo>
                  <a:lnTo>
                    <a:pt x="1137739" y="1114"/>
                  </a:lnTo>
                  <a:lnTo>
                    <a:pt x="1146663" y="18946"/>
                  </a:lnTo>
                  <a:lnTo>
                    <a:pt x="1163396" y="35662"/>
                  </a:lnTo>
                  <a:lnTo>
                    <a:pt x="1182359" y="52379"/>
                  </a:lnTo>
                  <a:lnTo>
                    <a:pt x="1197976" y="71325"/>
                  </a:lnTo>
                  <a:lnTo>
                    <a:pt x="1214709" y="83583"/>
                  </a:lnTo>
                  <a:lnTo>
                    <a:pt x="1224749" y="95842"/>
                  </a:lnTo>
                  <a:cubicBezTo>
                    <a:pt x="1225028" y="101693"/>
                    <a:pt x="1225585" y="107822"/>
                    <a:pt x="1225864" y="113673"/>
                  </a:cubicBezTo>
                  <a:lnTo>
                    <a:pt x="1233673" y="129276"/>
                  </a:lnTo>
                  <a:lnTo>
                    <a:pt x="1237019" y="145993"/>
                  </a:lnTo>
                  <a:lnTo>
                    <a:pt x="1243434" y="161595"/>
                  </a:lnTo>
                  <a:lnTo>
                    <a:pt x="1226980" y="179426"/>
                  </a:lnTo>
                  <a:lnTo>
                    <a:pt x="1219171" y="193914"/>
                  </a:lnTo>
                  <a:lnTo>
                    <a:pt x="1238135" y="198372"/>
                  </a:lnTo>
                  <a:lnTo>
                    <a:pt x="1228095" y="216203"/>
                  </a:lnTo>
                  <a:lnTo>
                    <a:pt x="1222518" y="230691"/>
                  </a:lnTo>
                  <a:lnTo>
                    <a:pt x="1221402" y="246293"/>
                  </a:lnTo>
                  <a:lnTo>
                    <a:pt x="1232557" y="264124"/>
                  </a:lnTo>
                  <a:lnTo>
                    <a:pt x="1233673" y="280841"/>
                  </a:lnTo>
                  <a:lnTo>
                    <a:pt x="1233673" y="296443"/>
                  </a:lnTo>
                  <a:lnTo>
                    <a:pt x="1251521" y="297557"/>
                  </a:lnTo>
                  <a:lnTo>
                    <a:pt x="1240366" y="313160"/>
                  </a:lnTo>
                  <a:lnTo>
                    <a:pt x="1230326" y="325419"/>
                  </a:lnTo>
                  <a:lnTo>
                    <a:pt x="1225992" y="340575"/>
                  </a:lnTo>
                  <a:lnTo>
                    <a:pt x="1226422" y="340464"/>
                  </a:lnTo>
                  <a:lnTo>
                    <a:pt x="1234788" y="352165"/>
                  </a:lnTo>
                  <a:lnTo>
                    <a:pt x="1239250" y="359966"/>
                  </a:lnTo>
                  <a:lnTo>
                    <a:pt x="1242597" y="373340"/>
                  </a:lnTo>
                  <a:cubicBezTo>
                    <a:pt x="1243434" y="378076"/>
                    <a:pt x="1243991" y="383091"/>
                    <a:pt x="1244828" y="387828"/>
                  </a:cubicBezTo>
                  <a:cubicBezTo>
                    <a:pt x="1246223" y="392007"/>
                    <a:pt x="1247896" y="395907"/>
                    <a:pt x="1249290" y="400086"/>
                  </a:cubicBezTo>
                  <a:cubicBezTo>
                    <a:pt x="1250685" y="404823"/>
                    <a:pt x="1252358" y="409838"/>
                    <a:pt x="1253752" y="414574"/>
                  </a:cubicBezTo>
                  <a:lnTo>
                    <a:pt x="1237019" y="409002"/>
                  </a:lnTo>
                  <a:lnTo>
                    <a:pt x="1229211" y="409002"/>
                  </a:lnTo>
                  <a:cubicBezTo>
                    <a:pt x="1227816" y="412067"/>
                    <a:pt x="1225864" y="414296"/>
                    <a:pt x="1224749" y="417918"/>
                  </a:cubicBezTo>
                  <a:lnTo>
                    <a:pt x="1221960" y="430734"/>
                  </a:lnTo>
                  <a:lnTo>
                    <a:pt x="1209132" y="448008"/>
                  </a:lnTo>
                  <a:lnTo>
                    <a:pt x="1204670" y="462495"/>
                  </a:lnTo>
                  <a:lnTo>
                    <a:pt x="1202439" y="478098"/>
                  </a:lnTo>
                  <a:lnTo>
                    <a:pt x="1196861" y="488128"/>
                  </a:lnTo>
                  <a:lnTo>
                    <a:pt x="1190168" y="499272"/>
                  </a:lnTo>
                  <a:lnTo>
                    <a:pt x="1180128" y="503730"/>
                  </a:lnTo>
                  <a:lnTo>
                    <a:pt x="1165627" y="509302"/>
                  </a:lnTo>
                  <a:lnTo>
                    <a:pt x="1148894" y="513760"/>
                  </a:lnTo>
                  <a:lnTo>
                    <a:pt x="1136623" y="519332"/>
                  </a:lnTo>
                  <a:lnTo>
                    <a:pt x="1129930" y="527133"/>
                  </a:lnTo>
                  <a:lnTo>
                    <a:pt x="1137739" y="534934"/>
                  </a:lnTo>
                  <a:cubicBezTo>
                    <a:pt x="1138018" y="538278"/>
                    <a:pt x="1138575" y="541621"/>
                    <a:pt x="1138854" y="544965"/>
                  </a:cubicBezTo>
                  <a:lnTo>
                    <a:pt x="1142201" y="554995"/>
                  </a:lnTo>
                  <a:lnTo>
                    <a:pt x="1157818" y="556109"/>
                  </a:lnTo>
                  <a:lnTo>
                    <a:pt x="1150009" y="566139"/>
                  </a:lnTo>
                  <a:cubicBezTo>
                    <a:pt x="1150288" y="569204"/>
                    <a:pt x="1150846" y="571990"/>
                    <a:pt x="1151125" y="575055"/>
                  </a:cubicBezTo>
                  <a:lnTo>
                    <a:pt x="1150009" y="576169"/>
                  </a:lnTo>
                  <a:lnTo>
                    <a:pt x="1139970" y="582856"/>
                  </a:lnTo>
                  <a:cubicBezTo>
                    <a:pt x="1139691" y="588149"/>
                    <a:pt x="1139133" y="593164"/>
                    <a:pt x="1138854" y="598458"/>
                  </a:cubicBezTo>
                  <a:cubicBezTo>
                    <a:pt x="1138018" y="603194"/>
                    <a:pt x="1137460" y="608209"/>
                    <a:pt x="1136623" y="612946"/>
                  </a:cubicBezTo>
                  <a:lnTo>
                    <a:pt x="1118775" y="621861"/>
                  </a:lnTo>
                  <a:lnTo>
                    <a:pt x="1107620" y="627434"/>
                  </a:lnTo>
                  <a:cubicBezTo>
                    <a:pt x="1106783" y="635513"/>
                    <a:pt x="1106225" y="643872"/>
                    <a:pt x="1105389" y="651951"/>
                  </a:cubicBezTo>
                  <a:lnTo>
                    <a:pt x="1097580" y="661981"/>
                  </a:lnTo>
                  <a:lnTo>
                    <a:pt x="1087541" y="669783"/>
                  </a:lnTo>
                  <a:lnTo>
                    <a:pt x="1075270" y="668668"/>
                  </a:lnTo>
                  <a:lnTo>
                    <a:pt x="1059653" y="666439"/>
                  </a:lnTo>
                  <a:lnTo>
                    <a:pt x="1047382" y="668668"/>
                  </a:lnTo>
                  <a:lnTo>
                    <a:pt x="1030649" y="659752"/>
                  </a:lnTo>
                  <a:lnTo>
                    <a:pt x="1017263" y="666439"/>
                  </a:lnTo>
                  <a:lnTo>
                    <a:pt x="1004993" y="675355"/>
                  </a:lnTo>
                  <a:lnTo>
                    <a:pt x="984913" y="684270"/>
                  </a:lnTo>
                  <a:lnTo>
                    <a:pt x="965950" y="694300"/>
                  </a:lnTo>
                  <a:lnTo>
                    <a:pt x="953679" y="695415"/>
                  </a:lnTo>
                  <a:lnTo>
                    <a:pt x="940293" y="694300"/>
                  </a:lnTo>
                  <a:lnTo>
                    <a:pt x="923560" y="706559"/>
                  </a:lnTo>
                  <a:lnTo>
                    <a:pt x="914636" y="718818"/>
                  </a:lnTo>
                  <a:lnTo>
                    <a:pt x="914431" y="719293"/>
                  </a:lnTo>
                  <a:lnTo>
                    <a:pt x="922227" y="739081"/>
                  </a:lnTo>
                  <a:cubicBezTo>
                    <a:pt x="923898" y="744098"/>
                    <a:pt x="923619" y="746606"/>
                    <a:pt x="924455" y="750230"/>
                  </a:cubicBezTo>
                  <a:lnTo>
                    <a:pt x="934479" y="760263"/>
                  </a:lnTo>
                  <a:lnTo>
                    <a:pt x="940048" y="766952"/>
                  </a:lnTo>
                  <a:lnTo>
                    <a:pt x="951186" y="773641"/>
                  </a:lnTo>
                  <a:lnTo>
                    <a:pt x="960096" y="782559"/>
                  </a:lnTo>
                  <a:cubicBezTo>
                    <a:pt x="959818" y="790084"/>
                    <a:pt x="959261" y="797331"/>
                    <a:pt x="958983" y="804856"/>
                  </a:cubicBezTo>
                  <a:cubicBezTo>
                    <a:pt x="959818" y="810709"/>
                    <a:pt x="960375" y="816840"/>
                    <a:pt x="961210" y="822693"/>
                  </a:cubicBezTo>
                  <a:lnTo>
                    <a:pt x="961210" y="837186"/>
                  </a:lnTo>
                  <a:lnTo>
                    <a:pt x="961210" y="851678"/>
                  </a:lnTo>
                  <a:lnTo>
                    <a:pt x="946731" y="862827"/>
                  </a:lnTo>
                  <a:lnTo>
                    <a:pt x="934479" y="867286"/>
                  </a:lnTo>
                  <a:lnTo>
                    <a:pt x="921113" y="868401"/>
                  </a:lnTo>
                  <a:lnTo>
                    <a:pt x="906634" y="878434"/>
                  </a:lnTo>
                  <a:lnTo>
                    <a:pt x="895496" y="887353"/>
                  </a:lnTo>
                  <a:lnTo>
                    <a:pt x="895496" y="898501"/>
                  </a:lnTo>
                  <a:lnTo>
                    <a:pt x="904406" y="908534"/>
                  </a:lnTo>
                  <a:lnTo>
                    <a:pt x="913317" y="919683"/>
                  </a:lnTo>
                  <a:lnTo>
                    <a:pt x="913317" y="931946"/>
                  </a:lnTo>
                  <a:cubicBezTo>
                    <a:pt x="913038" y="936126"/>
                    <a:pt x="912481" y="939471"/>
                    <a:pt x="912203" y="944209"/>
                  </a:cubicBezTo>
                  <a:lnTo>
                    <a:pt x="912203" y="959816"/>
                  </a:lnTo>
                  <a:lnTo>
                    <a:pt x="895496" y="955357"/>
                  </a:lnTo>
                  <a:lnTo>
                    <a:pt x="886586" y="948668"/>
                  </a:lnTo>
                  <a:lnTo>
                    <a:pt x="877675" y="935290"/>
                  </a:lnTo>
                  <a:lnTo>
                    <a:pt x="866537" y="921912"/>
                  </a:lnTo>
                  <a:lnTo>
                    <a:pt x="853172" y="925257"/>
                  </a:lnTo>
                  <a:lnTo>
                    <a:pt x="835351" y="925257"/>
                  </a:lnTo>
                  <a:lnTo>
                    <a:pt x="819757" y="926372"/>
                  </a:lnTo>
                  <a:lnTo>
                    <a:pt x="806392" y="912994"/>
                  </a:lnTo>
                  <a:cubicBezTo>
                    <a:pt x="805278" y="908256"/>
                    <a:pt x="804164" y="903239"/>
                    <a:pt x="803050" y="898501"/>
                  </a:cubicBezTo>
                  <a:lnTo>
                    <a:pt x="788571" y="895157"/>
                  </a:lnTo>
                  <a:lnTo>
                    <a:pt x="776319" y="889582"/>
                  </a:lnTo>
                  <a:lnTo>
                    <a:pt x="768523" y="877319"/>
                  </a:lnTo>
                  <a:cubicBezTo>
                    <a:pt x="767687" y="872024"/>
                    <a:pt x="767130" y="867007"/>
                    <a:pt x="766295" y="861712"/>
                  </a:cubicBezTo>
                  <a:cubicBezTo>
                    <a:pt x="766017" y="856138"/>
                    <a:pt x="765460" y="850564"/>
                    <a:pt x="765181" y="844990"/>
                  </a:cubicBezTo>
                  <a:cubicBezTo>
                    <a:pt x="765460" y="838301"/>
                    <a:pt x="766017" y="831612"/>
                    <a:pt x="766295" y="824923"/>
                  </a:cubicBezTo>
                  <a:lnTo>
                    <a:pt x="756271" y="812660"/>
                  </a:lnTo>
                  <a:lnTo>
                    <a:pt x="742905" y="805971"/>
                  </a:lnTo>
                  <a:lnTo>
                    <a:pt x="719515" y="808200"/>
                  </a:lnTo>
                  <a:lnTo>
                    <a:pt x="699467" y="807086"/>
                  </a:lnTo>
                  <a:lnTo>
                    <a:pt x="689443" y="826038"/>
                  </a:lnTo>
                  <a:lnTo>
                    <a:pt x="681646" y="838301"/>
                  </a:lnTo>
                  <a:lnTo>
                    <a:pt x="669394" y="848334"/>
                  </a:lnTo>
                  <a:lnTo>
                    <a:pt x="649346" y="850564"/>
                  </a:lnTo>
                  <a:lnTo>
                    <a:pt x="619273" y="848334"/>
                  </a:lnTo>
                  <a:lnTo>
                    <a:pt x="620387" y="837186"/>
                  </a:lnTo>
                  <a:cubicBezTo>
                    <a:pt x="618995" y="831890"/>
                    <a:pt x="617324" y="826874"/>
                    <a:pt x="615932" y="821578"/>
                  </a:cubicBezTo>
                  <a:lnTo>
                    <a:pt x="604794" y="816004"/>
                  </a:lnTo>
                  <a:lnTo>
                    <a:pt x="594770" y="814889"/>
                  </a:lnTo>
                  <a:cubicBezTo>
                    <a:pt x="592821" y="810430"/>
                    <a:pt x="591150" y="805971"/>
                    <a:pt x="589201" y="801511"/>
                  </a:cubicBezTo>
                  <a:cubicBezTo>
                    <a:pt x="588365" y="797052"/>
                    <a:pt x="587808" y="792593"/>
                    <a:pt x="586973" y="788134"/>
                  </a:cubicBezTo>
                  <a:cubicBezTo>
                    <a:pt x="587252" y="782838"/>
                    <a:pt x="587808" y="777821"/>
                    <a:pt x="588087" y="772526"/>
                  </a:cubicBezTo>
                  <a:lnTo>
                    <a:pt x="578063" y="761378"/>
                  </a:lnTo>
                  <a:lnTo>
                    <a:pt x="566925" y="755804"/>
                  </a:lnTo>
                  <a:lnTo>
                    <a:pt x="555787" y="760263"/>
                  </a:lnTo>
                  <a:lnTo>
                    <a:pt x="545763" y="774756"/>
                  </a:lnTo>
                  <a:lnTo>
                    <a:pt x="532397" y="781445"/>
                  </a:lnTo>
                  <a:lnTo>
                    <a:pt x="520145" y="785904"/>
                  </a:lnTo>
                  <a:lnTo>
                    <a:pt x="498983" y="784789"/>
                  </a:lnTo>
                  <a:lnTo>
                    <a:pt x="484503" y="778100"/>
                  </a:lnTo>
                  <a:lnTo>
                    <a:pt x="465569" y="783674"/>
                  </a:lnTo>
                  <a:lnTo>
                    <a:pt x="449976" y="788134"/>
                  </a:lnTo>
                  <a:lnTo>
                    <a:pt x="436610" y="797052"/>
                  </a:lnTo>
                  <a:lnTo>
                    <a:pt x="424358" y="808200"/>
                  </a:lnTo>
                  <a:lnTo>
                    <a:pt x="412106" y="797052"/>
                  </a:lnTo>
                  <a:lnTo>
                    <a:pt x="406537" y="794823"/>
                  </a:lnTo>
                  <a:lnTo>
                    <a:pt x="390944" y="803741"/>
                  </a:lnTo>
                  <a:lnTo>
                    <a:pt x="379806" y="810430"/>
                  </a:lnTo>
                  <a:lnTo>
                    <a:pt x="367554" y="803741"/>
                  </a:lnTo>
                  <a:lnTo>
                    <a:pt x="357530" y="794823"/>
                  </a:lnTo>
                  <a:lnTo>
                    <a:pt x="350380" y="779407"/>
                  </a:lnTo>
                  <a:lnTo>
                    <a:pt x="350290" y="779494"/>
                  </a:lnTo>
                  <a:lnTo>
                    <a:pt x="345278" y="774756"/>
                  </a:lnTo>
                  <a:lnTo>
                    <a:pt x="338595" y="768067"/>
                  </a:lnTo>
                  <a:lnTo>
                    <a:pt x="327457" y="764722"/>
                  </a:lnTo>
                  <a:lnTo>
                    <a:pt x="319661" y="766952"/>
                  </a:lnTo>
                  <a:lnTo>
                    <a:pt x="311864" y="776985"/>
                  </a:lnTo>
                  <a:lnTo>
                    <a:pt x="299612" y="779215"/>
                  </a:lnTo>
                  <a:lnTo>
                    <a:pt x="289588" y="778100"/>
                  </a:lnTo>
                  <a:lnTo>
                    <a:pt x="281792" y="777543"/>
                  </a:lnTo>
                  <a:lnTo>
                    <a:pt x="275387" y="777543"/>
                  </a:lnTo>
                  <a:lnTo>
                    <a:pt x="263971" y="764722"/>
                  </a:lnTo>
                  <a:lnTo>
                    <a:pt x="251719" y="764722"/>
                  </a:lnTo>
                  <a:lnTo>
                    <a:pt x="241695" y="766952"/>
                  </a:lnTo>
                  <a:lnTo>
                    <a:pt x="232784" y="758591"/>
                  </a:lnTo>
                  <a:lnTo>
                    <a:pt x="225266" y="751066"/>
                  </a:lnTo>
                  <a:lnTo>
                    <a:pt x="212736" y="762493"/>
                  </a:lnTo>
                  <a:lnTo>
                    <a:pt x="206053" y="775871"/>
                  </a:lnTo>
                  <a:lnTo>
                    <a:pt x="191574" y="774756"/>
                  </a:lnTo>
                  <a:lnTo>
                    <a:pt x="182663" y="787019"/>
                  </a:lnTo>
                  <a:lnTo>
                    <a:pt x="172639" y="794823"/>
                  </a:lnTo>
                  <a:lnTo>
                    <a:pt x="155932" y="789248"/>
                  </a:lnTo>
                  <a:lnTo>
                    <a:pt x="144794" y="773641"/>
                  </a:lnTo>
                  <a:lnTo>
                    <a:pt x="129201" y="763608"/>
                  </a:lnTo>
                  <a:cubicBezTo>
                    <a:pt x="128366" y="756919"/>
                    <a:pt x="127809" y="750230"/>
                    <a:pt x="126973" y="743541"/>
                  </a:cubicBezTo>
                  <a:lnTo>
                    <a:pt x="119177" y="731278"/>
                  </a:lnTo>
                  <a:cubicBezTo>
                    <a:pt x="119363" y="724496"/>
                    <a:pt x="119548" y="717714"/>
                    <a:pt x="119734" y="710932"/>
                  </a:cubicBezTo>
                  <a:lnTo>
                    <a:pt x="148136" y="715670"/>
                  </a:lnTo>
                  <a:lnTo>
                    <a:pt x="163729" y="708981"/>
                  </a:lnTo>
                  <a:cubicBezTo>
                    <a:pt x="164564" y="704522"/>
                    <a:pt x="165121" y="700063"/>
                    <a:pt x="165956" y="695603"/>
                  </a:cubicBezTo>
                  <a:cubicBezTo>
                    <a:pt x="166792" y="690308"/>
                    <a:pt x="167349" y="685291"/>
                    <a:pt x="168184" y="679996"/>
                  </a:cubicBezTo>
                  <a:lnTo>
                    <a:pt x="145908" y="681111"/>
                  </a:lnTo>
                  <a:lnTo>
                    <a:pt x="126973" y="675537"/>
                  </a:lnTo>
                  <a:lnTo>
                    <a:pt x="118063" y="657699"/>
                  </a:lnTo>
                  <a:lnTo>
                    <a:pt x="114722" y="640977"/>
                  </a:lnTo>
                  <a:lnTo>
                    <a:pt x="101356" y="615336"/>
                  </a:lnTo>
                  <a:cubicBezTo>
                    <a:pt x="102748" y="610877"/>
                    <a:pt x="104419" y="606418"/>
                    <a:pt x="105811" y="601958"/>
                  </a:cubicBezTo>
                  <a:lnTo>
                    <a:pt x="116949" y="586351"/>
                  </a:lnTo>
                  <a:lnTo>
                    <a:pt x="123632" y="570743"/>
                  </a:lnTo>
                  <a:lnTo>
                    <a:pt x="125860" y="549562"/>
                  </a:lnTo>
                  <a:cubicBezTo>
                    <a:pt x="124746" y="542594"/>
                    <a:pt x="123632" y="535348"/>
                    <a:pt x="122518" y="528380"/>
                  </a:cubicBezTo>
                  <a:lnTo>
                    <a:pt x="120291" y="510543"/>
                  </a:lnTo>
                  <a:lnTo>
                    <a:pt x="112494" y="497165"/>
                  </a:lnTo>
                  <a:lnTo>
                    <a:pt x="99128" y="479328"/>
                  </a:lnTo>
                  <a:lnTo>
                    <a:pt x="99128" y="457031"/>
                  </a:lnTo>
                  <a:cubicBezTo>
                    <a:pt x="99964" y="448949"/>
                    <a:pt x="100521" y="440588"/>
                    <a:pt x="101356" y="432505"/>
                  </a:cubicBezTo>
                  <a:lnTo>
                    <a:pt x="98015" y="411324"/>
                  </a:lnTo>
                  <a:cubicBezTo>
                    <a:pt x="96622" y="405471"/>
                    <a:pt x="94952" y="399340"/>
                    <a:pt x="93559" y="393487"/>
                  </a:cubicBezTo>
                  <a:lnTo>
                    <a:pt x="89104" y="372305"/>
                  </a:lnTo>
                  <a:lnTo>
                    <a:pt x="79080" y="353353"/>
                  </a:lnTo>
                  <a:lnTo>
                    <a:pt x="63487" y="336631"/>
                  </a:lnTo>
                  <a:lnTo>
                    <a:pt x="47893" y="323253"/>
                  </a:lnTo>
                  <a:lnTo>
                    <a:pt x="38983" y="305416"/>
                  </a:lnTo>
                  <a:lnTo>
                    <a:pt x="33414" y="287579"/>
                  </a:lnTo>
                  <a:lnTo>
                    <a:pt x="37869" y="268627"/>
                  </a:lnTo>
                  <a:lnTo>
                    <a:pt x="37869" y="255249"/>
                  </a:lnTo>
                  <a:lnTo>
                    <a:pt x="21162" y="241871"/>
                  </a:lnTo>
                  <a:lnTo>
                    <a:pt x="36755" y="226263"/>
                  </a:lnTo>
                  <a:cubicBezTo>
                    <a:pt x="37034" y="219853"/>
                    <a:pt x="37591" y="213722"/>
                    <a:pt x="37869" y="207311"/>
                  </a:cubicBezTo>
                  <a:cubicBezTo>
                    <a:pt x="37034" y="199508"/>
                    <a:pt x="36477" y="191704"/>
                    <a:pt x="35642" y="183900"/>
                  </a:cubicBezTo>
                  <a:lnTo>
                    <a:pt x="17821" y="172752"/>
                  </a:lnTo>
                  <a:lnTo>
                    <a:pt x="0" y="160489"/>
                  </a:lnTo>
                  <a:lnTo>
                    <a:pt x="6683" y="133733"/>
                  </a:lnTo>
                  <a:lnTo>
                    <a:pt x="32300" y="142652"/>
                  </a:lnTo>
                  <a:lnTo>
                    <a:pt x="69056" y="156030"/>
                  </a:lnTo>
                  <a:lnTo>
                    <a:pt x="90218" y="169407"/>
                  </a:lnTo>
                  <a:lnTo>
                    <a:pt x="113608" y="189474"/>
                  </a:lnTo>
                  <a:lnTo>
                    <a:pt x="130315" y="176096"/>
                  </a:lnTo>
                  <a:lnTo>
                    <a:pt x="154818" y="160489"/>
                  </a:lnTo>
                  <a:lnTo>
                    <a:pt x="189346" y="161604"/>
                  </a:lnTo>
                  <a:lnTo>
                    <a:pt x="214964" y="160489"/>
                  </a:lnTo>
                  <a:lnTo>
                    <a:pt x="232784" y="160489"/>
                  </a:lnTo>
                  <a:lnTo>
                    <a:pt x="252833" y="211771"/>
                  </a:lnTo>
                  <a:lnTo>
                    <a:pt x="229443" y="210656"/>
                  </a:lnTo>
                  <a:lnTo>
                    <a:pt x="218305" y="245215"/>
                  </a:lnTo>
                  <a:lnTo>
                    <a:pt x="239467" y="264167"/>
                  </a:lnTo>
                  <a:lnTo>
                    <a:pt x="261743" y="296497"/>
                  </a:lnTo>
                  <a:lnTo>
                    <a:pt x="261743" y="344434"/>
                  </a:lnTo>
                  <a:lnTo>
                    <a:pt x="278729" y="337188"/>
                  </a:lnTo>
                  <a:lnTo>
                    <a:pt x="305181" y="331057"/>
                  </a:lnTo>
                  <a:lnTo>
                    <a:pt x="328571" y="319908"/>
                  </a:lnTo>
                  <a:lnTo>
                    <a:pt x="344164" y="331057"/>
                  </a:lnTo>
                  <a:lnTo>
                    <a:pt x="368668" y="342205"/>
                  </a:lnTo>
                  <a:lnTo>
                    <a:pt x="390944" y="348894"/>
                  </a:lnTo>
                  <a:lnTo>
                    <a:pt x="417675" y="348894"/>
                  </a:lnTo>
                  <a:lnTo>
                    <a:pt x="439951" y="353353"/>
                  </a:lnTo>
                  <a:lnTo>
                    <a:pt x="462227" y="356698"/>
                  </a:lnTo>
                  <a:lnTo>
                    <a:pt x="491186" y="357812"/>
                  </a:lnTo>
                  <a:lnTo>
                    <a:pt x="516804" y="365616"/>
                  </a:lnTo>
                  <a:lnTo>
                    <a:pt x="544649" y="383453"/>
                  </a:lnTo>
                  <a:lnTo>
                    <a:pt x="566925" y="395716"/>
                  </a:lnTo>
                  <a:lnTo>
                    <a:pt x="590315" y="386798"/>
                  </a:lnTo>
                  <a:lnTo>
                    <a:pt x="622615" y="374535"/>
                  </a:lnTo>
                  <a:lnTo>
                    <a:pt x="654915" y="361157"/>
                  </a:lnTo>
                  <a:lnTo>
                    <a:pt x="676077" y="347779"/>
                  </a:lnTo>
                  <a:lnTo>
                    <a:pt x="692784" y="333286"/>
                  </a:lnTo>
                  <a:lnTo>
                    <a:pt x="712833" y="331057"/>
                  </a:lnTo>
                  <a:lnTo>
                    <a:pt x="730653" y="316564"/>
                  </a:lnTo>
                  <a:lnTo>
                    <a:pt x="735702" y="317406"/>
                  </a:lnTo>
                  <a:lnTo>
                    <a:pt x="730576" y="316224"/>
                  </a:lnTo>
                  <a:lnTo>
                    <a:pt x="711613" y="308702"/>
                  </a:lnTo>
                  <a:lnTo>
                    <a:pt x="692649" y="298672"/>
                  </a:lnTo>
                  <a:lnTo>
                    <a:pt x="671454" y="284184"/>
                  </a:lnTo>
                  <a:lnTo>
                    <a:pt x="674801" y="264124"/>
                  </a:lnTo>
                  <a:lnTo>
                    <a:pt x="682609" y="238492"/>
                  </a:lnTo>
                  <a:lnTo>
                    <a:pt x="695995" y="217317"/>
                  </a:lnTo>
                  <a:lnTo>
                    <a:pt x="709382" y="197257"/>
                  </a:lnTo>
                  <a:lnTo>
                    <a:pt x="726114" y="172739"/>
                  </a:lnTo>
                  <a:lnTo>
                    <a:pt x="761811" y="150450"/>
                  </a:lnTo>
                  <a:lnTo>
                    <a:pt x="796392" y="133734"/>
                  </a:lnTo>
                  <a:lnTo>
                    <a:pt x="845474" y="118131"/>
                  </a:lnTo>
                  <a:lnTo>
                    <a:pt x="894557" y="101415"/>
                  </a:lnTo>
                  <a:lnTo>
                    <a:pt x="935831" y="85812"/>
                  </a:lnTo>
                  <a:lnTo>
                    <a:pt x="1004993" y="70210"/>
                  </a:lnTo>
                  <a:lnTo>
                    <a:pt x="1031765" y="52379"/>
                  </a:lnTo>
                  <a:lnTo>
                    <a:pt x="1054075" y="37891"/>
                  </a:lnTo>
                  <a:lnTo>
                    <a:pt x="1077501" y="22289"/>
                  </a:lnTo>
                  <a:lnTo>
                    <a:pt x="1087541" y="10030"/>
                  </a:lnTo>
                  <a:lnTo>
                    <a:pt x="1103158" y="1114"/>
                  </a:lnTo>
                  <a:lnTo>
                    <a:pt x="1124353" y="0"/>
                  </a:lnTo>
                  <a:close/>
                </a:path>
              </a:pathLst>
            </a:custGeom>
            <a:solidFill>
              <a:srgbClr val="C9D06E"/>
            </a:solidFill>
            <a:ln w="19050" cmpd="sng">
              <a:solidFill>
                <a:srgbClr val="C9D06E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/>
            <a:lstStyle/>
            <a:p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BFE654D9-A033-0F27-FA71-231C3FCBA4DE}"/>
              </a:ext>
            </a:extLst>
          </p:cNvPr>
          <p:cNvGrpSpPr/>
          <p:nvPr/>
        </p:nvGrpSpPr>
        <p:grpSpPr>
          <a:xfrm>
            <a:off x="10592690" y="12953107"/>
            <a:ext cx="10166804" cy="788237"/>
            <a:chOff x="406197" y="11356497"/>
            <a:chExt cx="16093668" cy="2022863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8834A166-ED8F-2BD8-4256-ACDF6C76E602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5" name="Graphique 14" descr="Bâtiment avec un remplissage uni">
              <a:extLst>
                <a:ext uri="{FF2B5EF4-FFF2-40B4-BE49-F238E27FC236}">
                  <a16:creationId xmlns:a16="http://schemas.microsoft.com/office/drawing/2014/main" id="{000401B5-22F8-5F1A-E92C-AA15D81EF6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57624" y="12376706"/>
              <a:ext cx="676612" cy="676612"/>
            </a:xfrm>
            <a:prstGeom prst="rect">
              <a:avLst/>
            </a:prstGeom>
          </p:spPr>
        </p:pic>
        <p:pic>
          <p:nvPicPr>
            <p:cNvPr id="23" name="Graphique 22" descr="Bâtiment avec un remplissage uni">
              <a:extLst>
                <a:ext uri="{FF2B5EF4-FFF2-40B4-BE49-F238E27FC236}">
                  <a16:creationId xmlns:a16="http://schemas.microsoft.com/office/drawing/2014/main" id="{17BA0AB5-3AD6-B4EA-B2C5-D13DC4A8615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1" y="12378978"/>
              <a:ext cx="676612" cy="676612"/>
            </a:xfrm>
            <a:prstGeom prst="rect">
              <a:avLst/>
            </a:prstGeom>
          </p:spPr>
        </p:pic>
        <p:pic>
          <p:nvPicPr>
            <p:cNvPr id="24" name="Graphique 23" descr="Bâtiment avec un remplissage uni">
              <a:extLst>
                <a:ext uri="{FF2B5EF4-FFF2-40B4-BE49-F238E27FC236}">
                  <a16:creationId xmlns:a16="http://schemas.microsoft.com/office/drawing/2014/main" id="{70E1B6DD-5C85-35C2-57CD-8D018BCFFA7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29130" y="12376706"/>
              <a:ext cx="676612" cy="672068"/>
            </a:xfrm>
            <a:prstGeom prst="rect">
              <a:avLst/>
            </a:prstGeom>
          </p:spPr>
        </p:pic>
        <p:pic>
          <p:nvPicPr>
            <p:cNvPr id="30" name="Graphique 29" descr="Bâtiment avec un remplissage uni">
              <a:extLst>
                <a:ext uri="{FF2B5EF4-FFF2-40B4-BE49-F238E27FC236}">
                  <a16:creationId xmlns:a16="http://schemas.microsoft.com/office/drawing/2014/main" id="{ABE20DFE-5C70-EAF2-408E-DDE5878FEA8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3249845" y="12364151"/>
              <a:ext cx="676612" cy="676612"/>
            </a:xfrm>
            <a:prstGeom prst="rect">
              <a:avLst/>
            </a:prstGeom>
          </p:spPr>
        </p:pic>
        <p:pic>
          <p:nvPicPr>
            <p:cNvPr id="43" name="Graphique 42" descr="Bâtiment avec un remplissage uni">
              <a:extLst>
                <a:ext uri="{FF2B5EF4-FFF2-40B4-BE49-F238E27FC236}">
                  <a16:creationId xmlns:a16="http://schemas.microsoft.com/office/drawing/2014/main" id="{A4679B83-A015-A422-DCE1-FDE7138E10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9884568" y="12364151"/>
              <a:ext cx="676612" cy="676612"/>
            </a:xfrm>
            <a:prstGeom prst="rect">
              <a:avLst/>
            </a:prstGeom>
          </p:spPr>
        </p:pic>
        <p:sp>
          <p:nvSpPr>
            <p:cNvPr id="44" name="object 9">
              <a:extLst>
                <a:ext uri="{FF2B5EF4-FFF2-40B4-BE49-F238E27FC236}">
                  <a16:creationId xmlns:a16="http://schemas.microsoft.com/office/drawing/2014/main" id="{AD3A3BF4-5318-808F-87BA-F1D61992B10F}"/>
                </a:ext>
              </a:extLst>
            </p:cNvPr>
            <p:cNvSpPr txBox="1"/>
            <p:nvPr/>
          </p:nvSpPr>
          <p:spPr>
            <a:xfrm>
              <a:off x="1261036" y="12355599"/>
              <a:ext cx="2536790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70" dirty="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Collection</a:t>
              </a:r>
              <a:endParaRPr sz="1200" dirty="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5" name="object 9">
              <a:extLst>
                <a:ext uri="{FF2B5EF4-FFF2-40B4-BE49-F238E27FC236}">
                  <a16:creationId xmlns:a16="http://schemas.microsoft.com/office/drawing/2014/main" id="{D29017FD-C256-8285-7460-D9E54FEE5877}"/>
                </a:ext>
              </a:extLst>
            </p:cNvPr>
            <p:cNvSpPr txBox="1"/>
            <p:nvPr/>
          </p:nvSpPr>
          <p:spPr>
            <a:xfrm>
              <a:off x="4461646" y="12344611"/>
              <a:ext cx="2225089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Relais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6" name="object 9">
              <a:extLst>
                <a:ext uri="{FF2B5EF4-FFF2-40B4-BE49-F238E27FC236}">
                  <a16:creationId xmlns:a16="http://schemas.microsoft.com/office/drawing/2014/main" id="{B7A03FDC-84D6-A3F4-04CB-D4BA3DDA7864}"/>
                </a:ext>
              </a:extLst>
            </p:cNvPr>
            <p:cNvSpPr txBox="1"/>
            <p:nvPr/>
          </p:nvSpPr>
          <p:spPr>
            <a:xfrm>
              <a:off x="7339017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Boutique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7" name="object 9">
              <a:extLst>
                <a:ext uri="{FF2B5EF4-FFF2-40B4-BE49-F238E27FC236}">
                  <a16:creationId xmlns:a16="http://schemas.microsoft.com/office/drawing/2014/main" id="{0A4D7618-0C94-55AE-73B9-34D5815F3AA6}"/>
                </a:ext>
              </a:extLst>
            </p:cNvPr>
            <p:cNvSpPr txBox="1"/>
            <p:nvPr/>
          </p:nvSpPr>
          <p:spPr>
            <a:xfrm>
              <a:off x="10536753" y="12367488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Residence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8" name="object 9">
              <a:extLst>
                <a:ext uri="{FF2B5EF4-FFF2-40B4-BE49-F238E27FC236}">
                  <a16:creationId xmlns:a16="http://schemas.microsoft.com/office/drawing/2014/main" id="{BF587CB4-AE48-6E22-E17B-762DF420CA94}"/>
                </a:ext>
              </a:extLst>
            </p:cNvPr>
            <p:cNvSpPr txBox="1"/>
            <p:nvPr/>
          </p:nvSpPr>
          <p:spPr>
            <a:xfrm>
              <a:off x="13884828" y="12355182"/>
              <a:ext cx="2615037" cy="707083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The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sz="1200" spc="55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Originals</a:t>
              </a:r>
              <a:r>
                <a:rPr sz="1200" spc="-5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City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9" name="object 9">
              <a:extLst>
                <a:ext uri="{FF2B5EF4-FFF2-40B4-BE49-F238E27FC236}">
                  <a16:creationId xmlns:a16="http://schemas.microsoft.com/office/drawing/2014/main" id="{BE1BCA95-8739-DE6F-9916-2CA03EED0D46}"/>
                </a:ext>
              </a:extLst>
            </p:cNvPr>
            <p:cNvSpPr txBox="1"/>
            <p:nvPr/>
          </p:nvSpPr>
          <p:spPr>
            <a:xfrm>
              <a:off x="614910" y="11356497"/>
              <a:ext cx="4293805" cy="47967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Légende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F92080E8-407E-2A38-3346-9F185E3B6721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50</a:t>
            </a:fld>
            <a:endParaRPr lang="fr-FR"/>
          </a:p>
        </p:txBody>
      </p: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0AD043EE-23CA-8326-E100-769550B54C71}"/>
              </a:ext>
            </a:extLst>
          </p:cNvPr>
          <p:cNvGrpSpPr/>
          <p:nvPr/>
        </p:nvGrpSpPr>
        <p:grpSpPr>
          <a:xfrm>
            <a:off x="377684" y="12929106"/>
            <a:ext cx="9986930" cy="788237"/>
            <a:chOff x="406197" y="11356497"/>
            <a:chExt cx="15808935" cy="2022863"/>
          </a:xfrm>
        </p:grpSpPr>
        <p:sp>
          <p:nvSpPr>
            <p:cNvPr id="37" name="Rectangle : coins arrondis 36">
              <a:extLst>
                <a:ext uri="{FF2B5EF4-FFF2-40B4-BE49-F238E27FC236}">
                  <a16:creationId xmlns:a16="http://schemas.microsoft.com/office/drawing/2014/main" id="{F4AD8C00-5B8D-86F1-0709-ED47AA0E9B8F}"/>
                </a:ext>
              </a:extLst>
            </p:cNvPr>
            <p:cNvSpPr/>
            <p:nvPr/>
          </p:nvSpPr>
          <p:spPr>
            <a:xfrm>
              <a:off x="406197" y="12066142"/>
              <a:ext cx="15808935" cy="1313218"/>
            </a:xfrm>
            <a:prstGeom prst="roundRect">
              <a:avLst/>
            </a:prstGeom>
            <a:solidFill>
              <a:srgbClr val="485262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object 9">
              <a:extLst>
                <a:ext uri="{FF2B5EF4-FFF2-40B4-BE49-F238E27FC236}">
                  <a16:creationId xmlns:a16="http://schemas.microsoft.com/office/drawing/2014/main" id="{C40986DC-2BD1-5308-2D14-0197A0A9BDA6}"/>
                </a:ext>
              </a:extLst>
            </p:cNvPr>
            <p:cNvSpPr txBox="1"/>
            <p:nvPr/>
          </p:nvSpPr>
          <p:spPr>
            <a:xfrm>
              <a:off x="1261036" y="12355599"/>
              <a:ext cx="2536791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3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1 : Hôtel essentiel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39" name="object 9">
              <a:extLst>
                <a:ext uri="{FF2B5EF4-FFF2-40B4-BE49-F238E27FC236}">
                  <a16:creationId xmlns:a16="http://schemas.microsoft.com/office/drawing/2014/main" id="{4F62C7FB-E990-CAE7-EF33-E5AC210FF790}"/>
                </a:ext>
              </a:extLst>
            </p:cNvPr>
            <p:cNvSpPr txBox="1"/>
            <p:nvPr/>
          </p:nvSpPr>
          <p:spPr>
            <a:xfrm>
              <a:off x="7339016" y="12367491"/>
              <a:ext cx="3004622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Macarons 2  : Hôtel   Expérience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0" name="object 9">
              <a:extLst>
                <a:ext uri="{FF2B5EF4-FFF2-40B4-BE49-F238E27FC236}">
                  <a16:creationId xmlns:a16="http://schemas.microsoft.com/office/drawing/2014/main" id="{F7BB01C0-130E-D83D-406E-36380B5F00D9}"/>
                </a:ext>
              </a:extLst>
            </p:cNvPr>
            <p:cNvSpPr txBox="1"/>
            <p:nvPr/>
          </p:nvSpPr>
          <p:spPr>
            <a:xfrm>
              <a:off x="13439458" y="12355183"/>
              <a:ext cx="2615037" cy="982377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Cf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  <a:hlinkClick r:id="rId13" action="ppaction://hlinksldjump"/>
                </a:rPr>
                <a:t>page 5 </a:t>
              </a:r>
              <a:r>
                <a:rPr lang="fr-FR" sz="1200" spc="70"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rPr>
                <a:t>pour l’explication</a:t>
              </a:r>
              <a:endParaRPr sz="1200">
                <a:solidFill>
                  <a:schemeClr val="bg1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  <p:sp>
          <p:nvSpPr>
            <p:cNvPr id="41" name="object 9">
              <a:extLst>
                <a:ext uri="{FF2B5EF4-FFF2-40B4-BE49-F238E27FC236}">
                  <a16:creationId xmlns:a16="http://schemas.microsoft.com/office/drawing/2014/main" id="{FADC1115-10AA-488F-44EE-9E43F511FC6E}"/>
                </a:ext>
              </a:extLst>
            </p:cNvPr>
            <p:cNvSpPr txBox="1"/>
            <p:nvPr/>
          </p:nvSpPr>
          <p:spPr>
            <a:xfrm>
              <a:off x="614911" y="11356497"/>
              <a:ext cx="4293804" cy="666436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MACARONS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BDFF3374-CAE8-5A4C-433D-CE7F2B7D228C}"/>
              </a:ext>
            </a:extLst>
          </p:cNvPr>
          <p:cNvGrpSpPr/>
          <p:nvPr/>
        </p:nvGrpSpPr>
        <p:grpSpPr>
          <a:xfrm>
            <a:off x="20821898" y="12751654"/>
            <a:ext cx="3807814" cy="1007453"/>
            <a:chOff x="406197" y="11247536"/>
            <a:chExt cx="15808935" cy="2789440"/>
          </a:xfrm>
        </p:grpSpPr>
        <p:sp>
          <p:nvSpPr>
            <p:cNvPr id="29" name="Rectangle : coins arrondis 28">
              <a:extLst>
                <a:ext uri="{FF2B5EF4-FFF2-40B4-BE49-F238E27FC236}">
                  <a16:creationId xmlns:a16="http://schemas.microsoft.com/office/drawing/2014/main" id="{261C7265-B88C-F708-934B-1005C15EB48B}"/>
                </a:ext>
              </a:extLst>
            </p:cNvPr>
            <p:cNvSpPr/>
            <p:nvPr/>
          </p:nvSpPr>
          <p:spPr>
            <a:xfrm>
              <a:off x="406197" y="12066141"/>
              <a:ext cx="15808935" cy="1970835"/>
            </a:xfrm>
            <a:prstGeom prst="roundRect">
              <a:avLst/>
            </a:prstGeom>
            <a:solidFill>
              <a:srgbClr val="00B050">
                <a:alpha val="40784"/>
              </a:srgbClr>
            </a:solidFill>
            <a:ln>
              <a:solidFill>
                <a:srgbClr val="FAB529"/>
              </a:solidFill>
              <a:extLst>
                <a:ext uri="{C807C97D-BFC1-408E-A445-0C87EB9F89A2}">
                  <ask:lineSketchStyleProps xmlns:ask="http://schemas.microsoft.com/office/drawing/2018/sketchyshapes" sd="4022262842">
                    <a:custGeom>
                      <a:avLst/>
                      <a:gdLst>
                        <a:gd name="connsiteX0" fmla="*/ 0 w 8475229"/>
                        <a:gd name="connsiteY0" fmla="*/ 147416 h 884481"/>
                        <a:gd name="connsiteX1" fmla="*/ 147416 w 8475229"/>
                        <a:gd name="connsiteY1" fmla="*/ 0 h 884481"/>
                        <a:gd name="connsiteX2" fmla="*/ 8327813 w 8475229"/>
                        <a:gd name="connsiteY2" fmla="*/ 0 h 884481"/>
                        <a:gd name="connsiteX3" fmla="*/ 8475229 w 8475229"/>
                        <a:gd name="connsiteY3" fmla="*/ 147416 h 884481"/>
                        <a:gd name="connsiteX4" fmla="*/ 8475229 w 8475229"/>
                        <a:gd name="connsiteY4" fmla="*/ 737065 h 884481"/>
                        <a:gd name="connsiteX5" fmla="*/ 8327813 w 8475229"/>
                        <a:gd name="connsiteY5" fmla="*/ 884481 h 884481"/>
                        <a:gd name="connsiteX6" fmla="*/ 147416 w 8475229"/>
                        <a:gd name="connsiteY6" fmla="*/ 884481 h 884481"/>
                        <a:gd name="connsiteX7" fmla="*/ 0 w 8475229"/>
                        <a:gd name="connsiteY7" fmla="*/ 737065 h 884481"/>
                        <a:gd name="connsiteX8" fmla="*/ 0 w 8475229"/>
                        <a:gd name="connsiteY8" fmla="*/ 147416 h 884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475229" h="884481" fill="none" extrusionOk="0">
                          <a:moveTo>
                            <a:pt x="0" y="147416"/>
                          </a:moveTo>
                          <a:cubicBezTo>
                            <a:pt x="-595" y="71857"/>
                            <a:pt x="70041" y="-9976"/>
                            <a:pt x="147416" y="0"/>
                          </a:cubicBezTo>
                          <a:cubicBezTo>
                            <a:pt x="1215293" y="18923"/>
                            <a:pt x="4650177" y="161145"/>
                            <a:pt x="8327813" y="0"/>
                          </a:cubicBezTo>
                          <a:cubicBezTo>
                            <a:pt x="8406354" y="11680"/>
                            <a:pt x="8482310" y="65512"/>
                            <a:pt x="8475229" y="147416"/>
                          </a:cubicBezTo>
                          <a:cubicBezTo>
                            <a:pt x="8514057" y="317916"/>
                            <a:pt x="8527233" y="499777"/>
                            <a:pt x="8475229" y="737065"/>
                          </a:cubicBezTo>
                          <a:cubicBezTo>
                            <a:pt x="8483767" y="809511"/>
                            <a:pt x="8416310" y="885994"/>
                            <a:pt x="8327813" y="884481"/>
                          </a:cubicBezTo>
                          <a:cubicBezTo>
                            <a:pt x="7474559" y="902585"/>
                            <a:pt x="3329331" y="875015"/>
                            <a:pt x="147416" y="884481"/>
                          </a:cubicBezTo>
                          <a:cubicBezTo>
                            <a:pt x="79220" y="883858"/>
                            <a:pt x="-11181" y="827237"/>
                            <a:pt x="0" y="737065"/>
                          </a:cubicBezTo>
                          <a:cubicBezTo>
                            <a:pt x="26966" y="589288"/>
                            <a:pt x="-47121" y="422509"/>
                            <a:pt x="0" y="147416"/>
                          </a:cubicBezTo>
                          <a:close/>
                        </a:path>
                        <a:path w="8475229" h="884481" stroke="0" extrusionOk="0">
                          <a:moveTo>
                            <a:pt x="0" y="147416"/>
                          </a:moveTo>
                          <a:cubicBezTo>
                            <a:pt x="-6027" y="76733"/>
                            <a:pt x="64538" y="-2341"/>
                            <a:pt x="147416" y="0"/>
                          </a:cubicBezTo>
                          <a:cubicBezTo>
                            <a:pt x="2028848" y="138062"/>
                            <a:pt x="4601458" y="-102207"/>
                            <a:pt x="8327813" y="0"/>
                          </a:cubicBezTo>
                          <a:cubicBezTo>
                            <a:pt x="8409847" y="-3449"/>
                            <a:pt x="8467898" y="52025"/>
                            <a:pt x="8475229" y="147416"/>
                          </a:cubicBezTo>
                          <a:cubicBezTo>
                            <a:pt x="8527192" y="210701"/>
                            <a:pt x="8427102" y="477498"/>
                            <a:pt x="8475229" y="737065"/>
                          </a:cubicBezTo>
                          <a:cubicBezTo>
                            <a:pt x="8480085" y="829700"/>
                            <a:pt x="8415854" y="898858"/>
                            <a:pt x="8327813" y="884481"/>
                          </a:cubicBezTo>
                          <a:cubicBezTo>
                            <a:pt x="5768331" y="1019700"/>
                            <a:pt x="2754493" y="762425"/>
                            <a:pt x="147416" y="884481"/>
                          </a:cubicBezTo>
                          <a:cubicBezTo>
                            <a:pt x="54376" y="875288"/>
                            <a:pt x="2957" y="825141"/>
                            <a:pt x="0" y="737065"/>
                          </a:cubicBezTo>
                          <a:cubicBezTo>
                            <a:pt x="8859" y="572153"/>
                            <a:pt x="37067" y="264446"/>
                            <a:pt x="0" y="147416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highlight>
                  <a:srgbClr val="008000"/>
                </a:highlight>
              </a:endParaRPr>
            </a:p>
          </p:txBody>
        </p:sp>
        <p:sp>
          <p:nvSpPr>
            <p:cNvPr id="31" name="object 9">
              <a:extLst>
                <a:ext uri="{FF2B5EF4-FFF2-40B4-BE49-F238E27FC236}">
                  <a16:creationId xmlns:a16="http://schemas.microsoft.com/office/drawing/2014/main" id="{4DDBCCC4-65D2-68E1-A3AD-843E59E75DE9}"/>
                </a:ext>
              </a:extLst>
            </p:cNvPr>
            <p:cNvSpPr txBox="1"/>
            <p:nvPr/>
          </p:nvSpPr>
          <p:spPr>
            <a:xfrm>
              <a:off x="901072" y="11247536"/>
              <a:ext cx="9584357" cy="71901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spcBef>
                  <a:spcPts val="105"/>
                </a:spcBef>
              </a:pPr>
              <a:r>
                <a:rPr lang="fr-FR" sz="1600" cap="all" spc="300">
                  <a:solidFill>
                    <a:srgbClr val="C00000"/>
                  </a:solidFill>
                  <a:latin typeface="Montserrat SemiBold" panose="00000700000000000000" pitchFamily="2" charset="0"/>
                  <a:cs typeface="Tahoma"/>
                </a:rPr>
                <a:t>Labels RSE</a:t>
              </a:r>
              <a:endParaRPr sz="1600" cap="all" spc="300">
                <a:solidFill>
                  <a:srgbClr val="C00000"/>
                </a:solidFill>
                <a:latin typeface="Montserrat SemiBold" panose="00000700000000000000" pitchFamily="2" charset="0"/>
                <a:cs typeface="Tahoma"/>
              </a:endParaRPr>
            </a:p>
          </p:txBody>
        </p:sp>
      </p:grpSp>
      <p:pic>
        <p:nvPicPr>
          <p:cNvPr id="33" name="Image 32">
            <a:extLst>
              <a:ext uri="{FF2B5EF4-FFF2-40B4-BE49-F238E27FC236}">
                <a16:creationId xmlns:a16="http://schemas.microsoft.com/office/drawing/2014/main" id="{808F4E96-F347-9B2F-0640-30895C23AA7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413861" y="13113533"/>
            <a:ext cx="511587" cy="645574"/>
          </a:xfrm>
          <a:prstGeom prst="rect">
            <a:avLst/>
          </a:prstGeom>
        </p:spPr>
      </p:pic>
      <p:pic>
        <p:nvPicPr>
          <p:cNvPr id="34" name="Image 33">
            <a:extLst>
              <a:ext uri="{FF2B5EF4-FFF2-40B4-BE49-F238E27FC236}">
                <a16:creationId xmlns:a16="http://schemas.microsoft.com/office/drawing/2014/main" id="{168A57C3-1E2A-2DDB-F98F-4086FC13CAA9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239803" y="13082625"/>
            <a:ext cx="653550" cy="653550"/>
          </a:xfrm>
          <a:prstGeom prst="rect">
            <a:avLst/>
          </a:prstGeom>
        </p:spPr>
      </p:pic>
      <p:graphicFrame>
        <p:nvGraphicFramePr>
          <p:cNvPr id="42" name="Tableau 5">
            <a:extLst>
              <a:ext uri="{FF2B5EF4-FFF2-40B4-BE49-F238E27FC236}">
                <a16:creationId xmlns:a16="http://schemas.microsoft.com/office/drawing/2014/main" id="{A2422F2A-F61E-6DA4-3CEF-78B1C1D538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0753922"/>
              </p:ext>
            </p:extLst>
          </p:nvPr>
        </p:nvGraphicFramePr>
        <p:xfrm>
          <a:off x="1974257" y="4142392"/>
          <a:ext cx="20815922" cy="23752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623">
                  <a:extLst>
                    <a:ext uri="{9D8B030D-6E8A-4147-A177-3AD203B41FA5}">
                      <a16:colId xmlns:a16="http://schemas.microsoft.com/office/drawing/2014/main" val="4158308158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1509926895"/>
                    </a:ext>
                  </a:extLst>
                </a:gridCol>
                <a:gridCol w="1280623">
                  <a:extLst>
                    <a:ext uri="{9D8B030D-6E8A-4147-A177-3AD203B41FA5}">
                      <a16:colId xmlns:a16="http://schemas.microsoft.com/office/drawing/2014/main" val="858090136"/>
                    </a:ext>
                  </a:extLst>
                </a:gridCol>
                <a:gridCol w="2107764">
                  <a:extLst>
                    <a:ext uri="{9D8B030D-6E8A-4147-A177-3AD203B41FA5}">
                      <a16:colId xmlns:a16="http://schemas.microsoft.com/office/drawing/2014/main" val="401284662"/>
                    </a:ext>
                  </a:extLst>
                </a:gridCol>
                <a:gridCol w="1481948">
                  <a:extLst>
                    <a:ext uri="{9D8B030D-6E8A-4147-A177-3AD203B41FA5}">
                      <a16:colId xmlns:a16="http://schemas.microsoft.com/office/drawing/2014/main" val="2557150628"/>
                    </a:ext>
                  </a:extLst>
                </a:gridCol>
                <a:gridCol w="1605062">
                  <a:extLst>
                    <a:ext uri="{9D8B030D-6E8A-4147-A177-3AD203B41FA5}">
                      <a16:colId xmlns:a16="http://schemas.microsoft.com/office/drawing/2014/main" val="4162625546"/>
                    </a:ext>
                  </a:extLst>
                </a:gridCol>
                <a:gridCol w="1741982">
                  <a:extLst>
                    <a:ext uri="{9D8B030D-6E8A-4147-A177-3AD203B41FA5}">
                      <a16:colId xmlns:a16="http://schemas.microsoft.com/office/drawing/2014/main" val="1232039515"/>
                    </a:ext>
                  </a:extLst>
                </a:gridCol>
                <a:gridCol w="1509104">
                  <a:extLst>
                    <a:ext uri="{9D8B030D-6E8A-4147-A177-3AD203B41FA5}">
                      <a16:colId xmlns:a16="http://schemas.microsoft.com/office/drawing/2014/main" val="1664221230"/>
                    </a:ext>
                  </a:extLst>
                </a:gridCol>
                <a:gridCol w="1215356">
                  <a:extLst>
                    <a:ext uri="{9D8B030D-6E8A-4147-A177-3AD203B41FA5}">
                      <a16:colId xmlns:a16="http://schemas.microsoft.com/office/drawing/2014/main" val="3280710741"/>
                    </a:ext>
                  </a:extLst>
                </a:gridCol>
                <a:gridCol w="1964746">
                  <a:extLst>
                    <a:ext uri="{9D8B030D-6E8A-4147-A177-3AD203B41FA5}">
                      <a16:colId xmlns:a16="http://schemas.microsoft.com/office/drawing/2014/main" val="1166570809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276290637"/>
                    </a:ext>
                  </a:extLst>
                </a:gridCol>
                <a:gridCol w="1413611">
                  <a:extLst>
                    <a:ext uri="{9D8B030D-6E8A-4147-A177-3AD203B41FA5}">
                      <a16:colId xmlns:a16="http://schemas.microsoft.com/office/drawing/2014/main" val="985932069"/>
                    </a:ext>
                  </a:extLst>
                </a:gridCol>
                <a:gridCol w="1197786">
                  <a:extLst>
                    <a:ext uri="{9D8B030D-6E8A-4147-A177-3AD203B41FA5}">
                      <a16:colId xmlns:a16="http://schemas.microsoft.com/office/drawing/2014/main" val="1511450051"/>
                    </a:ext>
                  </a:extLst>
                </a:gridCol>
                <a:gridCol w="1323083">
                  <a:extLst>
                    <a:ext uri="{9D8B030D-6E8A-4147-A177-3AD203B41FA5}">
                      <a16:colId xmlns:a16="http://schemas.microsoft.com/office/drawing/2014/main" val="3652181646"/>
                    </a:ext>
                  </a:extLst>
                </a:gridCol>
              </a:tblGrid>
              <a:tr h="876137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Catégorie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Macarons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Nom de l’hôtel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Ville guide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chambres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salles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Superficie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participants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Théâtre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Nb de pax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U-</a:t>
                      </a:r>
                      <a:r>
                        <a:rPr lang="fr-FR" sz="1400" err="1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shape</a:t>
                      </a:r>
                      <a:endParaRPr lang="fr-FR" sz="1400">
                        <a:solidFill>
                          <a:srgbClr val="48526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(max)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Restaurant</a:t>
                      </a:r>
                    </a:p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Sur place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rgbClr val="48526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Type de séminaire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872628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Essentiel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 b="0" i="0" u="none" strike="noStrike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b="0" i="0" u="none" strike="noStrike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Hôtel Rey du mont </a:t>
                      </a:r>
                      <a:r>
                        <a:rPr lang="fr-FR" sz="1400" b="0" i="0" u="none" strike="noStrike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sion</a:t>
                      </a:r>
                      <a:r>
                        <a:rPr lang="fr-FR" sz="1400" b="0" i="0" u="none" strike="noStrike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r-FR" sz="1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 Blaise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Saint Blaise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endParaRPr lang="fr-FR" sz="1400" baseline="300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52896"/>
                  </a:ext>
                </a:extLst>
              </a:tr>
              <a:tr h="749538">
                <a:tc>
                  <a:txBody>
                    <a:bodyPr/>
                    <a:lstStyle/>
                    <a:p>
                      <a:endParaRPr lang="fr-FR" sz="14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Essentiel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Les Bastides du </a:t>
                      </a:r>
                      <a:r>
                        <a:rPr lang="fr-FR" sz="14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Gapeau</a:t>
                      </a:r>
                      <a:r>
                        <a:rPr lang="fr-FR" sz="14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***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Sollies</a:t>
                      </a: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fr-FR" sz="140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Toucas</a:t>
                      </a:r>
                      <a:endParaRPr lang="fr-FR" sz="140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Hyères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150m</a:t>
                      </a:r>
                      <a:r>
                        <a:rPr lang="fr-FR" sz="1400" baseline="30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oui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Urbain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8526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3671519"/>
                  </a:ext>
                </a:extLst>
              </a:tr>
            </a:tbl>
          </a:graphicData>
        </a:graphic>
      </p:graphicFrame>
      <p:pic>
        <p:nvPicPr>
          <p:cNvPr id="62" name="Graphique 61" descr="Bâtiment avec un remplissage uni">
            <a:extLst>
              <a:ext uri="{FF2B5EF4-FFF2-40B4-BE49-F238E27FC236}">
                <a16:creationId xmlns:a16="http://schemas.microsoft.com/office/drawing/2014/main" id="{812E4CB4-1B62-CFEA-28AB-2B013B70901E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83550" y="5048296"/>
            <a:ext cx="668434" cy="668434"/>
          </a:xfrm>
          <a:prstGeom prst="rect">
            <a:avLst/>
          </a:prstGeom>
        </p:spPr>
      </p:pic>
      <p:pic>
        <p:nvPicPr>
          <p:cNvPr id="64" name="Graphique 63" descr="Bâtiment avec un remplissage uni">
            <a:extLst>
              <a:ext uri="{FF2B5EF4-FFF2-40B4-BE49-F238E27FC236}">
                <a16:creationId xmlns:a16="http://schemas.microsoft.com/office/drawing/2014/main" id="{594A3FCD-6FEC-C662-9A28-E3746CC69FE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2189454" y="5829494"/>
            <a:ext cx="668434" cy="668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078164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31E728-91BE-18C4-DE95-5E600FAEA4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F5C52475-C4C9-BEEA-BE76-AA47BCC3CAE2}"/>
              </a:ext>
            </a:extLst>
          </p:cNvPr>
          <p:cNvSpPr txBox="1"/>
          <p:nvPr/>
        </p:nvSpPr>
        <p:spPr>
          <a:xfrm>
            <a:off x="11712481" y="789459"/>
            <a:ext cx="846553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8800" b="1" spc="601">
                <a:ln w="28575">
                  <a:noFill/>
                </a:ln>
                <a:solidFill>
                  <a:schemeClr val="bg1"/>
                </a:solidFill>
                <a:latin typeface="Montserrat" panose="00000500000000000000" pitchFamily="2" charset="0"/>
              </a:rPr>
              <a:t>CONTACTS</a:t>
            </a:r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592058F6-A914-B58A-C4E6-DBB25159C276}"/>
              </a:ext>
            </a:extLst>
          </p:cNvPr>
          <p:cNvGrpSpPr/>
          <p:nvPr/>
        </p:nvGrpSpPr>
        <p:grpSpPr>
          <a:xfrm>
            <a:off x="2407274" y="7206910"/>
            <a:ext cx="15932418" cy="1738322"/>
            <a:chOff x="935123" y="5682740"/>
            <a:chExt cx="15932639" cy="1738347"/>
          </a:xfrm>
        </p:grpSpPr>
        <p:sp>
          <p:nvSpPr>
            <p:cNvPr id="12" name="object 5">
              <a:extLst>
                <a:ext uri="{FF2B5EF4-FFF2-40B4-BE49-F238E27FC236}">
                  <a16:creationId xmlns:a16="http://schemas.microsoft.com/office/drawing/2014/main" id="{84631C92-7DC0-3755-2646-A7F50665B677}"/>
                </a:ext>
              </a:extLst>
            </p:cNvPr>
            <p:cNvSpPr txBox="1"/>
            <p:nvPr/>
          </p:nvSpPr>
          <p:spPr>
            <a:xfrm>
              <a:off x="1040613" y="5682740"/>
              <a:ext cx="6235486" cy="953929"/>
            </a:xfrm>
            <a:prstGeom prst="rect">
              <a:avLst/>
            </a:prstGeom>
          </p:spPr>
          <p:txBody>
            <a:bodyPr vert="horz" wrap="square" lIns="0" tIns="0" rIns="0" bIns="0" rtlCol="0">
              <a:spAutoFit/>
            </a:bodyPr>
            <a:lstStyle/>
            <a:p>
              <a:pPr>
                <a:lnSpc>
                  <a:spcPts val="8581"/>
                </a:lnSpc>
              </a:pPr>
              <a:endParaRPr lang="fr-FR" sz="6001" b="1" spc="200" baseline="-2000">
                <a:latin typeface="Montserrat" panose="00000500000000000000" pitchFamily="2" charset="0"/>
                <a:cs typeface="Calibri"/>
              </a:endParaRPr>
            </a:p>
          </p:txBody>
        </p:sp>
        <p:sp>
          <p:nvSpPr>
            <p:cNvPr id="16" name="object 5">
              <a:extLst>
                <a:ext uri="{FF2B5EF4-FFF2-40B4-BE49-F238E27FC236}">
                  <a16:creationId xmlns:a16="http://schemas.microsoft.com/office/drawing/2014/main" id="{9B5C91EA-45A2-5E9A-9B7F-93C4AFF1662B}"/>
                </a:ext>
              </a:extLst>
            </p:cNvPr>
            <p:cNvSpPr txBox="1"/>
            <p:nvPr/>
          </p:nvSpPr>
          <p:spPr>
            <a:xfrm>
              <a:off x="935123" y="6488831"/>
              <a:ext cx="15932639" cy="932256"/>
            </a:xfrm>
            <a:prstGeom prst="rect">
              <a:avLst/>
            </a:prstGeom>
          </p:spPr>
          <p:txBody>
            <a:bodyPr vert="horz" wrap="square" lIns="0" tIns="0" rIns="0" bIns="0" rtlCol="0" anchor="t">
              <a:spAutoFit/>
            </a:bodyPr>
            <a:lstStyle/>
            <a:p>
              <a:pPr>
                <a:lnSpc>
                  <a:spcPts val="8581"/>
                </a:lnSpc>
              </a:pPr>
              <a:endParaRPr lang="fr-FR" sz="5401" spc="200" baseline="-2000">
                <a:latin typeface="Arial"/>
                <a:cs typeface="Arial"/>
              </a:endParaRPr>
            </a:p>
          </p:txBody>
        </p:sp>
      </p:grpSp>
      <p:sp>
        <p:nvSpPr>
          <p:cNvPr id="3" name="ZoneTexte 2">
            <a:extLst>
              <a:ext uri="{FF2B5EF4-FFF2-40B4-BE49-F238E27FC236}">
                <a16:creationId xmlns:a16="http://schemas.microsoft.com/office/drawing/2014/main" id="{9ACB5025-0890-C47B-36F4-CFCA0FB6CF8F}"/>
              </a:ext>
            </a:extLst>
          </p:cNvPr>
          <p:cNvSpPr txBox="1"/>
          <p:nvPr/>
        </p:nvSpPr>
        <p:spPr>
          <a:xfrm>
            <a:off x="-1" y="103659"/>
            <a:ext cx="25422225" cy="1119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6673">
                <a:solidFill>
                  <a:srgbClr val="C00000"/>
                </a:solidFill>
                <a:latin typeface="Trueno" panose="00000500000000000000" pitchFamily="50" charset="0"/>
              </a:rPr>
              <a:t>Vos Contacts séminaires </a:t>
            </a:r>
          </a:p>
        </p:txBody>
      </p:sp>
      <p:sp>
        <p:nvSpPr>
          <p:cNvPr id="21" name="Espace réservé du numéro de diapositive 20">
            <a:extLst>
              <a:ext uri="{FF2B5EF4-FFF2-40B4-BE49-F238E27FC236}">
                <a16:creationId xmlns:a16="http://schemas.microsoft.com/office/drawing/2014/main" id="{1E41DC5A-A399-A838-C129-2A1C57CA21B8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51</a:t>
            </a:fld>
            <a:endParaRPr lang="fr-FR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8D8BF91-8418-0A70-95B1-F1A30A028013}"/>
              </a:ext>
            </a:extLst>
          </p:cNvPr>
          <p:cNvSpPr txBox="1"/>
          <p:nvPr/>
        </p:nvSpPr>
        <p:spPr>
          <a:xfrm>
            <a:off x="1149296" y="3379392"/>
            <a:ext cx="16785413" cy="7721666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fr-FR" sz="5800" b="1" spc="417" baseline="-2000" dirty="0">
                <a:latin typeface="Trueno"/>
                <a:cs typeface="Calibri"/>
              </a:rPr>
              <a:t>Benjamin </a:t>
            </a:r>
            <a:r>
              <a:rPr lang="fr-FR" sz="5800" b="1" spc="417" baseline="-2000" dirty="0" err="1">
                <a:latin typeface="Trueno"/>
                <a:cs typeface="Calibri"/>
              </a:rPr>
              <a:t>Chouissa</a:t>
            </a:r>
            <a:r>
              <a:rPr lang="fr-FR" sz="5800" dirty="0">
                <a:latin typeface="Trueno"/>
                <a:cs typeface="Calibri"/>
              </a:rPr>
              <a:t> </a:t>
            </a:r>
          </a:p>
          <a:p>
            <a:r>
              <a:rPr lang="fr-FR" sz="5800" b="1" i="1" spc="834" baseline="-2127" dirty="0">
                <a:latin typeface="Trueno"/>
                <a:cs typeface="Calibri"/>
              </a:rPr>
              <a:t>Responsable Commercial Séminaires </a:t>
            </a:r>
          </a:p>
          <a:p>
            <a:r>
              <a:rPr lang="fr-FR" sz="5800" b="1" spc="417" baseline="-2000" dirty="0">
                <a:latin typeface="Trueno"/>
                <a:cs typeface="Calibri"/>
              </a:rPr>
              <a:t>📞 </a:t>
            </a:r>
            <a:r>
              <a:rPr lang="fr-FR" sz="5800" b="1" spc="730" baseline="-2000" dirty="0">
                <a:latin typeface="Trueno"/>
                <a:cs typeface="Arial"/>
              </a:rPr>
              <a:t>: +33 (0)6 98 55 80 15 </a:t>
            </a:r>
          </a:p>
          <a:p>
            <a:r>
              <a:rPr lang="fr-FR" sz="5800" b="1" spc="417" baseline="-2000" dirty="0">
                <a:latin typeface="Trueno"/>
                <a:cs typeface="Calibri"/>
              </a:rPr>
              <a:t>📧</a:t>
            </a:r>
            <a:r>
              <a:rPr lang="fr-FR" sz="5800" b="1" spc="730" baseline="-2000" dirty="0">
                <a:latin typeface="Trueno"/>
                <a:cs typeface="Arial"/>
              </a:rPr>
              <a:t> : </a:t>
            </a:r>
            <a:r>
              <a:rPr lang="fr-FR" sz="5800" b="1" spc="730" baseline="-2000" dirty="0">
                <a:latin typeface="Trueno"/>
                <a:cs typeface="Arial"/>
                <a:hlinkClick r:id="rId3"/>
              </a:rPr>
              <a:t>benjamin.chouissa@theoriginalshotels.com</a:t>
            </a:r>
            <a:endParaRPr lang="fr-FR" sz="5839" u="sng" spc="730" baseline="-2000" dirty="0">
              <a:latin typeface="Trueno" panose="00000500000000000000" pitchFamily="50" charset="0"/>
              <a:cs typeface="Arial"/>
            </a:endParaRPr>
          </a:p>
          <a:p>
            <a:endParaRPr lang="fr-FR" sz="5800" b="1" spc="730" baseline="-2000" dirty="0">
              <a:latin typeface="Trueno"/>
              <a:cs typeface="Arial"/>
            </a:endParaRPr>
          </a:p>
          <a:p>
            <a:r>
              <a:rPr lang="fr-FR" sz="5800" b="1" spc="417" baseline="-2000" dirty="0">
                <a:latin typeface="Trueno"/>
                <a:cs typeface="Calibri"/>
              </a:rPr>
              <a:t>Yasmine LAOUFI</a:t>
            </a:r>
          </a:p>
          <a:p>
            <a:r>
              <a:rPr lang="fr-FR" sz="5800" b="1" i="1" spc="834" baseline="-2127" dirty="0">
                <a:latin typeface="Trueno"/>
                <a:cs typeface="Calibri"/>
              </a:rPr>
              <a:t>Chargée de clientèle séminaires et événements</a:t>
            </a:r>
            <a:endParaRPr lang="fr-FR" sz="5800" b="1" spc="417" baseline="-2000" dirty="0">
              <a:latin typeface="Trueno"/>
              <a:cs typeface="Calibri"/>
            </a:endParaRPr>
          </a:p>
          <a:p>
            <a:r>
              <a:rPr lang="fr-FR" sz="5800" b="1" spc="417" baseline="-2000" dirty="0">
                <a:latin typeface="Trueno"/>
                <a:cs typeface="Calibri"/>
              </a:rPr>
              <a:t>📞: +33 (0)1 44 84 39 34  / +33 (0)6 65 17 25 27</a:t>
            </a:r>
          </a:p>
          <a:p>
            <a:r>
              <a:rPr lang="fr-FR" sz="5800" b="1" spc="417" baseline="-2000" dirty="0">
                <a:latin typeface="Trueno"/>
                <a:cs typeface="Calibri"/>
              </a:rPr>
              <a:t>📧: yasmine.laoufi@theoriginalshotels.com</a:t>
            </a:r>
            <a:endParaRPr lang="fr-FR" sz="5800" spc="730" baseline="-2000" dirty="0">
              <a:latin typeface="Trueno"/>
              <a:cs typeface="Arial"/>
            </a:endParaRPr>
          </a:p>
          <a:p>
            <a:endParaRPr lang="fr-FR" sz="5839" spc="730" baseline="-2000" dirty="0">
              <a:latin typeface="Trueno" panose="00000500000000000000" pitchFamily="50" charset="0"/>
              <a:cs typeface="Arial"/>
            </a:endParaRPr>
          </a:p>
          <a:p>
            <a:endParaRPr lang="fr-FR" sz="3753" spc="730" baseline="-2000" dirty="0">
              <a:latin typeface="Arial"/>
              <a:cs typeface="Arial"/>
            </a:endParaRPr>
          </a:p>
          <a:p>
            <a:endParaRPr lang="fr-FR" sz="3753" spc="730" baseline="-2000" dirty="0">
              <a:latin typeface="Arial"/>
              <a:cs typeface="Arial"/>
            </a:endParaRPr>
          </a:p>
          <a:p>
            <a:endParaRPr lang="fr-FR" sz="3753" dirty="0"/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E3F3F76A-F0CA-A350-A766-3EBA13AB1F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8828089" y="7598252"/>
            <a:ext cx="4903293" cy="4903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Image 6" descr="Une image contenant habits, personne, sourire, homme&#10;&#10;Description générée automatiquement">
            <a:extLst>
              <a:ext uri="{FF2B5EF4-FFF2-40B4-BE49-F238E27FC236}">
                <a16:creationId xmlns:a16="http://schemas.microsoft.com/office/drawing/2014/main" id="{D277B800-F8A8-8CB3-2C56-019678AB12A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28089" y="2443126"/>
            <a:ext cx="4903291" cy="4763786"/>
          </a:xfrm>
          <a:prstGeom prst="rect">
            <a:avLst/>
          </a:prstGeom>
        </p:spPr>
      </p:pic>
      <p:pic>
        <p:nvPicPr>
          <p:cNvPr id="2" name="Image 1" descr="Une image contenant Graphique, graphisme&#10;&#10;Le contenu généré par l’IA peut être incorrect.">
            <a:extLst>
              <a:ext uri="{FF2B5EF4-FFF2-40B4-BE49-F238E27FC236}">
                <a16:creationId xmlns:a16="http://schemas.microsoft.com/office/drawing/2014/main" id="{50C66D91-D5ED-95AD-8317-750758AA7C8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82443" y="12916000"/>
            <a:ext cx="1528805" cy="1145128"/>
          </a:xfrm>
          <a:prstGeom prst="rect">
            <a:avLst/>
          </a:prstGeom>
        </p:spPr>
      </p:pic>
      <p:cxnSp>
        <p:nvCxnSpPr>
          <p:cNvPr id="9" name="Connecteur droit 8">
            <a:extLst>
              <a:ext uri="{FF2B5EF4-FFF2-40B4-BE49-F238E27FC236}">
                <a16:creationId xmlns:a16="http://schemas.microsoft.com/office/drawing/2014/main" id="{06ACA230-8508-127E-C790-0289013D9B77}"/>
              </a:ext>
            </a:extLst>
          </p:cNvPr>
          <p:cNvCxnSpPr>
            <a:cxnSpLocks/>
          </p:cNvCxnSpPr>
          <p:nvPr/>
        </p:nvCxnSpPr>
        <p:spPr>
          <a:xfrm>
            <a:off x="23694306" y="13237727"/>
            <a:ext cx="0" cy="8416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027996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Aucun texte alternatif pour cette image">
            <a:extLst>
              <a:ext uri="{FF2B5EF4-FFF2-40B4-BE49-F238E27FC236}">
                <a16:creationId xmlns:a16="http://schemas.microsoft.com/office/drawing/2014/main" id="{C7D596C4-5581-B78F-954E-9F97179F8B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723" y="4457378"/>
            <a:ext cx="11974389" cy="897531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object 5">
            <a:extLst>
              <a:ext uri="{FF2B5EF4-FFF2-40B4-BE49-F238E27FC236}">
                <a16:creationId xmlns:a16="http://schemas.microsoft.com/office/drawing/2014/main" id="{92A3D576-7E09-C67B-0488-9193CF16049A}"/>
              </a:ext>
            </a:extLst>
          </p:cNvPr>
          <p:cNvSpPr txBox="1"/>
          <p:nvPr/>
        </p:nvSpPr>
        <p:spPr>
          <a:xfrm>
            <a:off x="1" y="1921632"/>
            <a:ext cx="25422224" cy="2205732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algn="ctr">
              <a:lnSpc>
                <a:spcPts val="8580"/>
              </a:lnSpc>
            </a:pPr>
            <a:r>
              <a:rPr lang="fr-FR" sz="8000" b="1" spc="400" baseline="-2127" dirty="0">
                <a:solidFill>
                  <a:srgbClr val="C00000"/>
                </a:solidFill>
                <a:latin typeface="Aptos"/>
                <a:cs typeface="Calibri"/>
              </a:rPr>
              <a:t>L’équipe The </a:t>
            </a:r>
            <a:r>
              <a:rPr lang="fr-FR" sz="8000" b="1" spc="400" baseline="-2127" dirty="0" err="1">
                <a:solidFill>
                  <a:srgbClr val="C00000"/>
                </a:solidFill>
                <a:latin typeface="Aptos"/>
                <a:cs typeface="Calibri"/>
              </a:rPr>
              <a:t>Originals</a:t>
            </a:r>
            <a:r>
              <a:rPr lang="fr-FR" sz="8000" b="1" spc="400" baseline="-2127" dirty="0">
                <a:solidFill>
                  <a:srgbClr val="C00000"/>
                </a:solidFill>
                <a:latin typeface="Aptos"/>
                <a:cs typeface="Calibri"/>
              </a:rPr>
              <a:t> Hotels, à vos côtés pour créer des événements inoubliables </a:t>
            </a:r>
            <a:r>
              <a:rPr lang="fr-FR" sz="8000"/>
              <a:t>❤️</a:t>
            </a:r>
            <a:endParaRPr sz="8000" b="1" spc="400" baseline="-2127">
              <a:solidFill>
                <a:srgbClr val="C00000"/>
              </a:solidFill>
              <a:latin typeface="Aptos" panose="020B0004020202020204" pitchFamily="34" charset="0"/>
              <a:cs typeface="Calibri"/>
            </a:endParaRPr>
          </a:p>
        </p:txBody>
      </p:sp>
      <p:pic>
        <p:nvPicPr>
          <p:cNvPr id="6" name="Image 5" descr="Une image contenant habits, personne, femme, chaussures">
            <a:extLst>
              <a:ext uri="{FF2B5EF4-FFF2-40B4-BE49-F238E27FC236}">
                <a16:creationId xmlns:a16="http://schemas.microsoft.com/office/drawing/2014/main" id="{8A733648-EF26-1A87-E9CB-66C0A741AE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99062" y="4457379"/>
            <a:ext cx="11974389" cy="897531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0" name="Espace réservé du numéro de diapositive 9">
            <a:extLst>
              <a:ext uri="{FF2B5EF4-FFF2-40B4-BE49-F238E27FC236}">
                <a16:creationId xmlns:a16="http://schemas.microsoft.com/office/drawing/2014/main" id="{B7518275-30B0-26BB-D686-BA6A27D84B7D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52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3021835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3">
            <a:extLst>
              <a:ext uri="{FF2B5EF4-FFF2-40B4-BE49-F238E27FC236}">
                <a16:creationId xmlns:a16="http://schemas.microsoft.com/office/drawing/2014/main" id="{36652368-C21F-732B-E1F4-7AC845390E05}"/>
              </a:ext>
            </a:extLst>
          </p:cNvPr>
          <p:cNvGrpSpPr/>
          <p:nvPr/>
        </p:nvGrpSpPr>
        <p:grpSpPr>
          <a:xfrm>
            <a:off x="-51940" y="1865284"/>
            <a:ext cx="25448198" cy="9261637"/>
            <a:chOff x="238208" y="553428"/>
            <a:chExt cx="12204456" cy="4441701"/>
          </a:xfrm>
        </p:grpSpPr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D46787C3-9B80-A36D-366D-0E73355CCF6F}"/>
                </a:ext>
              </a:extLst>
            </p:cNvPr>
            <p:cNvSpPr txBox="1"/>
            <p:nvPr/>
          </p:nvSpPr>
          <p:spPr>
            <a:xfrm>
              <a:off x="238208" y="3481715"/>
              <a:ext cx="12204454" cy="336402"/>
            </a:xfrm>
            <a:prstGeom prst="rect">
              <a:avLst/>
            </a:prstGeom>
            <a:noFill/>
          </p:spPr>
          <p:txBody>
            <a:bodyPr wrap="square" lIns="190667" tIns="95333" rIns="190667" bIns="95333" anchor="t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1668"/>
                </a:spcAft>
              </a:pPr>
              <a:r>
                <a:rPr lang="fr-FR" sz="3200" kern="100" dirty="0">
                  <a:latin typeface="Aptos"/>
                  <a:ea typeface="Aptos" panose="020B0004020202020204" pitchFamily="34" charset="0"/>
                  <a:cs typeface="Arial"/>
                </a:rPr>
                <a:t>Au vert, en mer ou en ville, </a:t>
              </a:r>
              <a:r>
                <a:rPr lang="fr-FR" sz="3200" b="1" kern="100" dirty="0">
                  <a:latin typeface="Aptos"/>
                  <a:ea typeface="Aptos" panose="020B0004020202020204" pitchFamily="34" charset="0"/>
                  <a:cs typeface="Arial"/>
                </a:rPr>
                <a:t>découvrez nos plus de 180 hôtels partout en France </a:t>
              </a:r>
              <a:r>
                <a:rPr lang="fr-FR" sz="3200" kern="100" dirty="0">
                  <a:latin typeface="Aptos"/>
                  <a:ea typeface="Aptos" panose="020B0004020202020204" pitchFamily="34" charset="0"/>
                  <a:cs typeface="Arial"/>
                </a:rPr>
                <a:t>pour vos séminaires d’entreprise et autres événements</a:t>
              </a:r>
            </a:p>
          </p:txBody>
        </p:sp>
        <p:sp>
          <p:nvSpPr>
            <p:cNvPr id="2" name="ZoneTexte 1">
              <a:extLst>
                <a:ext uri="{FF2B5EF4-FFF2-40B4-BE49-F238E27FC236}">
                  <a16:creationId xmlns:a16="http://schemas.microsoft.com/office/drawing/2014/main" id="{2BF203DA-0B95-96C3-936C-ED72C801F239}"/>
                </a:ext>
              </a:extLst>
            </p:cNvPr>
            <p:cNvSpPr txBox="1"/>
            <p:nvPr/>
          </p:nvSpPr>
          <p:spPr>
            <a:xfrm>
              <a:off x="263118" y="1297464"/>
              <a:ext cx="12179546" cy="21985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4170" dirty="0">
                  <a:latin typeface="Aptos" panose="020B0004020202020204" pitchFamily="34" charset="0"/>
                </a:rPr>
                <a:t>Journées d’étude</a:t>
              </a:r>
            </a:p>
            <a:p>
              <a:pPr algn="ctr"/>
              <a:r>
                <a:rPr lang="fr-FR" sz="4170" dirty="0">
                  <a:latin typeface="Aptos" panose="020B0004020202020204" pitchFamily="34" charset="0"/>
                </a:rPr>
                <a:t>Déjeuners et dîners d’équipe</a:t>
              </a:r>
            </a:p>
            <a:p>
              <a:pPr algn="ctr"/>
              <a:r>
                <a:rPr lang="fr-FR" sz="4170" dirty="0">
                  <a:latin typeface="Aptos" panose="020B0004020202020204" pitchFamily="34" charset="0"/>
                </a:rPr>
                <a:t>Soirées d’entreprise</a:t>
              </a:r>
            </a:p>
            <a:p>
              <a:pPr algn="ctr"/>
              <a:r>
                <a:rPr lang="fr-FR" sz="4170" dirty="0">
                  <a:latin typeface="Aptos" panose="020B0004020202020204" pitchFamily="34" charset="0"/>
                </a:rPr>
                <a:t>Séminaires résidentiels</a:t>
              </a:r>
            </a:p>
            <a:p>
              <a:pPr algn="ctr"/>
              <a:r>
                <a:rPr lang="fr-FR" sz="4170" dirty="0">
                  <a:latin typeface="Aptos" panose="020B0004020202020204" pitchFamily="34" charset="0"/>
                </a:rPr>
                <a:t>Team buildings</a:t>
              </a:r>
            </a:p>
            <a:p>
              <a:pPr algn="ctr"/>
              <a:r>
                <a:rPr lang="fr-FR" sz="4170" dirty="0">
                  <a:latin typeface="Aptos" panose="020B0004020202020204" pitchFamily="34" charset="0"/>
                </a:rPr>
                <a:t>Lancement de produits</a:t>
              </a:r>
            </a:p>
            <a:p>
              <a:pPr algn="ctr"/>
              <a:r>
                <a:rPr lang="fr-FR" sz="4170" dirty="0">
                  <a:latin typeface="Aptos" panose="020B0004020202020204" pitchFamily="34" charset="0"/>
                </a:rPr>
                <a:t>Location salle sèche</a:t>
              </a:r>
            </a:p>
          </p:txBody>
        </p:sp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FA42D2E2-D92E-C62D-9B9E-8CDB81BDCF73}"/>
                </a:ext>
              </a:extLst>
            </p:cNvPr>
            <p:cNvSpPr txBox="1"/>
            <p:nvPr/>
          </p:nvSpPr>
          <p:spPr>
            <a:xfrm>
              <a:off x="263118" y="553428"/>
              <a:ext cx="12179546" cy="56209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1668"/>
                </a:spcAft>
              </a:pPr>
              <a:r>
                <a:rPr lang="fr-FR" sz="3336" b="1" kern="100">
                  <a:latin typeface="Aptos"/>
                  <a:cs typeface="Arial" panose="020B0604020202020204" pitchFamily="34" charset="0"/>
                </a:rPr>
                <a:t>CHEZ THE ORIGINALS HOTELS, NOUS SAVONS QUE VOTRE ÉVÉNEMENT DOIT ÊTRE UNIQUE, C’EST POURQUOI NOUS VOUS PROPOSONS DES FORMULES SUR-MESURE DANS NOS HÔTELS </a:t>
              </a:r>
              <a:r>
                <a:rPr lang="fr-FR" sz="3336" b="1" i="1" kern="100">
                  <a:latin typeface="Aptos"/>
                  <a:cs typeface="Arial" panose="020B0604020202020204" pitchFamily="34" charset="0"/>
                </a:rPr>
                <a:t>ESSENTIELS ET EXPÉRIENCES</a:t>
              </a:r>
            </a:p>
          </p:txBody>
        </p:sp>
        <p:sp>
          <p:nvSpPr>
            <p:cNvPr id="11" name="Rectangle : coins arrondis 10">
              <a:extLst>
                <a:ext uri="{FF2B5EF4-FFF2-40B4-BE49-F238E27FC236}">
                  <a16:creationId xmlns:a16="http://schemas.microsoft.com/office/drawing/2014/main" id="{F742AEB7-E9F0-F0E7-ABFC-D5D94154B095}"/>
                </a:ext>
              </a:extLst>
            </p:cNvPr>
            <p:cNvSpPr/>
            <p:nvPr/>
          </p:nvSpPr>
          <p:spPr>
            <a:xfrm>
              <a:off x="6462410" y="3873061"/>
              <a:ext cx="4581728" cy="446385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2919" b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HÔTELS «  </a:t>
              </a:r>
              <a:r>
                <a:rPr lang="fr-FR" sz="2919" b="1" i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EXPÉRIENCE »</a:t>
              </a:r>
              <a:r>
                <a:rPr lang="fr-FR" sz="2919" b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 </a:t>
              </a:r>
            </a:p>
          </p:txBody>
        </p:sp>
        <p:sp>
          <p:nvSpPr>
            <p:cNvPr id="13" name="Rectangle : coins arrondis 12">
              <a:extLst>
                <a:ext uri="{FF2B5EF4-FFF2-40B4-BE49-F238E27FC236}">
                  <a16:creationId xmlns:a16="http://schemas.microsoft.com/office/drawing/2014/main" id="{5C19A332-4B04-FBED-2011-85FD25D830C8}"/>
                </a:ext>
              </a:extLst>
            </p:cNvPr>
            <p:cNvSpPr/>
            <p:nvPr/>
          </p:nvSpPr>
          <p:spPr>
            <a:xfrm>
              <a:off x="1770350" y="3885799"/>
              <a:ext cx="4581728" cy="446385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2919" b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HÔTELS «  </a:t>
              </a:r>
              <a:r>
                <a:rPr lang="fr-FR" sz="2919" b="1" i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ESSENTIEL »</a:t>
              </a:r>
              <a:r>
                <a:rPr lang="fr-FR" sz="2919" b="1" kern="100">
                  <a:solidFill>
                    <a:schemeClr val="tx1"/>
                  </a:solidFill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 </a:t>
              </a: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AC252550-E497-F1EE-E9E9-7669B9B29413}"/>
                </a:ext>
              </a:extLst>
            </p:cNvPr>
            <p:cNvSpPr txBox="1"/>
            <p:nvPr/>
          </p:nvSpPr>
          <p:spPr>
            <a:xfrm>
              <a:off x="1766972" y="4293290"/>
              <a:ext cx="4581728" cy="69060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2919" b="1" kern="100" dirty="0"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Parfaits pour des séances de travail, formations et réunions d’équipes, avec des espaces fonctionnels et adaptés pour un séminaire professionnel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6F14768D-C7D8-4904-CF80-1AB1C6EA78B7}"/>
                </a:ext>
              </a:extLst>
            </p:cNvPr>
            <p:cNvSpPr txBox="1"/>
            <p:nvPr/>
          </p:nvSpPr>
          <p:spPr>
            <a:xfrm>
              <a:off x="6462410" y="4304528"/>
              <a:ext cx="4468238" cy="69060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2919" b="1" kern="100"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Séminaires clé en main parfait pour combiner travail, activités de </a:t>
              </a:r>
              <a:r>
                <a:rPr lang="fr-FR" sz="2919" b="1" i="1" kern="100"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team buildings  </a:t>
              </a:r>
              <a:r>
                <a:rPr lang="fr-FR" sz="2919" b="1" kern="100">
                  <a:latin typeface="Aptos"/>
                  <a:ea typeface="Aptos" panose="020B0004020202020204" pitchFamily="34" charset="0"/>
                  <a:cs typeface="Arial" panose="020B0604020202020204" pitchFamily="34" charset="0"/>
                </a:rPr>
                <a:t>et découvertes locales dans un cadre unique</a:t>
              </a:r>
            </a:p>
          </p:txBody>
        </p:sp>
      </p:grpSp>
      <p:pic>
        <p:nvPicPr>
          <p:cNvPr id="6" name="Image 5" descr="Une image contenant Graphique, conception, Police, graphisme&#10;&#10;Description générée automatiquement">
            <a:extLst>
              <a:ext uri="{FF2B5EF4-FFF2-40B4-BE49-F238E27FC236}">
                <a16:creationId xmlns:a16="http://schemas.microsoft.com/office/drawing/2014/main" id="{0AC31266-60AB-CD17-F1CD-A3CCBF367B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4236" y="3774640"/>
            <a:ext cx="3780932" cy="3780932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2772EF01-7BE5-2B1E-8E26-705E659D8751}"/>
              </a:ext>
            </a:extLst>
          </p:cNvPr>
          <p:cNvSpPr txBox="1"/>
          <p:nvPr/>
        </p:nvSpPr>
        <p:spPr>
          <a:xfrm>
            <a:off x="-1" y="11399988"/>
            <a:ext cx="25422225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latin typeface="Aptos" panose="020B0004020202020204" pitchFamily="34" charset="0"/>
                <a:ea typeface="Batang" panose="02030600000101010101" pitchFamily="18" charset="-127"/>
                <a:cs typeface="Arial" panose="020B0604020202020204" pitchFamily="34" charset="0"/>
              </a:rPr>
              <a:t>1 INTERLOCUTEUR UNIQUE </a:t>
            </a:r>
          </a:p>
          <a:p>
            <a:pPr algn="ctr"/>
            <a:r>
              <a:rPr lang="fr-FR" sz="3200" b="1" dirty="0">
                <a:latin typeface="Aptos" panose="020B0004020202020204" pitchFamily="34" charset="0"/>
                <a:ea typeface="Batang" panose="02030600000101010101" pitchFamily="18" charset="-127"/>
                <a:cs typeface="Arial" panose="020B0604020202020204" pitchFamily="34" charset="0"/>
              </a:rPr>
              <a:t>POUR L’ENSEMBLE DU RÉSEAU</a:t>
            </a:r>
          </a:p>
          <a:p>
            <a:pPr algn="ctr"/>
            <a:r>
              <a:rPr lang="fr-FR" sz="3200" dirty="0">
                <a:latin typeface="Aptos" panose="020B0004020202020204" pitchFamily="34" charset="0"/>
                <a:cs typeface="Arial" panose="020B0604020202020204" pitchFamily="34" charset="0"/>
              </a:rPr>
              <a:t>Contact : Yasmine LAOUFI</a:t>
            </a:r>
          </a:p>
          <a:p>
            <a:pPr algn="ctr"/>
            <a:r>
              <a:rPr lang="fr-FR" sz="3200" b="1" dirty="0">
                <a:latin typeface="Aptos" panose="020B0004020202020204" pitchFamily="34" charset="0"/>
                <a:ea typeface="Batang" panose="02030600000101010101" pitchFamily="18" charset="-127"/>
                <a:cs typeface="Arial" panose="020B0604020202020204" pitchFamily="34" charset="0"/>
              </a:rPr>
              <a:t>📞: +33 (0)1 44 84 39 34 </a:t>
            </a:r>
          </a:p>
          <a:p>
            <a:pPr algn="ctr"/>
            <a:r>
              <a:rPr lang="fr-FR" sz="3200" b="1" dirty="0">
                <a:latin typeface="Aptos" panose="020B0004020202020204" pitchFamily="34" charset="0"/>
                <a:ea typeface="Batang" panose="02030600000101010101" pitchFamily="18" charset="-127"/>
                <a:cs typeface="Arial" panose="020B0604020202020204" pitchFamily="34" charset="0"/>
              </a:rPr>
              <a:t>📧: seminaire@theoriginalshotels.com</a:t>
            </a:r>
          </a:p>
          <a:p>
            <a:pPr algn="ctr"/>
            <a:endParaRPr lang="fr-FR" sz="1800" b="1" dirty="0">
              <a:latin typeface="Arial" panose="020B0604020202020204" pitchFamily="34" charset="0"/>
              <a:ea typeface="Batang" panose="02030600000101010101" pitchFamily="18" charset="-127"/>
              <a:cs typeface="Arial" panose="020B0604020202020204" pitchFamily="34" charset="0"/>
            </a:endParaRPr>
          </a:p>
          <a:p>
            <a:pPr algn="ctr"/>
            <a:endParaRPr lang="fr-FR" sz="1800" b="1" dirty="0">
              <a:latin typeface="Arial" panose="020B0604020202020204" pitchFamily="34" charset="0"/>
              <a:ea typeface="Batang" panose="02030600000101010101" pitchFamily="18" charset="-127"/>
              <a:cs typeface="Arial" panose="020B0604020202020204" pitchFamily="34" charset="0"/>
            </a:endParaRPr>
          </a:p>
        </p:txBody>
      </p:sp>
      <p:sp>
        <p:nvSpPr>
          <p:cNvPr id="39" name="Rectangle : coins arrondis 38">
            <a:extLst>
              <a:ext uri="{FF2B5EF4-FFF2-40B4-BE49-F238E27FC236}">
                <a16:creationId xmlns:a16="http://schemas.microsoft.com/office/drawing/2014/main" id="{7C2E6C27-BCFE-0740-8F6E-655F1514DAAA}"/>
              </a:ext>
            </a:extLst>
          </p:cNvPr>
          <p:cNvSpPr/>
          <p:nvPr/>
        </p:nvSpPr>
        <p:spPr>
          <a:xfrm>
            <a:off x="12999309" y="8976494"/>
            <a:ext cx="9554077" cy="2190007"/>
          </a:xfrm>
          <a:prstGeom prst="roundRect">
            <a:avLst/>
          </a:prstGeom>
          <a:solidFill>
            <a:schemeClr val="bg1">
              <a:alpha val="21000"/>
            </a:schemeClr>
          </a:solidFill>
          <a:ln>
            <a:solidFill>
              <a:srgbClr val="C00000"/>
            </a:solidFill>
            <a:extLst>
              <a:ext uri="{C807C97D-BFC1-408E-A445-0C87EB9F89A2}">
                <ask:lineSketchStyleProps xmlns:ask="http://schemas.microsoft.com/office/drawing/2018/sketchyshapes" sd="4022262842">
                  <a:custGeom>
                    <a:avLst/>
                    <a:gdLst>
                      <a:gd name="connsiteX0" fmla="*/ 0 w 15655025"/>
                      <a:gd name="connsiteY0" fmla="*/ 174016 h 1044073"/>
                      <a:gd name="connsiteX1" fmla="*/ 174016 w 15655025"/>
                      <a:gd name="connsiteY1" fmla="*/ 0 h 1044073"/>
                      <a:gd name="connsiteX2" fmla="*/ 15481009 w 15655025"/>
                      <a:gd name="connsiteY2" fmla="*/ 0 h 1044073"/>
                      <a:gd name="connsiteX3" fmla="*/ 15655025 w 15655025"/>
                      <a:gd name="connsiteY3" fmla="*/ 174016 h 1044073"/>
                      <a:gd name="connsiteX4" fmla="*/ 15655025 w 15655025"/>
                      <a:gd name="connsiteY4" fmla="*/ 870057 h 1044073"/>
                      <a:gd name="connsiteX5" fmla="*/ 15481009 w 15655025"/>
                      <a:gd name="connsiteY5" fmla="*/ 1044073 h 1044073"/>
                      <a:gd name="connsiteX6" fmla="*/ 174016 w 15655025"/>
                      <a:gd name="connsiteY6" fmla="*/ 1044073 h 1044073"/>
                      <a:gd name="connsiteX7" fmla="*/ 0 w 15655025"/>
                      <a:gd name="connsiteY7" fmla="*/ 870057 h 1044073"/>
                      <a:gd name="connsiteX8" fmla="*/ 0 w 15655025"/>
                      <a:gd name="connsiteY8" fmla="*/ 174016 h 1044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655025" h="1044073" fill="none" extrusionOk="0">
                        <a:moveTo>
                          <a:pt x="0" y="174016"/>
                        </a:moveTo>
                        <a:cubicBezTo>
                          <a:pt x="-428" y="82120"/>
                          <a:pt x="83018" y="-12609"/>
                          <a:pt x="174016" y="0"/>
                        </a:cubicBezTo>
                        <a:cubicBezTo>
                          <a:pt x="3468832" y="18923"/>
                          <a:pt x="8075009" y="161145"/>
                          <a:pt x="15481009" y="0"/>
                        </a:cubicBezTo>
                        <a:cubicBezTo>
                          <a:pt x="15573367" y="15225"/>
                          <a:pt x="15674186" y="76590"/>
                          <a:pt x="15655025" y="174016"/>
                        </a:cubicBezTo>
                        <a:cubicBezTo>
                          <a:pt x="15606044" y="265306"/>
                          <a:pt x="15693059" y="536419"/>
                          <a:pt x="15655025" y="870057"/>
                        </a:cubicBezTo>
                        <a:cubicBezTo>
                          <a:pt x="15660114" y="960816"/>
                          <a:pt x="15582876" y="1045304"/>
                          <a:pt x="15481009" y="1044073"/>
                        </a:cubicBezTo>
                        <a:cubicBezTo>
                          <a:pt x="10328793" y="1062177"/>
                          <a:pt x="2511360" y="1034607"/>
                          <a:pt x="174016" y="1044073"/>
                        </a:cubicBezTo>
                        <a:cubicBezTo>
                          <a:pt x="89395" y="1043532"/>
                          <a:pt x="-10257" y="974195"/>
                          <a:pt x="0" y="870057"/>
                        </a:cubicBezTo>
                        <a:cubicBezTo>
                          <a:pt x="-22945" y="710987"/>
                          <a:pt x="-11979" y="353900"/>
                          <a:pt x="0" y="174016"/>
                        </a:cubicBezTo>
                        <a:close/>
                      </a:path>
                      <a:path w="15655025" h="1044073" stroke="0" extrusionOk="0">
                        <a:moveTo>
                          <a:pt x="0" y="174016"/>
                        </a:moveTo>
                        <a:cubicBezTo>
                          <a:pt x="-2871" y="83022"/>
                          <a:pt x="67759" y="-16256"/>
                          <a:pt x="174016" y="0"/>
                        </a:cubicBezTo>
                        <a:cubicBezTo>
                          <a:pt x="3517879" y="138062"/>
                          <a:pt x="8626986" y="-102207"/>
                          <a:pt x="15481009" y="0"/>
                        </a:cubicBezTo>
                        <a:cubicBezTo>
                          <a:pt x="15580349" y="-18040"/>
                          <a:pt x="15647005" y="62622"/>
                          <a:pt x="15655025" y="174016"/>
                        </a:cubicBezTo>
                        <a:cubicBezTo>
                          <a:pt x="15649869" y="472764"/>
                          <a:pt x="15649826" y="726627"/>
                          <a:pt x="15655025" y="870057"/>
                        </a:cubicBezTo>
                        <a:cubicBezTo>
                          <a:pt x="15656537" y="969657"/>
                          <a:pt x="15579586" y="1049435"/>
                          <a:pt x="15481009" y="1044073"/>
                        </a:cubicBezTo>
                        <a:cubicBezTo>
                          <a:pt x="10873762" y="1179292"/>
                          <a:pt x="1743867" y="922017"/>
                          <a:pt x="174016" y="1044073"/>
                        </a:cubicBezTo>
                        <a:cubicBezTo>
                          <a:pt x="75440" y="1042119"/>
                          <a:pt x="5902" y="979455"/>
                          <a:pt x="0" y="870057"/>
                        </a:cubicBezTo>
                        <a:cubicBezTo>
                          <a:pt x="-4693" y="553894"/>
                          <a:pt x="29009" y="252215"/>
                          <a:pt x="0" y="174016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91" name="Rectangle : coins arrondis 90">
            <a:extLst>
              <a:ext uri="{FF2B5EF4-FFF2-40B4-BE49-F238E27FC236}">
                <a16:creationId xmlns:a16="http://schemas.microsoft.com/office/drawing/2014/main" id="{BA8E4C83-3C83-5E63-526A-B1CE5F4955D9}"/>
              </a:ext>
            </a:extLst>
          </p:cNvPr>
          <p:cNvSpPr/>
          <p:nvPr/>
        </p:nvSpPr>
        <p:spPr>
          <a:xfrm>
            <a:off x="3250343" y="8959071"/>
            <a:ext cx="9554077" cy="2190007"/>
          </a:xfrm>
          <a:prstGeom prst="roundRect">
            <a:avLst/>
          </a:prstGeom>
          <a:solidFill>
            <a:schemeClr val="bg1">
              <a:alpha val="21000"/>
            </a:schemeClr>
          </a:solidFill>
          <a:ln>
            <a:solidFill>
              <a:srgbClr val="C00000"/>
            </a:solidFill>
            <a:extLst>
              <a:ext uri="{C807C97D-BFC1-408E-A445-0C87EB9F89A2}">
                <ask:lineSketchStyleProps xmlns:ask="http://schemas.microsoft.com/office/drawing/2018/sketchyshapes" sd="4022262842">
                  <a:custGeom>
                    <a:avLst/>
                    <a:gdLst>
                      <a:gd name="connsiteX0" fmla="*/ 0 w 15655025"/>
                      <a:gd name="connsiteY0" fmla="*/ 174016 h 1044073"/>
                      <a:gd name="connsiteX1" fmla="*/ 174016 w 15655025"/>
                      <a:gd name="connsiteY1" fmla="*/ 0 h 1044073"/>
                      <a:gd name="connsiteX2" fmla="*/ 15481009 w 15655025"/>
                      <a:gd name="connsiteY2" fmla="*/ 0 h 1044073"/>
                      <a:gd name="connsiteX3" fmla="*/ 15655025 w 15655025"/>
                      <a:gd name="connsiteY3" fmla="*/ 174016 h 1044073"/>
                      <a:gd name="connsiteX4" fmla="*/ 15655025 w 15655025"/>
                      <a:gd name="connsiteY4" fmla="*/ 870057 h 1044073"/>
                      <a:gd name="connsiteX5" fmla="*/ 15481009 w 15655025"/>
                      <a:gd name="connsiteY5" fmla="*/ 1044073 h 1044073"/>
                      <a:gd name="connsiteX6" fmla="*/ 174016 w 15655025"/>
                      <a:gd name="connsiteY6" fmla="*/ 1044073 h 1044073"/>
                      <a:gd name="connsiteX7" fmla="*/ 0 w 15655025"/>
                      <a:gd name="connsiteY7" fmla="*/ 870057 h 1044073"/>
                      <a:gd name="connsiteX8" fmla="*/ 0 w 15655025"/>
                      <a:gd name="connsiteY8" fmla="*/ 174016 h 1044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655025" h="1044073" fill="none" extrusionOk="0">
                        <a:moveTo>
                          <a:pt x="0" y="174016"/>
                        </a:moveTo>
                        <a:cubicBezTo>
                          <a:pt x="-428" y="82120"/>
                          <a:pt x="83018" y="-12609"/>
                          <a:pt x="174016" y="0"/>
                        </a:cubicBezTo>
                        <a:cubicBezTo>
                          <a:pt x="3468832" y="18923"/>
                          <a:pt x="8075009" y="161145"/>
                          <a:pt x="15481009" y="0"/>
                        </a:cubicBezTo>
                        <a:cubicBezTo>
                          <a:pt x="15573367" y="15225"/>
                          <a:pt x="15674186" y="76590"/>
                          <a:pt x="15655025" y="174016"/>
                        </a:cubicBezTo>
                        <a:cubicBezTo>
                          <a:pt x="15606044" y="265306"/>
                          <a:pt x="15693059" y="536419"/>
                          <a:pt x="15655025" y="870057"/>
                        </a:cubicBezTo>
                        <a:cubicBezTo>
                          <a:pt x="15660114" y="960816"/>
                          <a:pt x="15582876" y="1045304"/>
                          <a:pt x="15481009" y="1044073"/>
                        </a:cubicBezTo>
                        <a:cubicBezTo>
                          <a:pt x="10328793" y="1062177"/>
                          <a:pt x="2511360" y="1034607"/>
                          <a:pt x="174016" y="1044073"/>
                        </a:cubicBezTo>
                        <a:cubicBezTo>
                          <a:pt x="89395" y="1043532"/>
                          <a:pt x="-10257" y="974195"/>
                          <a:pt x="0" y="870057"/>
                        </a:cubicBezTo>
                        <a:cubicBezTo>
                          <a:pt x="-22945" y="710987"/>
                          <a:pt x="-11979" y="353900"/>
                          <a:pt x="0" y="174016"/>
                        </a:cubicBezTo>
                        <a:close/>
                      </a:path>
                      <a:path w="15655025" h="1044073" stroke="0" extrusionOk="0">
                        <a:moveTo>
                          <a:pt x="0" y="174016"/>
                        </a:moveTo>
                        <a:cubicBezTo>
                          <a:pt x="-2871" y="83022"/>
                          <a:pt x="67759" y="-16256"/>
                          <a:pt x="174016" y="0"/>
                        </a:cubicBezTo>
                        <a:cubicBezTo>
                          <a:pt x="3517879" y="138062"/>
                          <a:pt x="8626986" y="-102207"/>
                          <a:pt x="15481009" y="0"/>
                        </a:cubicBezTo>
                        <a:cubicBezTo>
                          <a:pt x="15580349" y="-18040"/>
                          <a:pt x="15647005" y="62622"/>
                          <a:pt x="15655025" y="174016"/>
                        </a:cubicBezTo>
                        <a:cubicBezTo>
                          <a:pt x="15649869" y="472764"/>
                          <a:pt x="15649826" y="726627"/>
                          <a:pt x="15655025" y="870057"/>
                        </a:cubicBezTo>
                        <a:cubicBezTo>
                          <a:pt x="15656537" y="969657"/>
                          <a:pt x="15579586" y="1049435"/>
                          <a:pt x="15481009" y="1044073"/>
                        </a:cubicBezTo>
                        <a:cubicBezTo>
                          <a:pt x="10873762" y="1179292"/>
                          <a:pt x="1743867" y="922017"/>
                          <a:pt x="174016" y="1044073"/>
                        </a:cubicBezTo>
                        <a:cubicBezTo>
                          <a:pt x="75440" y="1042119"/>
                          <a:pt x="5902" y="979455"/>
                          <a:pt x="0" y="870057"/>
                        </a:cubicBezTo>
                        <a:cubicBezTo>
                          <a:pt x="-4693" y="553894"/>
                          <a:pt x="29009" y="252215"/>
                          <a:pt x="0" y="174016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8" name="Espace réservé du numéro de diapositive 97">
            <a:extLst>
              <a:ext uri="{FF2B5EF4-FFF2-40B4-BE49-F238E27FC236}">
                <a16:creationId xmlns:a16="http://schemas.microsoft.com/office/drawing/2014/main" id="{BD38AE2B-FB1C-9418-9F3F-023FFA9D5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916AC2-1611-48DF-8372-C7F0E3E86D7F}" type="slidenum">
              <a:rPr lang="fr-FR" smtClean="0"/>
              <a:t>6</a:t>
            </a:fld>
            <a:endParaRPr lang="fr-FR"/>
          </a:p>
        </p:txBody>
      </p:sp>
      <p:sp>
        <p:nvSpPr>
          <p:cNvPr id="99" name="object 5">
            <a:extLst>
              <a:ext uri="{FF2B5EF4-FFF2-40B4-BE49-F238E27FC236}">
                <a16:creationId xmlns:a16="http://schemas.microsoft.com/office/drawing/2014/main" id="{C658B538-9402-2B14-8227-46BEA4984840}"/>
              </a:ext>
            </a:extLst>
          </p:cNvPr>
          <p:cNvSpPr txBox="1"/>
          <p:nvPr/>
        </p:nvSpPr>
        <p:spPr>
          <a:xfrm>
            <a:off x="-1" y="426095"/>
            <a:ext cx="25396255" cy="1184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8580"/>
              </a:lnSpc>
            </a:pPr>
            <a:r>
              <a:rPr lang="fr-FR" sz="9600" b="1" spc="400" baseline="-2127">
                <a:solidFill>
                  <a:srgbClr val="C00000"/>
                </a:solidFill>
                <a:latin typeface="Cormorant Garamond SemiBold"/>
                <a:cs typeface="Calibri"/>
              </a:rPr>
              <a:t>OFFRES SEMINAIRES</a:t>
            </a:r>
            <a:endParaRPr lang="fr-FR" sz="9600" b="1" spc="40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509021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43720A-5834-C4C6-97F6-7B7B76211D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5">
            <a:extLst>
              <a:ext uri="{FF2B5EF4-FFF2-40B4-BE49-F238E27FC236}">
                <a16:creationId xmlns:a16="http://schemas.microsoft.com/office/drawing/2014/main" id="{FA8F6C1D-6306-6568-B956-E32852752A04}"/>
              </a:ext>
            </a:extLst>
          </p:cNvPr>
          <p:cNvSpPr txBox="1"/>
          <p:nvPr/>
        </p:nvSpPr>
        <p:spPr>
          <a:xfrm>
            <a:off x="1015112" y="1806814"/>
            <a:ext cx="16965854" cy="10606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baseline="-25000" dirty="0">
                <a:solidFill>
                  <a:srgbClr val="C00000"/>
                </a:solidFill>
                <a:latin typeface="Cormorant Garamond SemiBold"/>
              </a:rPr>
              <a:t>Implantation de nos hôtels séminaires par région</a:t>
            </a:r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5646A46B-352E-8626-8062-722477DD1F6E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7</a:t>
            </a:fld>
            <a:endParaRPr lang="fr-FR"/>
          </a:p>
        </p:txBody>
      </p:sp>
      <p:sp>
        <p:nvSpPr>
          <p:cNvPr id="3" name="object 5">
            <a:extLst>
              <a:ext uri="{FF2B5EF4-FFF2-40B4-BE49-F238E27FC236}">
                <a16:creationId xmlns:a16="http://schemas.microsoft.com/office/drawing/2014/main" id="{C9EBC017-B5FF-5430-9351-86E79405997E}"/>
              </a:ext>
            </a:extLst>
          </p:cNvPr>
          <p:cNvSpPr txBox="1"/>
          <p:nvPr/>
        </p:nvSpPr>
        <p:spPr>
          <a:xfrm>
            <a:off x="2987039" y="4145279"/>
            <a:ext cx="19983539" cy="8796191"/>
          </a:xfrm>
          <a:prstGeom prst="rect">
            <a:avLst/>
          </a:prstGeom>
        </p:spPr>
        <p:txBody>
          <a:bodyPr vert="horz" wrap="square" lIns="0" tIns="0" rIns="0" bIns="0" numCol="2" rtlCol="0" anchor="t">
            <a:spAutoFit/>
          </a:bodyPr>
          <a:lstStyle/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Calibri"/>
                <a:cs typeface="Calibri"/>
                <a:hlinkClick r:id="rId2" action="ppaction://hlinksldjump"/>
              </a:rPr>
              <a:t>Auvergne-Rhône-Alpes</a:t>
            </a:r>
            <a:endParaRPr lang="fr-FR" sz="4800" b="1" i="1" spc="400" baseline="-2127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+mn-lt"/>
                <a:cs typeface="+mn-lt"/>
              </a:rPr>
              <a:t> </a:t>
            </a:r>
            <a:r>
              <a:rPr lang="fr-FR" sz="4800" b="1" i="1" spc="400" baseline="-25000">
                <a:latin typeface="Trueno"/>
                <a:ea typeface="+mn-lt"/>
                <a:cs typeface="+mn-lt"/>
                <a:hlinkClick r:id="rId3" action="ppaction://hlinksldjump"/>
              </a:rPr>
              <a:t>Bourgogne-Franche-Comté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Calibri"/>
                <a:cs typeface="Calibri"/>
              </a:rPr>
              <a:t> </a:t>
            </a:r>
            <a:r>
              <a:rPr lang="fr-FR" sz="4800" b="1" i="1" spc="400" baseline="-25000">
                <a:latin typeface="Trueno"/>
                <a:ea typeface="+mn-lt"/>
                <a:cs typeface="+mn-lt"/>
                <a:hlinkClick r:id="rId4" action="ppaction://hlinksldjump"/>
              </a:rPr>
              <a:t>Bretagne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+mn-lt"/>
                <a:cs typeface="+mn-lt"/>
                <a:hlinkClick r:id="rId5" action="ppaction://hlinksldjump"/>
              </a:rPr>
              <a:t>Centre-Val-de-Loire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+mn-lt"/>
                <a:cs typeface="+mn-lt"/>
                <a:hlinkClick r:id="rId6" action="ppaction://hlinksldjump"/>
              </a:rPr>
              <a:t>Grand-Est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en-US" sz="4800" b="1" i="1" spc="400" baseline="-25000">
                <a:latin typeface="Trueno"/>
                <a:ea typeface="+mn-lt"/>
                <a:cs typeface="+mn-lt"/>
                <a:hlinkClick r:id="rId7" action="ppaction://hlinksldjump"/>
              </a:rPr>
              <a:t>Hau</a:t>
            </a:r>
            <a:r>
              <a:rPr lang="fr-FR" sz="4800" b="1" i="1" spc="400" baseline="-25000" err="1">
                <a:latin typeface="Trueno"/>
                <a:ea typeface="+mn-lt"/>
                <a:cs typeface="+mn-lt"/>
                <a:hlinkClick r:id="rId7" action="ppaction://hlinksldjump"/>
              </a:rPr>
              <a:t>ts</a:t>
            </a:r>
            <a:r>
              <a:rPr lang="fr-FR" sz="4800" b="1" i="1" spc="400" baseline="-25000">
                <a:latin typeface="Trueno"/>
                <a:ea typeface="+mn-lt"/>
                <a:cs typeface="+mn-lt"/>
                <a:hlinkClick r:id="rId7" action="ppaction://hlinksldjump"/>
              </a:rPr>
              <a:t>-de-France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+mn-lt"/>
                <a:cs typeface="+mn-lt"/>
                <a:hlinkClick r:id="rId8" action="ppaction://hlinksldjump"/>
              </a:rPr>
              <a:t>Île-de-France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Calibri"/>
                <a:cs typeface="Calibri"/>
              </a:rPr>
              <a:t> </a:t>
            </a:r>
            <a:r>
              <a:rPr lang="fr-FR" sz="4800" b="1" i="1" spc="400" baseline="-25000">
                <a:latin typeface="Trueno"/>
                <a:ea typeface="+mn-lt"/>
                <a:cs typeface="+mn-lt"/>
                <a:hlinkClick r:id="rId9" action="ppaction://hlinksldjump"/>
              </a:rPr>
              <a:t>Normandie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+mn-lt"/>
                <a:cs typeface="+mn-lt"/>
                <a:hlinkClick r:id="rId10" action="ppaction://hlinksldjump"/>
              </a:rPr>
              <a:t>Nouvelle Aquitaine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+mn-lt"/>
                <a:cs typeface="+mn-lt"/>
                <a:hlinkClick r:id="rId11" action="ppaction://hlinksldjump"/>
              </a:rPr>
              <a:t>Occitanie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+mn-lt"/>
                <a:cs typeface="+mn-lt"/>
                <a:hlinkClick r:id="rId12" action="ppaction://hlinksldjump"/>
              </a:rPr>
              <a:t>Pays de la Loire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 marL="857250" indent="-857250">
              <a:lnSpc>
                <a:spcPts val="8580"/>
              </a:lnSpc>
              <a:buFont typeface="Wingdings" panose="05000000000000000000" pitchFamily="2" charset="2"/>
              <a:buChar char="ü"/>
            </a:pPr>
            <a:r>
              <a:rPr lang="fr-FR" sz="4800" b="1" i="1" spc="400" baseline="-25000">
                <a:latin typeface="Trueno"/>
                <a:ea typeface="+mn-lt"/>
                <a:cs typeface="+mn-lt"/>
                <a:hlinkClick r:id="rId13" action="ppaction://hlinksldjump"/>
              </a:rPr>
              <a:t>Provence-Alpes-Côte d’Azur</a:t>
            </a:r>
            <a:endParaRPr lang="fr-FR" sz="4800" b="1" i="1" spc="400" baseline="-25000">
              <a:latin typeface="Trueno"/>
              <a:ea typeface="+mn-lt"/>
              <a:cs typeface="+mn-lt"/>
            </a:endParaRPr>
          </a:p>
          <a:p>
            <a:pPr>
              <a:lnSpc>
                <a:spcPts val="8580"/>
              </a:lnSpc>
            </a:pPr>
            <a:endParaRPr lang="fr-FR" sz="6500" b="1" i="1" spc="400" baseline="-25000">
              <a:solidFill>
                <a:srgbClr val="C9D06E"/>
              </a:solidFill>
              <a:latin typeface="Calibri"/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8360259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35">
            <a:extLst>
              <a:ext uri="{FF2B5EF4-FFF2-40B4-BE49-F238E27FC236}">
                <a16:creationId xmlns:a16="http://schemas.microsoft.com/office/drawing/2014/main" id="{A754EF34-F653-4EF5-D12D-D00A4DA96048}"/>
              </a:ext>
            </a:extLst>
          </p:cNvPr>
          <p:cNvSpPr/>
          <p:nvPr/>
        </p:nvSpPr>
        <p:spPr>
          <a:xfrm>
            <a:off x="6198777" y="3358207"/>
            <a:ext cx="12948699" cy="9593008"/>
          </a:xfrm>
          <a:custGeom>
            <a:avLst/>
            <a:gdLst>
              <a:gd name="connsiteX0" fmla="*/ 321936 w 1822120"/>
              <a:gd name="connsiteY0" fmla="*/ 0 h 1349873"/>
              <a:gd name="connsiteX1" fmla="*/ 337796 w 1822120"/>
              <a:gd name="connsiteY1" fmla="*/ 5010 h 1349873"/>
              <a:gd name="connsiteX2" fmla="*/ 336126 w 1822120"/>
              <a:gd name="connsiteY2" fmla="*/ 25328 h 1349873"/>
              <a:gd name="connsiteX3" fmla="*/ 349482 w 1822120"/>
              <a:gd name="connsiteY3" fmla="*/ 30895 h 1349873"/>
              <a:gd name="connsiteX4" fmla="*/ 360612 w 1822120"/>
              <a:gd name="connsiteY4" fmla="*/ 39802 h 1349873"/>
              <a:gd name="connsiteX5" fmla="*/ 372855 w 1822120"/>
              <a:gd name="connsiteY5" fmla="*/ 48708 h 1349873"/>
              <a:gd name="connsiteX6" fmla="*/ 383985 w 1822120"/>
              <a:gd name="connsiteY6" fmla="*/ 59842 h 1349873"/>
              <a:gd name="connsiteX7" fmla="*/ 400680 w 1822120"/>
              <a:gd name="connsiteY7" fmla="*/ 56502 h 1349873"/>
              <a:gd name="connsiteX8" fmla="*/ 411810 w 1822120"/>
              <a:gd name="connsiteY8" fmla="*/ 48708 h 1349873"/>
              <a:gd name="connsiteX9" fmla="*/ 424053 w 1822120"/>
              <a:gd name="connsiteY9" fmla="*/ 42028 h 1349873"/>
              <a:gd name="connsiteX10" fmla="*/ 430731 w 1822120"/>
              <a:gd name="connsiteY10" fmla="*/ 57615 h 1349873"/>
              <a:gd name="connsiteX11" fmla="*/ 446313 w 1822120"/>
              <a:gd name="connsiteY11" fmla="*/ 58728 h 1349873"/>
              <a:gd name="connsiteX12" fmla="*/ 456330 w 1822120"/>
              <a:gd name="connsiteY12" fmla="*/ 49822 h 1349873"/>
              <a:gd name="connsiteX13" fmla="*/ 463008 w 1822120"/>
              <a:gd name="connsiteY13" fmla="*/ 42028 h 1349873"/>
              <a:gd name="connsiteX14" fmla="*/ 473025 w 1822120"/>
              <a:gd name="connsiteY14" fmla="*/ 48708 h 1349873"/>
              <a:gd name="connsiteX15" fmla="*/ 480816 w 1822120"/>
              <a:gd name="connsiteY15" fmla="*/ 55388 h 1349873"/>
              <a:gd name="connsiteX16" fmla="*/ 485268 w 1822120"/>
              <a:gd name="connsiteY16" fmla="*/ 74315 h 1349873"/>
              <a:gd name="connsiteX17" fmla="*/ 498624 w 1822120"/>
              <a:gd name="connsiteY17" fmla="*/ 65408 h 1349873"/>
              <a:gd name="connsiteX18" fmla="*/ 509754 w 1822120"/>
              <a:gd name="connsiteY18" fmla="*/ 55388 h 1349873"/>
              <a:gd name="connsiteX19" fmla="*/ 514206 w 1822120"/>
              <a:gd name="connsiteY19" fmla="*/ 44255 h 1349873"/>
              <a:gd name="connsiteX20" fmla="*/ 520884 w 1822120"/>
              <a:gd name="connsiteY20" fmla="*/ 35348 h 1349873"/>
              <a:gd name="connsiteX21" fmla="*/ 529788 w 1822120"/>
              <a:gd name="connsiteY21" fmla="*/ 25328 h 1349873"/>
              <a:gd name="connsiteX22" fmla="*/ 539805 w 1822120"/>
              <a:gd name="connsiteY22" fmla="*/ 30895 h 1349873"/>
              <a:gd name="connsiteX23" fmla="*/ 549822 w 1822120"/>
              <a:gd name="connsiteY23" fmla="*/ 43142 h 1349873"/>
              <a:gd name="connsiteX24" fmla="*/ 558726 w 1822120"/>
              <a:gd name="connsiteY24" fmla="*/ 63182 h 1349873"/>
              <a:gd name="connsiteX25" fmla="*/ 567630 w 1822120"/>
              <a:gd name="connsiteY25" fmla="*/ 77655 h 1349873"/>
              <a:gd name="connsiteX26" fmla="*/ 575422 w 1822120"/>
              <a:gd name="connsiteY26" fmla="*/ 94355 h 1349873"/>
              <a:gd name="connsiteX27" fmla="*/ 579874 w 1822120"/>
              <a:gd name="connsiteY27" fmla="*/ 107715 h 1349873"/>
              <a:gd name="connsiteX28" fmla="*/ 578761 w 1822120"/>
              <a:gd name="connsiteY28" fmla="*/ 122188 h 1349873"/>
              <a:gd name="connsiteX29" fmla="*/ 584326 w 1822120"/>
              <a:gd name="connsiteY29" fmla="*/ 134435 h 1349873"/>
              <a:gd name="connsiteX30" fmla="*/ 594343 w 1822120"/>
              <a:gd name="connsiteY30" fmla="*/ 145569 h 1349873"/>
              <a:gd name="connsiteX31" fmla="*/ 607699 w 1822120"/>
              <a:gd name="connsiteY31" fmla="*/ 141115 h 1349873"/>
              <a:gd name="connsiteX32" fmla="*/ 619942 w 1822120"/>
              <a:gd name="connsiteY32" fmla="*/ 142229 h 1349873"/>
              <a:gd name="connsiteX33" fmla="*/ 631072 w 1822120"/>
              <a:gd name="connsiteY33" fmla="*/ 154475 h 1349873"/>
              <a:gd name="connsiteX34" fmla="*/ 645541 w 1822120"/>
              <a:gd name="connsiteY34" fmla="*/ 154475 h 1349873"/>
              <a:gd name="connsiteX35" fmla="*/ 658897 w 1822120"/>
              <a:gd name="connsiteY35" fmla="*/ 155589 h 1349873"/>
              <a:gd name="connsiteX36" fmla="*/ 667801 w 1822120"/>
              <a:gd name="connsiteY36" fmla="*/ 168949 h 1349873"/>
              <a:gd name="connsiteX37" fmla="*/ 670027 w 1822120"/>
              <a:gd name="connsiteY37" fmla="*/ 186762 h 1349873"/>
              <a:gd name="connsiteX38" fmla="*/ 670027 w 1822120"/>
              <a:gd name="connsiteY38" fmla="*/ 199009 h 1349873"/>
              <a:gd name="connsiteX39" fmla="*/ 670027 w 1822120"/>
              <a:gd name="connsiteY39" fmla="*/ 214596 h 1349873"/>
              <a:gd name="connsiteX40" fmla="*/ 666688 w 1822120"/>
              <a:gd name="connsiteY40" fmla="*/ 227956 h 1349873"/>
              <a:gd name="connsiteX41" fmla="*/ 673366 w 1822120"/>
              <a:gd name="connsiteY41" fmla="*/ 235749 h 1349873"/>
              <a:gd name="connsiteX42" fmla="*/ 662236 w 1822120"/>
              <a:gd name="connsiteY42" fmla="*/ 246882 h 1349873"/>
              <a:gd name="connsiteX43" fmla="*/ 647767 w 1822120"/>
              <a:gd name="connsiteY43" fmla="*/ 253562 h 1349873"/>
              <a:gd name="connsiteX44" fmla="*/ 634411 w 1822120"/>
              <a:gd name="connsiteY44" fmla="*/ 267757 h 1349873"/>
              <a:gd name="connsiteX45" fmla="*/ 634391 w 1822120"/>
              <a:gd name="connsiteY45" fmla="*/ 267762 h 1349873"/>
              <a:gd name="connsiteX46" fmla="*/ 639956 w 1822120"/>
              <a:gd name="connsiteY46" fmla="*/ 281119 h 1349873"/>
              <a:gd name="connsiteX47" fmla="*/ 641070 w 1822120"/>
              <a:gd name="connsiteY47" fmla="*/ 293378 h 1349873"/>
              <a:gd name="connsiteX48" fmla="*/ 651098 w 1822120"/>
              <a:gd name="connsiteY48" fmla="*/ 300065 h 1349873"/>
              <a:gd name="connsiteX49" fmla="*/ 663354 w 1822120"/>
              <a:gd name="connsiteY49" fmla="*/ 302293 h 1349873"/>
              <a:gd name="connsiteX50" fmla="*/ 667811 w 1822120"/>
              <a:gd name="connsiteY50" fmla="*/ 311209 h 1349873"/>
              <a:gd name="connsiteX51" fmla="*/ 680067 w 1822120"/>
              <a:gd name="connsiteY51" fmla="*/ 319010 h 1349873"/>
              <a:gd name="connsiteX52" fmla="*/ 693437 w 1822120"/>
              <a:gd name="connsiteY52" fmla="*/ 312323 h 1349873"/>
              <a:gd name="connsiteX53" fmla="*/ 703465 w 1822120"/>
              <a:gd name="connsiteY53" fmla="*/ 303408 h 1349873"/>
              <a:gd name="connsiteX54" fmla="*/ 716835 w 1822120"/>
              <a:gd name="connsiteY54" fmla="*/ 304522 h 1349873"/>
              <a:gd name="connsiteX55" fmla="*/ 730206 w 1822120"/>
              <a:gd name="connsiteY55" fmla="*/ 307866 h 1349873"/>
              <a:gd name="connsiteX56" fmla="*/ 743576 w 1822120"/>
              <a:gd name="connsiteY56" fmla="*/ 311209 h 1349873"/>
              <a:gd name="connsiteX57" fmla="*/ 761403 w 1822120"/>
              <a:gd name="connsiteY57" fmla="*/ 312323 h 1349873"/>
              <a:gd name="connsiteX58" fmla="*/ 771431 w 1822120"/>
              <a:gd name="connsiteY58" fmla="*/ 320125 h 1349873"/>
              <a:gd name="connsiteX59" fmla="*/ 780345 w 1822120"/>
              <a:gd name="connsiteY59" fmla="*/ 310095 h 1349873"/>
              <a:gd name="connsiteX60" fmla="*/ 791487 w 1822120"/>
              <a:gd name="connsiteY60" fmla="*/ 307866 h 1349873"/>
              <a:gd name="connsiteX61" fmla="*/ 802629 w 1822120"/>
              <a:gd name="connsiteY61" fmla="*/ 304522 h 1349873"/>
              <a:gd name="connsiteX62" fmla="*/ 812656 w 1822120"/>
              <a:gd name="connsiteY62" fmla="*/ 296721 h 1349873"/>
              <a:gd name="connsiteX63" fmla="*/ 813771 w 1822120"/>
              <a:gd name="connsiteY63" fmla="*/ 279169 h 1349873"/>
              <a:gd name="connsiteX64" fmla="*/ 814049 w 1822120"/>
              <a:gd name="connsiteY64" fmla="*/ 279169 h 1349873"/>
              <a:gd name="connsiteX65" fmla="*/ 812656 w 1822120"/>
              <a:gd name="connsiteY65" fmla="*/ 261059 h 1349873"/>
              <a:gd name="connsiteX66" fmla="*/ 820456 w 1822120"/>
              <a:gd name="connsiteY66" fmla="*/ 252143 h 1349873"/>
              <a:gd name="connsiteX67" fmla="*/ 832712 w 1822120"/>
              <a:gd name="connsiteY67" fmla="*/ 246571 h 1349873"/>
              <a:gd name="connsiteX68" fmla="*/ 846082 w 1822120"/>
              <a:gd name="connsiteY68" fmla="*/ 251029 h 1349873"/>
              <a:gd name="connsiteX69" fmla="*/ 859453 w 1822120"/>
              <a:gd name="connsiteY69" fmla="*/ 259944 h 1349873"/>
              <a:gd name="connsiteX70" fmla="*/ 870595 w 1822120"/>
              <a:gd name="connsiteY70" fmla="*/ 255487 h 1349873"/>
              <a:gd name="connsiteX71" fmla="*/ 878394 w 1822120"/>
              <a:gd name="connsiteY71" fmla="*/ 247686 h 1349873"/>
              <a:gd name="connsiteX72" fmla="*/ 886193 w 1822120"/>
              <a:gd name="connsiteY72" fmla="*/ 263288 h 1349873"/>
              <a:gd name="connsiteX73" fmla="*/ 893993 w 1822120"/>
              <a:gd name="connsiteY73" fmla="*/ 254372 h 1349873"/>
              <a:gd name="connsiteX74" fmla="*/ 904021 w 1822120"/>
              <a:gd name="connsiteY74" fmla="*/ 246571 h 1349873"/>
              <a:gd name="connsiteX75" fmla="*/ 917391 w 1822120"/>
              <a:gd name="connsiteY75" fmla="*/ 240999 h 1349873"/>
              <a:gd name="connsiteX76" fmla="*/ 926305 w 1822120"/>
              <a:gd name="connsiteY76" fmla="*/ 251029 h 1349873"/>
              <a:gd name="connsiteX77" fmla="*/ 928533 w 1822120"/>
              <a:gd name="connsiteY77" fmla="*/ 268860 h 1349873"/>
              <a:gd name="connsiteX78" fmla="*/ 932990 w 1822120"/>
              <a:gd name="connsiteY78" fmla="*/ 281119 h 1349873"/>
              <a:gd name="connsiteX79" fmla="*/ 936332 w 1822120"/>
              <a:gd name="connsiteY79" fmla="*/ 296721 h 1349873"/>
              <a:gd name="connsiteX80" fmla="*/ 938561 w 1822120"/>
              <a:gd name="connsiteY80" fmla="*/ 306751 h 1349873"/>
              <a:gd name="connsiteX81" fmla="*/ 950817 w 1822120"/>
              <a:gd name="connsiteY81" fmla="*/ 309537 h 1349873"/>
              <a:gd name="connsiteX82" fmla="*/ 950817 w 1822120"/>
              <a:gd name="connsiteY82" fmla="*/ 308980 h 1349873"/>
              <a:gd name="connsiteX83" fmla="*/ 963073 w 1822120"/>
              <a:gd name="connsiteY83" fmla="*/ 287806 h 1349873"/>
              <a:gd name="connsiteX84" fmla="*/ 970873 w 1822120"/>
              <a:gd name="connsiteY84" fmla="*/ 268860 h 1349873"/>
              <a:gd name="connsiteX85" fmla="*/ 978672 w 1822120"/>
              <a:gd name="connsiteY85" fmla="*/ 248800 h 1349873"/>
              <a:gd name="connsiteX86" fmla="*/ 982015 w 1822120"/>
              <a:gd name="connsiteY86" fmla="*/ 227625 h 1349873"/>
              <a:gd name="connsiteX87" fmla="*/ 986471 w 1822120"/>
              <a:gd name="connsiteY87" fmla="*/ 204222 h 1349873"/>
              <a:gd name="connsiteX88" fmla="*/ 993157 w 1822120"/>
              <a:gd name="connsiteY88" fmla="*/ 186391 h 1349873"/>
              <a:gd name="connsiteX89" fmla="*/ 990928 w 1822120"/>
              <a:gd name="connsiteY89" fmla="*/ 170789 h 1349873"/>
              <a:gd name="connsiteX90" fmla="*/ 996499 w 1822120"/>
              <a:gd name="connsiteY90" fmla="*/ 155186 h 1349873"/>
              <a:gd name="connsiteX91" fmla="*/ 1000956 w 1822120"/>
              <a:gd name="connsiteY91" fmla="*/ 139027 h 1349873"/>
              <a:gd name="connsiteX92" fmla="*/ 1015440 w 1822120"/>
              <a:gd name="connsiteY92" fmla="*/ 128161 h 1349873"/>
              <a:gd name="connsiteX93" fmla="*/ 1028811 w 1822120"/>
              <a:gd name="connsiteY93" fmla="*/ 134012 h 1349873"/>
              <a:gd name="connsiteX94" fmla="*/ 1043295 w 1822120"/>
              <a:gd name="connsiteY94" fmla="*/ 141813 h 1349873"/>
              <a:gd name="connsiteX95" fmla="*/ 1049981 w 1822120"/>
              <a:gd name="connsiteY95" fmla="*/ 147385 h 1349873"/>
              <a:gd name="connsiteX96" fmla="*/ 1063351 w 1822120"/>
              <a:gd name="connsiteY96" fmla="*/ 137355 h 1349873"/>
              <a:gd name="connsiteX97" fmla="*/ 1074493 w 1822120"/>
              <a:gd name="connsiteY97" fmla="*/ 132898 h 1349873"/>
              <a:gd name="connsiteX98" fmla="*/ 1087863 w 1822120"/>
              <a:gd name="connsiteY98" fmla="*/ 132898 h 1349873"/>
              <a:gd name="connsiteX99" fmla="*/ 1095663 w 1822120"/>
              <a:gd name="connsiteY99" fmla="*/ 139584 h 1349873"/>
              <a:gd name="connsiteX100" fmla="*/ 1097891 w 1822120"/>
              <a:gd name="connsiteY100" fmla="*/ 150729 h 1349873"/>
              <a:gd name="connsiteX101" fmla="*/ 1105691 w 1822120"/>
              <a:gd name="connsiteY101" fmla="*/ 158530 h 1349873"/>
              <a:gd name="connsiteX102" fmla="*/ 1115718 w 1822120"/>
              <a:gd name="connsiteY102" fmla="*/ 161873 h 1349873"/>
              <a:gd name="connsiteX103" fmla="*/ 1129089 w 1822120"/>
              <a:gd name="connsiteY103" fmla="*/ 160480 h 1349873"/>
              <a:gd name="connsiteX104" fmla="*/ 1136888 w 1822120"/>
              <a:gd name="connsiteY104" fmla="*/ 173018 h 1349873"/>
              <a:gd name="connsiteX105" fmla="*/ 1151373 w 1822120"/>
              <a:gd name="connsiteY105" fmla="*/ 191963 h 1349873"/>
              <a:gd name="connsiteX106" fmla="*/ 1162515 w 1822120"/>
              <a:gd name="connsiteY106" fmla="*/ 205337 h 1349873"/>
              <a:gd name="connsiteX107" fmla="*/ 1170314 w 1822120"/>
              <a:gd name="connsiteY107" fmla="*/ 219824 h 1349873"/>
              <a:gd name="connsiteX108" fmla="*/ 1184799 w 1822120"/>
              <a:gd name="connsiteY108" fmla="*/ 224282 h 1349873"/>
              <a:gd name="connsiteX109" fmla="*/ 1195941 w 1822120"/>
              <a:gd name="connsiteY109" fmla="*/ 232083 h 1349873"/>
              <a:gd name="connsiteX110" fmla="*/ 1194826 w 1822120"/>
              <a:gd name="connsiteY110" fmla="*/ 255487 h 1349873"/>
              <a:gd name="connsiteX111" fmla="*/ 1208197 w 1822120"/>
              <a:gd name="connsiteY111" fmla="*/ 251029 h 1349873"/>
              <a:gd name="connsiteX112" fmla="*/ 1226024 w 1822120"/>
              <a:gd name="connsiteY112" fmla="*/ 247686 h 1349873"/>
              <a:gd name="connsiteX113" fmla="*/ 1236052 w 1822120"/>
              <a:gd name="connsiteY113" fmla="*/ 230969 h 1349873"/>
              <a:gd name="connsiteX114" fmla="*/ 1254993 w 1822120"/>
              <a:gd name="connsiteY114" fmla="*/ 213138 h 1349873"/>
              <a:gd name="connsiteX115" fmla="*/ 1271706 w 1822120"/>
              <a:gd name="connsiteY115" fmla="*/ 218710 h 1349873"/>
              <a:gd name="connsiteX116" fmla="*/ 1281734 w 1822120"/>
              <a:gd name="connsiteY116" fmla="*/ 227625 h 1349873"/>
              <a:gd name="connsiteX117" fmla="*/ 1280620 w 1822120"/>
              <a:gd name="connsiteY117" fmla="*/ 248800 h 1349873"/>
              <a:gd name="connsiteX118" fmla="*/ 1300675 w 1822120"/>
              <a:gd name="connsiteY118" fmla="*/ 248800 h 1349873"/>
              <a:gd name="connsiteX119" fmla="*/ 1330759 w 1822120"/>
              <a:gd name="connsiteY119" fmla="*/ 248800 h 1349873"/>
              <a:gd name="connsiteX120" fmla="*/ 1346357 w 1822120"/>
              <a:gd name="connsiteY120" fmla="*/ 237656 h 1349873"/>
              <a:gd name="connsiteX121" fmla="*/ 1357499 w 1822120"/>
              <a:gd name="connsiteY121" fmla="*/ 222053 h 1349873"/>
              <a:gd name="connsiteX122" fmla="*/ 1370870 w 1822120"/>
              <a:gd name="connsiteY122" fmla="*/ 207565 h 1349873"/>
              <a:gd name="connsiteX123" fmla="*/ 1382012 w 1822120"/>
              <a:gd name="connsiteY123" fmla="*/ 190849 h 1349873"/>
              <a:gd name="connsiteX124" fmla="*/ 1404017 w 1822120"/>
              <a:gd name="connsiteY124" fmla="*/ 169953 h 1349873"/>
              <a:gd name="connsiteX125" fmla="*/ 1423237 w 1822120"/>
              <a:gd name="connsiteY125" fmla="*/ 176361 h 1349873"/>
              <a:gd name="connsiteX126" fmla="*/ 1436608 w 1822120"/>
              <a:gd name="connsiteY126" fmla="*/ 185277 h 1349873"/>
              <a:gd name="connsiteX127" fmla="*/ 1437722 w 1822120"/>
              <a:gd name="connsiteY127" fmla="*/ 200879 h 1349873"/>
              <a:gd name="connsiteX128" fmla="*/ 1419895 w 1822120"/>
              <a:gd name="connsiteY128" fmla="*/ 214252 h 1349873"/>
              <a:gd name="connsiteX129" fmla="*/ 1409867 w 1822120"/>
              <a:gd name="connsiteY129" fmla="*/ 224282 h 1349873"/>
              <a:gd name="connsiteX130" fmla="*/ 1416552 w 1822120"/>
              <a:gd name="connsiteY130" fmla="*/ 235427 h 1349873"/>
              <a:gd name="connsiteX131" fmla="*/ 1426580 w 1822120"/>
              <a:gd name="connsiteY131" fmla="*/ 244342 h 1349873"/>
              <a:gd name="connsiteX132" fmla="*/ 1421009 w 1822120"/>
              <a:gd name="connsiteY132" fmla="*/ 256601 h 1349873"/>
              <a:gd name="connsiteX133" fmla="*/ 1399839 w 1822120"/>
              <a:gd name="connsiteY133" fmla="*/ 254372 h 1349873"/>
              <a:gd name="connsiteX134" fmla="*/ 1383126 w 1822120"/>
              <a:gd name="connsiteY134" fmla="*/ 254372 h 1349873"/>
              <a:gd name="connsiteX135" fmla="*/ 1373098 w 1822120"/>
              <a:gd name="connsiteY135" fmla="*/ 263288 h 1349873"/>
              <a:gd name="connsiteX136" fmla="*/ 1368641 w 1822120"/>
              <a:gd name="connsiteY136" fmla="*/ 276661 h 1349873"/>
              <a:gd name="connsiteX137" fmla="*/ 1368641 w 1822120"/>
              <a:gd name="connsiteY137" fmla="*/ 295607 h 1349873"/>
              <a:gd name="connsiteX138" fmla="*/ 1371984 w 1822120"/>
              <a:gd name="connsiteY138" fmla="*/ 307866 h 1349873"/>
              <a:gd name="connsiteX139" fmla="*/ 1396496 w 1822120"/>
              <a:gd name="connsiteY139" fmla="*/ 296721 h 1349873"/>
              <a:gd name="connsiteX140" fmla="*/ 1422123 w 1822120"/>
              <a:gd name="connsiteY140" fmla="*/ 301179 h 1349873"/>
              <a:gd name="connsiteX141" fmla="*/ 1441064 w 1822120"/>
              <a:gd name="connsiteY141" fmla="*/ 283348 h 1349873"/>
              <a:gd name="connsiteX142" fmla="*/ 1463348 w 1822120"/>
              <a:gd name="connsiteY142" fmla="*/ 275547 h 1349873"/>
              <a:gd name="connsiteX143" fmla="*/ 1486746 w 1822120"/>
              <a:gd name="connsiteY143" fmla="*/ 256601 h 1349873"/>
              <a:gd name="connsiteX144" fmla="*/ 1476719 w 1822120"/>
              <a:gd name="connsiteY144" fmla="*/ 247686 h 1349873"/>
              <a:gd name="connsiteX145" fmla="*/ 1460006 w 1822120"/>
              <a:gd name="connsiteY145" fmla="*/ 232083 h 1349873"/>
              <a:gd name="connsiteX146" fmla="*/ 1470033 w 1822120"/>
              <a:gd name="connsiteY146" fmla="*/ 213138 h 1349873"/>
              <a:gd name="connsiteX147" fmla="*/ 1476719 w 1822120"/>
              <a:gd name="connsiteY147" fmla="*/ 190849 h 1349873"/>
              <a:gd name="connsiteX148" fmla="*/ 1500117 w 1822120"/>
              <a:gd name="connsiteY148" fmla="*/ 179704 h 1349873"/>
              <a:gd name="connsiteX149" fmla="*/ 1512373 w 1822120"/>
              <a:gd name="connsiteY149" fmla="*/ 199764 h 1349873"/>
              <a:gd name="connsiteX150" fmla="*/ 1531314 w 1822120"/>
              <a:gd name="connsiteY150" fmla="*/ 185277 h 1349873"/>
              <a:gd name="connsiteX151" fmla="*/ 1550256 w 1822120"/>
              <a:gd name="connsiteY151" fmla="*/ 167445 h 1349873"/>
              <a:gd name="connsiteX152" fmla="*/ 1576997 w 1822120"/>
              <a:gd name="connsiteY152" fmla="*/ 161873 h 1349873"/>
              <a:gd name="connsiteX153" fmla="*/ 1609308 w 1822120"/>
              <a:gd name="connsiteY153" fmla="*/ 158530 h 1349873"/>
              <a:gd name="connsiteX154" fmla="*/ 1649419 w 1822120"/>
              <a:gd name="connsiteY154" fmla="*/ 159644 h 1349873"/>
              <a:gd name="connsiteX155" fmla="*/ 1651648 w 1822120"/>
              <a:gd name="connsiteY155" fmla="*/ 184162 h 1349873"/>
              <a:gd name="connsiteX156" fmla="*/ 1673932 w 1822120"/>
              <a:gd name="connsiteY156" fmla="*/ 207565 h 1349873"/>
              <a:gd name="connsiteX157" fmla="*/ 1685074 w 1822120"/>
              <a:gd name="connsiteY157" fmla="*/ 223168 h 1349873"/>
              <a:gd name="connsiteX158" fmla="*/ 1683960 w 1822120"/>
              <a:gd name="connsiteY158" fmla="*/ 242113 h 1349873"/>
              <a:gd name="connsiteX159" fmla="*/ 1673932 w 1822120"/>
              <a:gd name="connsiteY159" fmla="*/ 254372 h 1349873"/>
              <a:gd name="connsiteX160" fmla="*/ 1661676 w 1822120"/>
              <a:gd name="connsiteY160" fmla="*/ 267746 h 1349873"/>
              <a:gd name="connsiteX161" fmla="*/ 1669475 w 1822120"/>
              <a:gd name="connsiteY161" fmla="*/ 281119 h 1349873"/>
              <a:gd name="connsiteX162" fmla="*/ 1691759 w 1822120"/>
              <a:gd name="connsiteY162" fmla="*/ 287806 h 1349873"/>
              <a:gd name="connsiteX163" fmla="*/ 1702901 w 1822120"/>
              <a:gd name="connsiteY163" fmla="*/ 293378 h 1349873"/>
              <a:gd name="connsiteX164" fmla="*/ 1700673 w 1822120"/>
              <a:gd name="connsiteY164" fmla="*/ 333498 h 1349873"/>
              <a:gd name="connsiteX165" fmla="*/ 1717386 w 1822120"/>
              <a:gd name="connsiteY165" fmla="*/ 334612 h 1349873"/>
              <a:gd name="connsiteX166" fmla="*/ 1734098 w 1822120"/>
              <a:gd name="connsiteY166" fmla="*/ 353558 h 1349873"/>
              <a:gd name="connsiteX167" fmla="*/ 1755268 w 1822120"/>
              <a:gd name="connsiteY167" fmla="*/ 369160 h 1349873"/>
              <a:gd name="connsiteX168" fmla="*/ 1754154 w 1822120"/>
              <a:gd name="connsiteY168" fmla="*/ 391449 h 1349873"/>
              <a:gd name="connsiteX169" fmla="*/ 1743569 w 1822120"/>
              <a:gd name="connsiteY169" fmla="*/ 454694 h 1349873"/>
              <a:gd name="connsiteX170" fmla="*/ 1688138 w 1822120"/>
              <a:gd name="connsiteY170" fmla="*/ 468346 h 1349873"/>
              <a:gd name="connsiteX171" fmla="*/ 1683960 w 1822120"/>
              <a:gd name="connsiteY171" fmla="*/ 510695 h 1349873"/>
              <a:gd name="connsiteX172" fmla="*/ 1695102 w 1822120"/>
              <a:gd name="connsiteY172" fmla="*/ 524068 h 1349873"/>
              <a:gd name="connsiteX173" fmla="*/ 1708472 w 1822120"/>
              <a:gd name="connsiteY173" fmla="*/ 536327 h 1349873"/>
              <a:gd name="connsiteX174" fmla="*/ 1725185 w 1822120"/>
              <a:gd name="connsiteY174" fmla="*/ 538556 h 1349873"/>
              <a:gd name="connsiteX175" fmla="*/ 1746355 w 1822120"/>
              <a:gd name="connsiteY175" fmla="*/ 529641 h 1349873"/>
              <a:gd name="connsiteX176" fmla="*/ 1750811 w 1822120"/>
              <a:gd name="connsiteY176" fmla="*/ 547472 h 1349873"/>
              <a:gd name="connsiteX177" fmla="*/ 1745240 w 1822120"/>
              <a:gd name="connsiteY177" fmla="*/ 570875 h 1349873"/>
              <a:gd name="connsiteX178" fmla="*/ 1745240 w 1822120"/>
              <a:gd name="connsiteY178" fmla="*/ 593164 h 1349873"/>
              <a:gd name="connsiteX179" fmla="*/ 1757497 w 1822120"/>
              <a:gd name="connsiteY179" fmla="*/ 605423 h 1349873"/>
              <a:gd name="connsiteX180" fmla="*/ 1775324 w 1822120"/>
              <a:gd name="connsiteY180" fmla="*/ 615453 h 1349873"/>
              <a:gd name="connsiteX181" fmla="*/ 1792037 w 1822120"/>
              <a:gd name="connsiteY181" fmla="*/ 627712 h 1349873"/>
              <a:gd name="connsiteX182" fmla="*/ 1797608 w 1822120"/>
              <a:gd name="connsiteY182" fmla="*/ 650001 h 1349873"/>
              <a:gd name="connsiteX183" fmla="*/ 1813207 w 1822120"/>
              <a:gd name="connsiteY183" fmla="*/ 655573 h 1349873"/>
              <a:gd name="connsiteX184" fmla="*/ 1822120 w 1822120"/>
              <a:gd name="connsiteY184" fmla="*/ 667832 h 1349873"/>
              <a:gd name="connsiteX185" fmla="*/ 1807636 w 1822120"/>
              <a:gd name="connsiteY185" fmla="*/ 689006 h 1349873"/>
              <a:gd name="connsiteX186" fmla="*/ 1798722 w 1822120"/>
              <a:gd name="connsiteY186" fmla="*/ 703494 h 1349873"/>
              <a:gd name="connsiteX187" fmla="*/ 1808750 w 1822120"/>
              <a:gd name="connsiteY187" fmla="*/ 720211 h 1349873"/>
              <a:gd name="connsiteX188" fmla="*/ 1805407 w 1822120"/>
              <a:gd name="connsiteY188" fmla="*/ 734699 h 1349873"/>
              <a:gd name="connsiteX189" fmla="*/ 1795379 w 1822120"/>
              <a:gd name="connsiteY189" fmla="*/ 752530 h 1349873"/>
              <a:gd name="connsiteX190" fmla="*/ 1778666 w 1822120"/>
              <a:gd name="connsiteY190" fmla="*/ 751415 h 1349873"/>
              <a:gd name="connsiteX191" fmla="*/ 1758611 w 1822120"/>
              <a:gd name="connsiteY191" fmla="*/ 760331 h 1349873"/>
              <a:gd name="connsiteX192" fmla="*/ 1745240 w 1822120"/>
              <a:gd name="connsiteY192" fmla="*/ 774819 h 1349873"/>
              <a:gd name="connsiteX193" fmla="*/ 1725185 w 1822120"/>
              <a:gd name="connsiteY193" fmla="*/ 783734 h 1349873"/>
              <a:gd name="connsiteX194" fmla="*/ 1728527 w 1822120"/>
              <a:gd name="connsiteY194" fmla="*/ 809367 h 1349873"/>
              <a:gd name="connsiteX195" fmla="*/ 1704015 w 1822120"/>
              <a:gd name="connsiteY195" fmla="*/ 811596 h 1349873"/>
              <a:gd name="connsiteX196" fmla="*/ 1695102 w 1822120"/>
              <a:gd name="connsiteY196" fmla="*/ 797108 h 1349873"/>
              <a:gd name="connsiteX197" fmla="*/ 1678389 w 1822120"/>
              <a:gd name="connsiteY197" fmla="*/ 789307 h 1349873"/>
              <a:gd name="connsiteX198" fmla="*/ 1661676 w 1822120"/>
              <a:gd name="connsiteY198" fmla="*/ 802680 h 1349873"/>
              <a:gd name="connsiteX199" fmla="*/ 1637999 w 1822120"/>
              <a:gd name="connsiteY199" fmla="*/ 816053 h 1349873"/>
              <a:gd name="connsiteX200" fmla="*/ 1620450 w 1822120"/>
              <a:gd name="connsiteY200" fmla="*/ 817168 h 1349873"/>
              <a:gd name="connsiteX201" fmla="*/ 1605966 w 1822120"/>
              <a:gd name="connsiteY201" fmla="*/ 816053 h 1349873"/>
              <a:gd name="connsiteX202" fmla="*/ 1593710 w 1822120"/>
              <a:gd name="connsiteY202" fmla="*/ 820511 h 1349873"/>
              <a:gd name="connsiteX203" fmla="*/ 1587024 w 1822120"/>
              <a:gd name="connsiteY203" fmla="*/ 828312 h 1349873"/>
              <a:gd name="connsiteX204" fmla="*/ 1585910 w 1822120"/>
              <a:gd name="connsiteY204" fmla="*/ 839457 h 1349873"/>
              <a:gd name="connsiteX205" fmla="*/ 1579225 w 1822120"/>
              <a:gd name="connsiteY205" fmla="*/ 850601 h 1349873"/>
              <a:gd name="connsiteX206" fmla="*/ 1559169 w 1822120"/>
              <a:gd name="connsiteY206" fmla="*/ 851716 h 1349873"/>
              <a:gd name="connsiteX207" fmla="*/ 1548027 w 1822120"/>
              <a:gd name="connsiteY207" fmla="*/ 851716 h 1349873"/>
              <a:gd name="connsiteX208" fmla="*/ 1546913 w 1822120"/>
              <a:gd name="connsiteY208" fmla="*/ 837228 h 1349873"/>
              <a:gd name="connsiteX209" fmla="*/ 1542456 w 1822120"/>
              <a:gd name="connsiteY209" fmla="*/ 827198 h 1349873"/>
              <a:gd name="connsiteX210" fmla="*/ 1536885 w 1822120"/>
              <a:gd name="connsiteY210" fmla="*/ 819397 h 1349873"/>
              <a:gd name="connsiteX211" fmla="*/ 1520172 w 1822120"/>
              <a:gd name="connsiteY211" fmla="*/ 817168 h 1349873"/>
              <a:gd name="connsiteX212" fmla="*/ 1502345 w 1822120"/>
              <a:gd name="connsiteY212" fmla="*/ 821626 h 1349873"/>
              <a:gd name="connsiteX213" fmla="*/ 1501788 w 1822120"/>
              <a:gd name="connsiteY213" fmla="*/ 821626 h 1349873"/>
              <a:gd name="connsiteX214" fmla="*/ 1491203 w 1822120"/>
              <a:gd name="connsiteY214" fmla="*/ 830541 h 1349873"/>
              <a:gd name="connsiteX215" fmla="*/ 1487861 w 1822120"/>
              <a:gd name="connsiteY215" fmla="*/ 841686 h 1349873"/>
              <a:gd name="connsiteX216" fmla="*/ 1485632 w 1822120"/>
              <a:gd name="connsiteY216" fmla="*/ 858402 h 1349873"/>
              <a:gd name="connsiteX217" fmla="*/ 1477833 w 1822120"/>
              <a:gd name="connsiteY217" fmla="*/ 868432 h 1349873"/>
              <a:gd name="connsiteX218" fmla="*/ 1488975 w 1822120"/>
              <a:gd name="connsiteY218" fmla="*/ 878462 h 1349873"/>
              <a:gd name="connsiteX219" fmla="*/ 1501231 w 1822120"/>
              <a:gd name="connsiteY219" fmla="*/ 878462 h 1349873"/>
              <a:gd name="connsiteX220" fmla="*/ 1517944 w 1822120"/>
              <a:gd name="connsiteY220" fmla="*/ 876233 h 1349873"/>
              <a:gd name="connsiteX221" fmla="*/ 1527972 w 1822120"/>
              <a:gd name="connsiteY221" fmla="*/ 885149 h 1349873"/>
              <a:gd name="connsiteX222" fmla="*/ 1527972 w 1822120"/>
              <a:gd name="connsiteY222" fmla="*/ 899637 h 1349873"/>
              <a:gd name="connsiteX223" fmla="*/ 1548027 w 1822120"/>
              <a:gd name="connsiteY223" fmla="*/ 908552 h 1349873"/>
              <a:gd name="connsiteX224" fmla="*/ 1544685 w 1822120"/>
              <a:gd name="connsiteY224" fmla="*/ 948672 h 1349873"/>
              <a:gd name="connsiteX225" fmla="*/ 1530200 w 1822120"/>
              <a:gd name="connsiteY225" fmla="*/ 948672 h 1349873"/>
              <a:gd name="connsiteX226" fmla="*/ 1513487 w 1822120"/>
              <a:gd name="connsiteY226" fmla="*/ 947558 h 1349873"/>
              <a:gd name="connsiteX227" fmla="*/ 1502345 w 1822120"/>
              <a:gd name="connsiteY227" fmla="*/ 957588 h 1349873"/>
              <a:gd name="connsiteX228" fmla="*/ 1493432 w 1822120"/>
              <a:gd name="connsiteY228" fmla="*/ 967618 h 1349873"/>
              <a:gd name="connsiteX229" fmla="*/ 1483404 w 1822120"/>
              <a:gd name="connsiteY229" fmla="*/ 962046 h 1349873"/>
              <a:gd name="connsiteX230" fmla="*/ 1473376 w 1822120"/>
              <a:gd name="connsiteY230" fmla="*/ 956474 h 1349873"/>
              <a:gd name="connsiteX231" fmla="*/ 1458892 w 1822120"/>
              <a:gd name="connsiteY231" fmla="*/ 957588 h 1349873"/>
              <a:gd name="connsiteX232" fmla="*/ 1446635 w 1822120"/>
              <a:gd name="connsiteY232" fmla="*/ 966504 h 1349873"/>
              <a:gd name="connsiteX233" fmla="*/ 1435493 w 1822120"/>
              <a:gd name="connsiteY233" fmla="*/ 975419 h 1349873"/>
              <a:gd name="connsiteX234" fmla="*/ 1418780 w 1822120"/>
              <a:gd name="connsiteY234" fmla="*/ 972076 h 1349873"/>
              <a:gd name="connsiteX235" fmla="*/ 1409867 w 1822120"/>
              <a:gd name="connsiteY235" fmla="*/ 976534 h 1349873"/>
              <a:gd name="connsiteX236" fmla="*/ 1400953 w 1822120"/>
              <a:gd name="connsiteY236" fmla="*/ 987678 h 1349873"/>
              <a:gd name="connsiteX237" fmla="*/ 1407638 w 1822120"/>
              <a:gd name="connsiteY237" fmla="*/ 1002166 h 1349873"/>
              <a:gd name="connsiteX238" fmla="*/ 1395382 w 1822120"/>
              <a:gd name="connsiteY238" fmla="*/ 1014425 h 1349873"/>
              <a:gd name="connsiteX239" fmla="*/ 1380898 w 1822120"/>
              <a:gd name="connsiteY239" fmla="*/ 1016654 h 1349873"/>
              <a:gd name="connsiteX240" fmla="*/ 1363070 w 1822120"/>
              <a:gd name="connsiteY240" fmla="*/ 1018883 h 1349873"/>
              <a:gd name="connsiteX241" fmla="*/ 1346357 w 1822120"/>
              <a:gd name="connsiteY241" fmla="*/ 1017768 h 1349873"/>
              <a:gd name="connsiteX242" fmla="*/ 1349700 w 1822120"/>
              <a:gd name="connsiteY242" fmla="*/ 1029748 h 1349873"/>
              <a:gd name="connsiteX243" fmla="*/ 1359449 w 1822120"/>
              <a:gd name="connsiteY243" fmla="*/ 1042286 h 1349873"/>
              <a:gd name="connsiteX244" fmla="*/ 1359728 w 1822120"/>
              <a:gd name="connsiteY244" fmla="*/ 1042286 h 1349873"/>
              <a:gd name="connsiteX245" fmla="*/ 1364185 w 1822120"/>
              <a:gd name="connsiteY245" fmla="*/ 1055659 h 1349873"/>
              <a:gd name="connsiteX246" fmla="*/ 1343015 w 1822120"/>
              <a:gd name="connsiteY246" fmla="*/ 1064575 h 1349873"/>
              <a:gd name="connsiteX247" fmla="*/ 1331873 w 1822120"/>
              <a:gd name="connsiteY247" fmla="*/ 1069033 h 1349873"/>
              <a:gd name="connsiteX248" fmla="*/ 1316274 w 1822120"/>
              <a:gd name="connsiteY248" fmla="*/ 1070147 h 1349873"/>
              <a:gd name="connsiteX249" fmla="*/ 1295104 w 1822120"/>
              <a:gd name="connsiteY249" fmla="*/ 1071262 h 1349873"/>
              <a:gd name="connsiteX250" fmla="*/ 1289533 w 1822120"/>
              <a:gd name="connsiteY250" fmla="*/ 1081292 h 1349873"/>
              <a:gd name="connsiteX251" fmla="*/ 1285077 w 1822120"/>
              <a:gd name="connsiteY251" fmla="*/ 1093551 h 1349873"/>
              <a:gd name="connsiteX252" fmla="*/ 1281734 w 1822120"/>
              <a:gd name="connsiteY252" fmla="*/ 1108038 h 1349873"/>
              <a:gd name="connsiteX253" fmla="*/ 1278391 w 1822120"/>
              <a:gd name="connsiteY253" fmla="*/ 1121412 h 1349873"/>
              <a:gd name="connsiteX254" fmla="*/ 1289533 w 1822120"/>
              <a:gd name="connsiteY254" fmla="*/ 1133671 h 1349873"/>
              <a:gd name="connsiteX255" fmla="*/ 1297333 w 1822120"/>
              <a:gd name="connsiteY255" fmla="*/ 1142586 h 1349873"/>
              <a:gd name="connsiteX256" fmla="*/ 1287305 w 1822120"/>
              <a:gd name="connsiteY256" fmla="*/ 1153731 h 1349873"/>
              <a:gd name="connsiteX257" fmla="*/ 1276163 w 1822120"/>
              <a:gd name="connsiteY257" fmla="*/ 1163761 h 1349873"/>
              <a:gd name="connsiteX258" fmla="*/ 1257222 w 1822120"/>
              <a:gd name="connsiteY258" fmla="*/ 1153731 h 1349873"/>
              <a:gd name="connsiteX259" fmla="*/ 1243851 w 1822120"/>
              <a:gd name="connsiteY259" fmla="*/ 1150387 h 1349873"/>
              <a:gd name="connsiteX260" fmla="*/ 1228252 w 1822120"/>
              <a:gd name="connsiteY260" fmla="*/ 1151502 h 1349873"/>
              <a:gd name="connsiteX261" fmla="*/ 1221567 w 1822120"/>
              <a:gd name="connsiteY261" fmla="*/ 1165990 h 1349873"/>
              <a:gd name="connsiteX262" fmla="*/ 1233823 w 1822120"/>
              <a:gd name="connsiteY262" fmla="*/ 1173791 h 1349873"/>
              <a:gd name="connsiteX263" fmla="*/ 1242737 w 1822120"/>
              <a:gd name="connsiteY263" fmla="*/ 1180477 h 1349873"/>
              <a:gd name="connsiteX264" fmla="*/ 1231595 w 1822120"/>
              <a:gd name="connsiteY264" fmla="*/ 1186050 h 1349873"/>
              <a:gd name="connsiteX265" fmla="*/ 1221567 w 1822120"/>
              <a:gd name="connsiteY265" fmla="*/ 1197194 h 1349873"/>
              <a:gd name="connsiteX266" fmla="*/ 1223796 w 1822120"/>
              <a:gd name="connsiteY266" fmla="*/ 1210567 h 1349873"/>
              <a:gd name="connsiteX267" fmla="*/ 1233823 w 1822120"/>
              <a:gd name="connsiteY267" fmla="*/ 1222826 h 1349873"/>
              <a:gd name="connsiteX268" fmla="*/ 1247194 w 1822120"/>
              <a:gd name="connsiteY268" fmla="*/ 1228399 h 1349873"/>
              <a:gd name="connsiteX269" fmla="*/ 1263907 w 1822120"/>
              <a:gd name="connsiteY269" fmla="*/ 1229513 h 1349873"/>
              <a:gd name="connsiteX270" fmla="*/ 1275049 w 1822120"/>
              <a:gd name="connsiteY270" fmla="*/ 1232856 h 1349873"/>
              <a:gd name="connsiteX271" fmla="*/ 1287305 w 1822120"/>
              <a:gd name="connsiteY271" fmla="*/ 1239543 h 1349873"/>
              <a:gd name="connsiteX272" fmla="*/ 1291762 w 1822120"/>
              <a:gd name="connsiteY272" fmla="*/ 1252916 h 1349873"/>
              <a:gd name="connsiteX273" fmla="*/ 1297333 w 1822120"/>
              <a:gd name="connsiteY273" fmla="*/ 1265175 h 1349873"/>
              <a:gd name="connsiteX274" fmla="*/ 1317388 w 1822120"/>
              <a:gd name="connsiteY274" fmla="*/ 1266290 h 1349873"/>
              <a:gd name="connsiteX275" fmla="*/ 1309589 w 1822120"/>
              <a:gd name="connsiteY275" fmla="*/ 1283006 h 1349873"/>
              <a:gd name="connsiteX276" fmla="*/ 1309589 w 1822120"/>
              <a:gd name="connsiteY276" fmla="*/ 1298609 h 1349873"/>
              <a:gd name="connsiteX277" fmla="*/ 1315160 w 1822120"/>
              <a:gd name="connsiteY277" fmla="*/ 1314211 h 1349873"/>
              <a:gd name="connsiteX278" fmla="*/ 1308475 w 1822120"/>
              <a:gd name="connsiteY278" fmla="*/ 1322012 h 1349873"/>
              <a:gd name="connsiteX279" fmla="*/ 1302904 w 1822120"/>
              <a:gd name="connsiteY279" fmla="*/ 1330928 h 1349873"/>
              <a:gd name="connsiteX280" fmla="*/ 1291762 w 1822120"/>
              <a:gd name="connsiteY280" fmla="*/ 1315325 h 1349873"/>
              <a:gd name="connsiteX281" fmla="*/ 1282570 w 1822120"/>
              <a:gd name="connsiteY281" fmla="*/ 1304181 h 1349873"/>
              <a:gd name="connsiteX282" fmla="*/ 1277277 w 1822120"/>
              <a:gd name="connsiteY282" fmla="*/ 1311982 h 1349873"/>
              <a:gd name="connsiteX283" fmla="*/ 1273935 w 1822120"/>
              <a:gd name="connsiteY283" fmla="*/ 1320898 h 1349873"/>
              <a:gd name="connsiteX284" fmla="*/ 1272820 w 1822120"/>
              <a:gd name="connsiteY284" fmla="*/ 1330928 h 1349873"/>
              <a:gd name="connsiteX285" fmla="*/ 1265021 w 1822120"/>
              <a:gd name="connsiteY285" fmla="*/ 1338729 h 1349873"/>
              <a:gd name="connsiteX286" fmla="*/ 1252765 w 1822120"/>
              <a:gd name="connsiteY286" fmla="*/ 1349873 h 1349873"/>
              <a:gd name="connsiteX287" fmla="*/ 1239394 w 1822120"/>
              <a:gd name="connsiteY287" fmla="*/ 1344301 h 1349873"/>
              <a:gd name="connsiteX288" fmla="*/ 1227138 w 1822120"/>
              <a:gd name="connsiteY288" fmla="*/ 1338729 h 1349873"/>
              <a:gd name="connsiteX289" fmla="*/ 1215996 w 1822120"/>
              <a:gd name="connsiteY289" fmla="*/ 1333157 h 1349873"/>
              <a:gd name="connsiteX290" fmla="*/ 1207083 w 1822120"/>
              <a:gd name="connsiteY290" fmla="*/ 1323126 h 1349873"/>
              <a:gd name="connsiteX291" fmla="*/ 1204854 w 1822120"/>
              <a:gd name="connsiteY291" fmla="*/ 1310868 h 1349873"/>
              <a:gd name="connsiteX292" fmla="*/ 1199005 w 1822120"/>
              <a:gd name="connsiteY292" fmla="*/ 1300838 h 1349873"/>
              <a:gd name="connsiteX293" fmla="*/ 1174771 w 1822120"/>
              <a:gd name="connsiteY293" fmla="*/ 1299166 h 1349873"/>
              <a:gd name="connsiteX294" fmla="*/ 1156108 w 1822120"/>
              <a:gd name="connsiteY294" fmla="*/ 1299444 h 1349873"/>
              <a:gd name="connsiteX295" fmla="*/ 1151373 w 1822120"/>
              <a:gd name="connsiteY295" fmla="*/ 1299723 h 1349873"/>
              <a:gd name="connsiteX296" fmla="*/ 1130203 w 1822120"/>
              <a:gd name="connsiteY296" fmla="*/ 1299723 h 1349873"/>
              <a:gd name="connsiteX297" fmla="*/ 1117947 w 1822120"/>
              <a:gd name="connsiteY297" fmla="*/ 1289693 h 1349873"/>
              <a:gd name="connsiteX298" fmla="*/ 1112376 w 1822120"/>
              <a:gd name="connsiteY298" fmla="*/ 1271862 h 1349873"/>
              <a:gd name="connsiteX299" fmla="*/ 1122404 w 1822120"/>
              <a:gd name="connsiteY299" fmla="*/ 1257374 h 1349873"/>
              <a:gd name="connsiteX300" fmla="*/ 1117947 w 1822120"/>
              <a:gd name="connsiteY300" fmla="*/ 1250687 h 1349873"/>
              <a:gd name="connsiteX301" fmla="*/ 1104576 w 1822120"/>
              <a:gd name="connsiteY301" fmla="*/ 1264061 h 1349873"/>
              <a:gd name="connsiteX302" fmla="*/ 1088978 w 1822120"/>
              <a:gd name="connsiteY302" fmla="*/ 1267404 h 1349873"/>
              <a:gd name="connsiteX303" fmla="*/ 1070036 w 1822120"/>
              <a:gd name="connsiteY303" fmla="*/ 1266290 h 1349873"/>
              <a:gd name="connsiteX304" fmla="*/ 1060008 w 1822120"/>
              <a:gd name="connsiteY304" fmla="*/ 1252916 h 1349873"/>
              <a:gd name="connsiteX305" fmla="*/ 1061123 w 1822120"/>
              <a:gd name="connsiteY305" fmla="*/ 1242886 h 1349873"/>
              <a:gd name="connsiteX306" fmla="*/ 1071150 w 1822120"/>
              <a:gd name="connsiteY306" fmla="*/ 1230627 h 1349873"/>
              <a:gd name="connsiteX307" fmla="*/ 1083407 w 1822120"/>
              <a:gd name="connsiteY307" fmla="*/ 1220597 h 1349873"/>
              <a:gd name="connsiteX308" fmla="*/ 1070036 w 1822120"/>
              <a:gd name="connsiteY308" fmla="*/ 1204995 h 1349873"/>
              <a:gd name="connsiteX309" fmla="*/ 1053323 w 1822120"/>
              <a:gd name="connsiteY309" fmla="*/ 1194965 h 1349873"/>
              <a:gd name="connsiteX310" fmla="*/ 1036610 w 1822120"/>
              <a:gd name="connsiteY310" fmla="*/ 1196080 h 1349873"/>
              <a:gd name="connsiteX311" fmla="*/ 1024354 w 1822120"/>
              <a:gd name="connsiteY311" fmla="*/ 1208338 h 1349873"/>
              <a:gd name="connsiteX312" fmla="*/ 1018783 w 1822120"/>
              <a:gd name="connsiteY312" fmla="*/ 1225055 h 1349873"/>
              <a:gd name="connsiteX313" fmla="*/ 1015440 w 1822120"/>
              <a:gd name="connsiteY313" fmla="*/ 1239543 h 1349873"/>
              <a:gd name="connsiteX314" fmla="*/ 1021011 w 1822120"/>
              <a:gd name="connsiteY314" fmla="*/ 1254031 h 1349873"/>
              <a:gd name="connsiteX315" fmla="*/ 1034382 w 1822120"/>
              <a:gd name="connsiteY315" fmla="*/ 1256260 h 1349873"/>
              <a:gd name="connsiteX316" fmla="*/ 1047752 w 1822120"/>
              <a:gd name="connsiteY316" fmla="*/ 1260717 h 1349873"/>
              <a:gd name="connsiteX317" fmla="*/ 1048866 w 1822120"/>
              <a:gd name="connsiteY317" fmla="*/ 1274091 h 1349873"/>
              <a:gd name="connsiteX318" fmla="*/ 1034382 w 1822120"/>
              <a:gd name="connsiteY318" fmla="*/ 1277434 h 1349873"/>
              <a:gd name="connsiteX319" fmla="*/ 1018783 w 1822120"/>
              <a:gd name="connsiteY319" fmla="*/ 1279663 h 1349873"/>
              <a:gd name="connsiteX320" fmla="*/ 1008755 w 1822120"/>
              <a:gd name="connsiteY320" fmla="*/ 1294151 h 1349873"/>
              <a:gd name="connsiteX321" fmla="*/ 996499 w 1822120"/>
              <a:gd name="connsiteY321" fmla="*/ 1303066 h 1349873"/>
              <a:gd name="connsiteX322" fmla="*/ 987586 w 1822120"/>
              <a:gd name="connsiteY322" fmla="*/ 1289693 h 1349873"/>
              <a:gd name="connsiteX323" fmla="*/ 992042 w 1822120"/>
              <a:gd name="connsiteY323" fmla="*/ 1277434 h 1349873"/>
              <a:gd name="connsiteX324" fmla="*/ 993157 w 1822120"/>
              <a:gd name="connsiteY324" fmla="*/ 1261832 h 1349873"/>
              <a:gd name="connsiteX325" fmla="*/ 986471 w 1822120"/>
              <a:gd name="connsiteY325" fmla="*/ 1251802 h 1349873"/>
              <a:gd name="connsiteX326" fmla="*/ 974215 w 1822120"/>
              <a:gd name="connsiteY326" fmla="*/ 1251802 h 1349873"/>
              <a:gd name="connsiteX327" fmla="*/ 959452 w 1822120"/>
              <a:gd name="connsiteY327" fmla="*/ 1246508 h 1349873"/>
              <a:gd name="connsiteX328" fmla="*/ 959452 w 1822120"/>
              <a:gd name="connsiteY328" fmla="*/ 1246230 h 1349873"/>
              <a:gd name="connsiteX329" fmla="*/ 948589 w 1822120"/>
              <a:gd name="connsiteY329" fmla="*/ 1249573 h 1349873"/>
              <a:gd name="connsiteX330" fmla="*/ 939675 w 1822120"/>
              <a:gd name="connsiteY330" fmla="*/ 1254031 h 1349873"/>
              <a:gd name="connsiteX331" fmla="*/ 936332 w 1822120"/>
              <a:gd name="connsiteY331" fmla="*/ 1264061 h 1349873"/>
              <a:gd name="connsiteX332" fmla="*/ 931876 w 1822120"/>
              <a:gd name="connsiteY332" fmla="*/ 1274091 h 1349873"/>
              <a:gd name="connsiteX333" fmla="*/ 915163 w 1822120"/>
              <a:gd name="connsiteY333" fmla="*/ 1267404 h 1349873"/>
              <a:gd name="connsiteX334" fmla="*/ 900678 w 1822120"/>
              <a:gd name="connsiteY334" fmla="*/ 1257374 h 1349873"/>
              <a:gd name="connsiteX335" fmla="*/ 885079 w 1822120"/>
              <a:gd name="connsiteY335" fmla="*/ 1248459 h 1349873"/>
              <a:gd name="connsiteX336" fmla="*/ 871709 w 1822120"/>
              <a:gd name="connsiteY336" fmla="*/ 1241772 h 1349873"/>
              <a:gd name="connsiteX337" fmla="*/ 867252 w 1822120"/>
              <a:gd name="connsiteY337" fmla="*/ 1264061 h 1349873"/>
              <a:gd name="connsiteX338" fmla="*/ 858339 w 1822120"/>
              <a:gd name="connsiteY338" fmla="*/ 1271862 h 1349873"/>
              <a:gd name="connsiteX339" fmla="*/ 843854 w 1822120"/>
              <a:gd name="connsiteY339" fmla="*/ 1269633 h 1349873"/>
              <a:gd name="connsiteX340" fmla="*/ 838283 w 1822120"/>
              <a:gd name="connsiteY340" fmla="*/ 1254031 h 1349873"/>
              <a:gd name="connsiteX341" fmla="*/ 830484 w 1822120"/>
              <a:gd name="connsiteY341" fmla="*/ 1240657 h 1349873"/>
              <a:gd name="connsiteX342" fmla="*/ 817113 w 1822120"/>
              <a:gd name="connsiteY342" fmla="*/ 1246230 h 1349873"/>
              <a:gd name="connsiteX343" fmla="*/ 804857 w 1822120"/>
              <a:gd name="connsiteY343" fmla="*/ 1251802 h 1349873"/>
              <a:gd name="connsiteX344" fmla="*/ 807085 w 1822120"/>
              <a:gd name="connsiteY344" fmla="*/ 1268519 h 1349873"/>
              <a:gd name="connsiteX345" fmla="*/ 803743 w 1822120"/>
              <a:gd name="connsiteY345" fmla="*/ 1285235 h 1349873"/>
              <a:gd name="connsiteX346" fmla="*/ 797058 w 1822120"/>
              <a:gd name="connsiteY346" fmla="*/ 1285235 h 1349873"/>
              <a:gd name="connsiteX347" fmla="*/ 782573 w 1822120"/>
              <a:gd name="connsiteY347" fmla="*/ 1276320 h 1349873"/>
              <a:gd name="connsiteX348" fmla="*/ 771431 w 1822120"/>
              <a:gd name="connsiteY348" fmla="*/ 1268519 h 1349873"/>
              <a:gd name="connsiteX349" fmla="*/ 756946 w 1822120"/>
              <a:gd name="connsiteY349" fmla="*/ 1258489 h 1349873"/>
              <a:gd name="connsiteX350" fmla="*/ 740233 w 1822120"/>
              <a:gd name="connsiteY350" fmla="*/ 1250687 h 1349873"/>
              <a:gd name="connsiteX351" fmla="*/ 722406 w 1822120"/>
              <a:gd name="connsiteY351" fmla="*/ 1261832 h 1349873"/>
              <a:gd name="connsiteX352" fmla="*/ 722406 w 1822120"/>
              <a:gd name="connsiteY352" fmla="*/ 1241772 h 1349873"/>
              <a:gd name="connsiteX353" fmla="*/ 723521 w 1822120"/>
              <a:gd name="connsiteY353" fmla="*/ 1228399 h 1349873"/>
              <a:gd name="connsiteX354" fmla="*/ 723521 w 1822120"/>
              <a:gd name="connsiteY354" fmla="*/ 1211682 h 1349873"/>
              <a:gd name="connsiteX355" fmla="*/ 716835 w 1822120"/>
              <a:gd name="connsiteY355" fmla="*/ 1202766 h 1349873"/>
              <a:gd name="connsiteX356" fmla="*/ 696780 w 1822120"/>
              <a:gd name="connsiteY356" fmla="*/ 1197194 h 1349873"/>
              <a:gd name="connsiteX357" fmla="*/ 687866 w 1822120"/>
              <a:gd name="connsiteY357" fmla="*/ 1189393 h 1349873"/>
              <a:gd name="connsiteX358" fmla="*/ 680067 w 1822120"/>
              <a:gd name="connsiteY358" fmla="*/ 1181592 h 1349873"/>
              <a:gd name="connsiteX359" fmla="*/ 684524 w 1822120"/>
              <a:gd name="connsiteY359" fmla="*/ 1169333 h 1349873"/>
              <a:gd name="connsiteX360" fmla="*/ 692323 w 1822120"/>
              <a:gd name="connsiteY360" fmla="*/ 1160417 h 1349873"/>
              <a:gd name="connsiteX361" fmla="*/ 686752 w 1822120"/>
              <a:gd name="connsiteY361" fmla="*/ 1147044 h 1349873"/>
              <a:gd name="connsiteX362" fmla="*/ 677838 w 1822120"/>
              <a:gd name="connsiteY362" fmla="*/ 1134785 h 1349873"/>
              <a:gd name="connsiteX363" fmla="*/ 668925 w 1822120"/>
              <a:gd name="connsiteY363" fmla="*/ 1126984 h 1349873"/>
              <a:gd name="connsiteX364" fmla="*/ 660011 w 1822120"/>
              <a:gd name="connsiteY364" fmla="*/ 1120297 h 1349873"/>
              <a:gd name="connsiteX365" fmla="*/ 658897 w 1822120"/>
              <a:gd name="connsiteY365" fmla="*/ 1101352 h 1349873"/>
              <a:gd name="connsiteX366" fmla="*/ 653326 w 1822120"/>
              <a:gd name="connsiteY366" fmla="*/ 1086864 h 1349873"/>
              <a:gd name="connsiteX367" fmla="*/ 652212 w 1822120"/>
              <a:gd name="connsiteY367" fmla="*/ 1072376 h 1349873"/>
              <a:gd name="connsiteX368" fmla="*/ 649983 w 1822120"/>
              <a:gd name="connsiteY368" fmla="*/ 1056774 h 1349873"/>
              <a:gd name="connsiteX369" fmla="*/ 640234 w 1822120"/>
              <a:gd name="connsiteY369" fmla="*/ 1044793 h 1349873"/>
              <a:gd name="connsiteX370" fmla="*/ 649954 w 1822120"/>
              <a:gd name="connsiteY370" fmla="*/ 1034620 h 1349873"/>
              <a:gd name="connsiteX371" fmla="*/ 639976 w 1822120"/>
              <a:gd name="connsiteY371" fmla="*/ 1044588 h 1349873"/>
              <a:gd name="connsiteX372" fmla="*/ 628846 w 1822120"/>
              <a:gd name="connsiteY372" fmla="*/ 1030671 h 1349873"/>
              <a:gd name="connsiteX373" fmla="*/ 617716 w 1822120"/>
              <a:gd name="connsiteY373" fmla="*/ 1011745 h 1349873"/>
              <a:gd name="connsiteX374" fmla="*/ 603247 w 1822120"/>
              <a:gd name="connsiteY374" fmla="*/ 998385 h 1349873"/>
              <a:gd name="connsiteX375" fmla="*/ 588778 w 1822120"/>
              <a:gd name="connsiteY375" fmla="*/ 996158 h 1349873"/>
              <a:gd name="connsiteX376" fmla="*/ 572083 w 1822120"/>
              <a:gd name="connsiteY376" fmla="*/ 1002838 h 1349873"/>
              <a:gd name="connsiteX377" fmla="*/ 562065 w 1822120"/>
              <a:gd name="connsiteY377" fmla="*/ 979458 h 1349873"/>
              <a:gd name="connsiteX378" fmla="*/ 550935 w 1822120"/>
              <a:gd name="connsiteY378" fmla="*/ 978345 h 1349873"/>
              <a:gd name="connsiteX379" fmla="*/ 543144 w 1822120"/>
              <a:gd name="connsiteY379" fmla="*/ 987251 h 1349873"/>
              <a:gd name="connsiteX380" fmla="*/ 542031 w 1822120"/>
              <a:gd name="connsiteY380" fmla="*/ 1001725 h 1349873"/>
              <a:gd name="connsiteX381" fmla="*/ 516432 w 1822120"/>
              <a:gd name="connsiteY381" fmla="*/ 1008405 h 1349873"/>
              <a:gd name="connsiteX382" fmla="*/ 496398 w 1822120"/>
              <a:gd name="connsiteY382" fmla="*/ 1013971 h 1349873"/>
              <a:gd name="connsiteX383" fmla="*/ 487494 w 1822120"/>
              <a:gd name="connsiteY383" fmla="*/ 982798 h 1349873"/>
              <a:gd name="connsiteX384" fmla="*/ 477477 w 1822120"/>
              <a:gd name="connsiteY384" fmla="*/ 961645 h 1349873"/>
              <a:gd name="connsiteX385" fmla="*/ 464678 w 1822120"/>
              <a:gd name="connsiteY385" fmla="*/ 936038 h 1349873"/>
              <a:gd name="connsiteX386" fmla="*/ 464121 w 1822120"/>
              <a:gd name="connsiteY386" fmla="*/ 936038 h 1349873"/>
              <a:gd name="connsiteX387" fmla="*/ 447426 w 1822120"/>
              <a:gd name="connsiteY387" fmla="*/ 946058 h 1349873"/>
              <a:gd name="connsiteX388" fmla="*/ 432957 w 1822120"/>
              <a:gd name="connsiteY388" fmla="*/ 942718 h 1349873"/>
              <a:gd name="connsiteX389" fmla="*/ 419601 w 1822120"/>
              <a:gd name="connsiteY389" fmla="*/ 950511 h 1349873"/>
              <a:gd name="connsiteX390" fmla="*/ 414036 w 1822120"/>
              <a:gd name="connsiteY390" fmla="*/ 960531 h 1349873"/>
              <a:gd name="connsiteX391" fmla="*/ 409584 w 1822120"/>
              <a:gd name="connsiteY391" fmla="*/ 970551 h 1349873"/>
              <a:gd name="connsiteX392" fmla="*/ 405132 w 1822120"/>
              <a:gd name="connsiteY392" fmla="*/ 981685 h 1349873"/>
              <a:gd name="connsiteX393" fmla="*/ 387324 w 1822120"/>
              <a:gd name="connsiteY393" fmla="*/ 971665 h 1349873"/>
              <a:gd name="connsiteX394" fmla="*/ 375081 w 1822120"/>
              <a:gd name="connsiteY394" fmla="*/ 961645 h 1349873"/>
              <a:gd name="connsiteX395" fmla="*/ 366177 w 1822120"/>
              <a:gd name="connsiteY395" fmla="*/ 986138 h 1349873"/>
              <a:gd name="connsiteX396" fmla="*/ 360612 w 1822120"/>
              <a:gd name="connsiteY396" fmla="*/ 1002838 h 1349873"/>
              <a:gd name="connsiteX397" fmla="*/ 357273 w 1822120"/>
              <a:gd name="connsiteY397" fmla="*/ 1018425 h 1349873"/>
              <a:gd name="connsiteX398" fmla="*/ 350595 w 1822120"/>
              <a:gd name="connsiteY398" fmla="*/ 1035125 h 1349873"/>
              <a:gd name="connsiteX399" fmla="*/ 341691 w 1822120"/>
              <a:gd name="connsiteY399" fmla="*/ 1055165 h 1349873"/>
              <a:gd name="connsiteX400" fmla="*/ 332787 w 1822120"/>
              <a:gd name="connsiteY400" fmla="*/ 1074091 h 1349873"/>
              <a:gd name="connsiteX401" fmla="*/ 323605 w 1822120"/>
              <a:gd name="connsiteY401" fmla="*/ 1088565 h 1349873"/>
              <a:gd name="connsiteX402" fmla="*/ 310527 w 1822120"/>
              <a:gd name="connsiteY402" fmla="*/ 1081885 h 1349873"/>
              <a:gd name="connsiteX403" fmla="*/ 307188 w 1822120"/>
              <a:gd name="connsiteY403" fmla="*/ 1064071 h 1349873"/>
              <a:gd name="connsiteX404" fmla="*/ 307188 w 1822120"/>
              <a:gd name="connsiteY404" fmla="*/ 1046258 h 1349873"/>
              <a:gd name="connsiteX405" fmla="*/ 304962 w 1822120"/>
              <a:gd name="connsiteY405" fmla="*/ 1028445 h 1349873"/>
              <a:gd name="connsiteX406" fmla="*/ 296058 w 1822120"/>
              <a:gd name="connsiteY406" fmla="*/ 1023991 h 1349873"/>
              <a:gd name="connsiteX407" fmla="*/ 283815 w 1822120"/>
              <a:gd name="connsiteY407" fmla="*/ 1021765 h 1349873"/>
              <a:gd name="connsiteX408" fmla="*/ 282702 w 1822120"/>
              <a:gd name="connsiteY408" fmla="*/ 998385 h 1349873"/>
              <a:gd name="connsiteX409" fmla="*/ 280476 w 1822120"/>
              <a:gd name="connsiteY409" fmla="*/ 979458 h 1349873"/>
              <a:gd name="connsiteX410" fmla="*/ 270459 w 1822120"/>
              <a:gd name="connsiteY410" fmla="*/ 972778 h 1349873"/>
              <a:gd name="connsiteX411" fmla="*/ 258216 w 1822120"/>
              <a:gd name="connsiteY411" fmla="*/ 979458 h 1349873"/>
              <a:gd name="connsiteX412" fmla="*/ 244860 w 1822120"/>
              <a:gd name="connsiteY412" fmla="*/ 979458 h 1349873"/>
              <a:gd name="connsiteX413" fmla="*/ 242634 w 1822120"/>
              <a:gd name="connsiteY413" fmla="*/ 970551 h 1349873"/>
              <a:gd name="connsiteX414" fmla="*/ 239295 w 1822120"/>
              <a:gd name="connsiteY414" fmla="*/ 952738 h 1349873"/>
              <a:gd name="connsiteX415" fmla="*/ 231504 w 1822120"/>
              <a:gd name="connsiteY415" fmla="*/ 940491 h 1349873"/>
              <a:gd name="connsiteX416" fmla="*/ 218148 w 1822120"/>
              <a:gd name="connsiteY416" fmla="*/ 954965 h 1349873"/>
              <a:gd name="connsiteX417" fmla="*/ 204792 w 1822120"/>
              <a:gd name="connsiteY417" fmla="*/ 964985 h 1349873"/>
              <a:gd name="connsiteX418" fmla="*/ 192549 w 1822120"/>
              <a:gd name="connsiteY418" fmla="*/ 978345 h 1349873"/>
              <a:gd name="connsiteX419" fmla="*/ 178080 w 1822120"/>
              <a:gd name="connsiteY419" fmla="*/ 987251 h 1349873"/>
              <a:gd name="connsiteX420" fmla="*/ 178080 w 1822120"/>
              <a:gd name="connsiteY420" fmla="*/ 1003951 h 1349873"/>
              <a:gd name="connsiteX421" fmla="*/ 179193 w 1822120"/>
              <a:gd name="connsiteY421" fmla="*/ 1021765 h 1349873"/>
              <a:gd name="connsiteX422" fmla="*/ 169176 w 1822120"/>
              <a:gd name="connsiteY422" fmla="*/ 1030671 h 1349873"/>
              <a:gd name="connsiteX423" fmla="*/ 169176 w 1822120"/>
              <a:gd name="connsiteY423" fmla="*/ 1045145 h 1349873"/>
              <a:gd name="connsiteX424" fmla="*/ 168063 w 1822120"/>
              <a:gd name="connsiteY424" fmla="*/ 1059618 h 1349873"/>
              <a:gd name="connsiteX425" fmla="*/ 156933 w 1822120"/>
              <a:gd name="connsiteY425" fmla="*/ 1069638 h 1349873"/>
              <a:gd name="connsiteX426" fmla="*/ 149142 w 1822120"/>
              <a:gd name="connsiteY426" fmla="*/ 1082998 h 1349873"/>
              <a:gd name="connsiteX427" fmla="*/ 142464 w 1822120"/>
              <a:gd name="connsiteY427" fmla="*/ 1096358 h 1349873"/>
              <a:gd name="connsiteX428" fmla="*/ 125769 w 1822120"/>
              <a:gd name="connsiteY428" fmla="*/ 1096358 h 1349873"/>
              <a:gd name="connsiteX429" fmla="*/ 109074 w 1822120"/>
              <a:gd name="connsiteY429" fmla="*/ 1094132 h 1349873"/>
              <a:gd name="connsiteX430" fmla="*/ 91266 w 1822120"/>
              <a:gd name="connsiteY430" fmla="*/ 1093018 h 1349873"/>
              <a:gd name="connsiteX431" fmla="*/ 85701 w 1822120"/>
              <a:gd name="connsiteY431" fmla="*/ 1085225 h 1349873"/>
              <a:gd name="connsiteX432" fmla="*/ 71232 w 1822120"/>
              <a:gd name="connsiteY432" fmla="*/ 1086338 h 1349873"/>
              <a:gd name="connsiteX433" fmla="*/ 58989 w 1822120"/>
              <a:gd name="connsiteY433" fmla="*/ 1087452 h 1349873"/>
              <a:gd name="connsiteX434" fmla="*/ 50085 w 1822120"/>
              <a:gd name="connsiteY434" fmla="*/ 1100812 h 1349873"/>
              <a:gd name="connsiteX435" fmla="*/ 42572 w 1822120"/>
              <a:gd name="connsiteY435" fmla="*/ 1117233 h 1349873"/>
              <a:gd name="connsiteX436" fmla="*/ 30051 w 1822120"/>
              <a:gd name="connsiteY436" fmla="*/ 1106378 h 1349873"/>
              <a:gd name="connsiteX437" fmla="*/ 33390 w 1822120"/>
              <a:gd name="connsiteY437" fmla="*/ 1093018 h 1349873"/>
              <a:gd name="connsiteX438" fmla="*/ 36729 w 1822120"/>
              <a:gd name="connsiteY438" fmla="*/ 1079658 h 1349873"/>
              <a:gd name="connsiteX439" fmla="*/ 24486 w 1822120"/>
              <a:gd name="connsiteY439" fmla="*/ 1071865 h 1349873"/>
              <a:gd name="connsiteX440" fmla="*/ 13356 w 1822120"/>
              <a:gd name="connsiteY440" fmla="*/ 1065185 h 1349873"/>
              <a:gd name="connsiteX441" fmla="*/ 21147 w 1822120"/>
              <a:gd name="connsiteY441" fmla="*/ 1051825 h 1349873"/>
              <a:gd name="connsiteX442" fmla="*/ 28938 w 1822120"/>
              <a:gd name="connsiteY442" fmla="*/ 1039578 h 1349873"/>
              <a:gd name="connsiteX443" fmla="*/ 33390 w 1822120"/>
              <a:gd name="connsiteY443" fmla="*/ 1028445 h 1349873"/>
              <a:gd name="connsiteX444" fmla="*/ 34503 w 1822120"/>
              <a:gd name="connsiteY444" fmla="*/ 1017311 h 1349873"/>
              <a:gd name="connsiteX445" fmla="*/ 23373 w 1822120"/>
              <a:gd name="connsiteY445" fmla="*/ 1005065 h 1349873"/>
              <a:gd name="connsiteX446" fmla="*/ 13356 w 1822120"/>
              <a:gd name="connsiteY446" fmla="*/ 997271 h 1349873"/>
              <a:gd name="connsiteX447" fmla="*/ 4452 w 1822120"/>
              <a:gd name="connsiteY447" fmla="*/ 989478 h 1349873"/>
              <a:gd name="connsiteX448" fmla="*/ 2226 w 1822120"/>
              <a:gd name="connsiteY448" fmla="*/ 976118 h 1349873"/>
              <a:gd name="connsiteX449" fmla="*/ 0 w 1822120"/>
              <a:gd name="connsiteY449" fmla="*/ 959418 h 1349873"/>
              <a:gd name="connsiteX450" fmla="*/ 0 w 1822120"/>
              <a:gd name="connsiteY450" fmla="*/ 937708 h 1349873"/>
              <a:gd name="connsiteX451" fmla="*/ 14469 w 1822120"/>
              <a:gd name="connsiteY451" fmla="*/ 929358 h 1349873"/>
              <a:gd name="connsiteX452" fmla="*/ 20034 w 1822120"/>
              <a:gd name="connsiteY452" fmla="*/ 917111 h 1349873"/>
              <a:gd name="connsiteX453" fmla="*/ 11130 w 1822120"/>
              <a:gd name="connsiteY453" fmla="*/ 904864 h 1349873"/>
              <a:gd name="connsiteX454" fmla="*/ 2226 w 1822120"/>
              <a:gd name="connsiteY454" fmla="*/ 894844 h 1349873"/>
              <a:gd name="connsiteX455" fmla="*/ 8904 w 1822120"/>
              <a:gd name="connsiteY455" fmla="*/ 882598 h 1349873"/>
              <a:gd name="connsiteX456" fmla="*/ 17808 w 1822120"/>
              <a:gd name="connsiteY456" fmla="*/ 878144 h 1349873"/>
              <a:gd name="connsiteX457" fmla="*/ 32277 w 1822120"/>
              <a:gd name="connsiteY457" fmla="*/ 878144 h 1349873"/>
              <a:gd name="connsiteX458" fmla="*/ 33390 w 1822120"/>
              <a:gd name="connsiteY458" fmla="*/ 861444 h 1349873"/>
              <a:gd name="connsiteX459" fmla="*/ 37842 w 1822120"/>
              <a:gd name="connsiteY459" fmla="*/ 850311 h 1349873"/>
              <a:gd name="connsiteX460" fmla="*/ 46746 w 1822120"/>
              <a:gd name="connsiteY460" fmla="*/ 838064 h 1349873"/>
              <a:gd name="connsiteX461" fmla="*/ 43407 w 1822120"/>
              <a:gd name="connsiteY461" fmla="*/ 820251 h 1349873"/>
              <a:gd name="connsiteX462" fmla="*/ 40068 w 1822120"/>
              <a:gd name="connsiteY462" fmla="*/ 806891 h 1349873"/>
              <a:gd name="connsiteX463" fmla="*/ 46746 w 1822120"/>
              <a:gd name="connsiteY463" fmla="*/ 794644 h 1349873"/>
              <a:gd name="connsiteX464" fmla="*/ 56763 w 1822120"/>
              <a:gd name="connsiteY464" fmla="*/ 780171 h 1349873"/>
              <a:gd name="connsiteX465" fmla="*/ 66780 w 1822120"/>
              <a:gd name="connsiteY465" fmla="*/ 766811 h 1349873"/>
              <a:gd name="connsiteX466" fmla="*/ 81249 w 1822120"/>
              <a:gd name="connsiteY466" fmla="*/ 759017 h 1349873"/>
              <a:gd name="connsiteX467" fmla="*/ 96831 w 1822120"/>
              <a:gd name="connsiteY467" fmla="*/ 752337 h 1349873"/>
              <a:gd name="connsiteX468" fmla="*/ 96831 w 1822120"/>
              <a:gd name="connsiteY468" fmla="*/ 733411 h 1349873"/>
              <a:gd name="connsiteX469" fmla="*/ 95718 w 1822120"/>
              <a:gd name="connsiteY469" fmla="*/ 721164 h 1349873"/>
              <a:gd name="connsiteX470" fmla="*/ 96831 w 1822120"/>
              <a:gd name="connsiteY470" fmla="*/ 702237 h 1349873"/>
              <a:gd name="connsiteX471" fmla="*/ 106848 w 1822120"/>
              <a:gd name="connsiteY471" fmla="*/ 710030 h 1349873"/>
              <a:gd name="connsiteX472" fmla="*/ 116865 w 1822120"/>
              <a:gd name="connsiteY472" fmla="*/ 718937 h 1349873"/>
              <a:gd name="connsiteX473" fmla="*/ 124656 w 1822120"/>
              <a:gd name="connsiteY473" fmla="*/ 728957 h 1349873"/>
              <a:gd name="connsiteX474" fmla="*/ 139125 w 1822120"/>
              <a:gd name="connsiteY474" fmla="*/ 731184 h 1349873"/>
              <a:gd name="connsiteX475" fmla="*/ 150255 w 1822120"/>
              <a:gd name="connsiteY475" fmla="*/ 728957 h 1349873"/>
              <a:gd name="connsiteX476" fmla="*/ 156933 w 1822120"/>
              <a:gd name="connsiteY476" fmla="*/ 718937 h 1349873"/>
              <a:gd name="connsiteX477" fmla="*/ 152481 w 1822120"/>
              <a:gd name="connsiteY477" fmla="*/ 707804 h 1349873"/>
              <a:gd name="connsiteX478" fmla="*/ 146916 w 1822120"/>
              <a:gd name="connsiteY478" fmla="*/ 695557 h 1349873"/>
              <a:gd name="connsiteX479" fmla="*/ 156895 w 1822120"/>
              <a:gd name="connsiteY479" fmla="*/ 679475 h 1349873"/>
              <a:gd name="connsiteX480" fmla="*/ 155820 w 1822120"/>
              <a:gd name="connsiteY480" fmla="*/ 665497 h 1349873"/>
              <a:gd name="connsiteX481" fmla="*/ 154707 w 1822120"/>
              <a:gd name="connsiteY481" fmla="*/ 649910 h 1349873"/>
              <a:gd name="connsiteX482" fmla="*/ 153594 w 1822120"/>
              <a:gd name="connsiteY482" fmla="*/ 637664 h 1349873"/>
              <a:gd name="connsiteX483" fmla="*/ 144690 w 1822120"/>
              <a:gd name="connsiteY483" fmla="*/ 628757 h 1349873"/>
              <a:gd name="connsiteX484" fmla="*/ 140238 w 1822120"/>
              <a:gd name="connsiteY484" fmla="*/ 613170 h 1349873"/>
              <a:gd name="connsiteX485" fmla="*/ 141351 w 1822120"/>
              <a:gd name="connsiteY485" fmla="*/ 603150 h 1349873"/>
              <a:gd name="connsiteX486" fmla="*/ 144690 w 1822120"/>
              <a:gd name="connsiteY486" fmla="*/ 592017 h 1349873"/>
              <a:gd name="connsiteX487" fmla="*/ 152481 w 1822120"/>
              <a:gd name="connsiteY487" fmla="*/ 587563 h 1349873"/>
              <a:gd name="connsiteX488" fmla="*/ 156933 w 1822120"/>
              <a:gd name="connsiteY488" fmla="*/ 576430 h 1349873"/>
              <a:gd name="connsiteX489" fmla="*/ 156933 w 1822120"/>
              <a:gd name="connsiteY489" fmla="*/ 561957 h 1349873"/>
              <a:gd name="connsiteX490" fmla="*/ 153594 w 1822120"/>
              <a:gd name="connsiteY490" fmla="*/ 549154 h 1349873"/>
              <a:gd name="connsiteX491" fmla="*/ 142464 w 1822120"/>
              <a:gd name="connsiteY491" fmla="*/ 533010 h 1349873"/>
              <a:gd name="connsiteX492" fmla="*/ 129108 w 1822120"/>
              <a:gd name="connsiteY492" fmla="*/ 520763 h 1349873"/>
              <a:gd name="connsiteX493" fmla="*/ 117978 w 1822120"/>
              <a:gd name="connsiteY493" fmla="*/ 511857 h 1349873"/>
              <a:gd name="connsiteX494" fmla="*/ 111300 w 1822120"/>
              <a:gd name="connsiteY494" fmla="*/ 498496 h 1349873"/>
              <a:gd name="connsiteX495" fmla="*/ 121317 w 1822120"/>
              <a:gd name="connsiteY495" fmla="*/ 486250 h 1349873"/>
              <a:gd name="connsiteX496" fmla="*/ 136899 w 1822120"/>
              <a:gd name="connsiteY496" fmla="*/ 477343 h 1349873"/>
              <a:gd name="connsiteX497" fmla="*/ 156933 w 1822120"/>
              <a:gd name="connsiteY497" fmla="*/ 470663 h 1349873"/>
              <a:gd name="connsiteX498" fmla="*/ 162498 w 1822120"/>
              <a:gd name="connsiteY498" fmla="*/ 457303 h 1349873"/>
              <a:gd name="connsiteX499" fmla="*/ 169176 w 1822120"/>
              <a:gd name="connsiteY499" fmla="*/ 440603 h 1349873"/>
              <a:gd name="connsiteX500" fmla="*/ 179193 w 1822120"/>
              <a:gd name="connsiteY500" fmla="*/ 430583 h 1349873"/>
              <a:gd name="connsiteX501" fmla="*/ 190323 w 1822120"/>
              <a:gd name="connsiteY501" fmla="*/ 421676 h 1349873"/>
              <a:gd name="connsiteX502" fmla="*/ 189210 w 1822120"/>
              <a:gd name="connsiteY502" fmla="*/ 412770 h 1349873"/>
              <a:gd name="connsiteX503" fmla="*/ 189210 w 1822120"/>
              <a:gd name="connsiteY503" fmla="*/ 403863 h 1349873"/>
              <a:gd name="connsiteX504" fmla="*/ 182532 w 1822120"/>
              <a:gd name="connsiteY504" fmla="*/ 389389 h 1349873"/>
              <a:gd name="connsiteX505" fmla="*/ 174741 w 1822120"/>
              <a:gd name="connsiteY505" fmla="*/ 379369 h 1349873"/>
              <a:gd name="connsiteX506" fmla="*/ 168063 w 1822120"/>
              <a:gd name="connsiteY506" fmla="*/ 369349 h 1349873"/>
              <a:gd name="connsiteX507" fmla="*/ 168063 w 1822120"/>
              <a:gd name="connsiteY507" fmla="*/ 359329 h 1349873"/>
              <a:gd name="connsiteX508" fmla="*/ 169176 w 1822120"/>
              <a:gd name="connsiteY508" fmla="*/ 349309 h 1349873"/>
              <a:gd name="connsiteX509" fmla="*/ 166950 w 1822120"/>
              <a:gd name="connsiteY509" fmla="*/ 330661 h 1349873"/>
              <a:gd name="connsiteX510" fmla="*/ 166672 w 1822120"/>
              <a:gd name="connsiteY510" fmla="*/ 329826 h 1349873"/>
              <a:gd name="connsiteX511" fmla="*/ 163611 w 1822120"/>
              <a:gd name="connsiteY511" fmla="*/ 313683 h 1349873"/>
              <a:gd name="connsiteX512" fmla="*/ 161385 w 1822120"/>
              <a:gd name="connsiteY512" fmla="*/ 303663 h 1349873"/>
              <a:gd name="connsiteX513" fmla="*/ 156933 w 1822120"/>
              <a:gd name="connsiteY513" fmla="*/ 290303 h 1349873"/>
              <a:gd name="connsiteX514" fmla="*/ 150255 w 1822120"/>
              <a:gd name="connsiteY514" fmla="*/ 278056 h 1349873"/>
              <a:gd name="connsiteX515" fmla="*/ 139125 w 1822120"/>
              <a:gd name="connsiteY515" fmla="*/ 269149 h 1349873"/>
              <a:gd name="connsiteX516" fmla="*/ 121317 w 1822120"/>
              <a:gd name="connsiteY516" fmla="*/ 263582 h 1349873"/>
              <a:gd name="connsiteX517" fmla="*/ 122430 w 1822120"/>
              <a:gd name="connsiteY517" fmla="*/ 251336 h 1349873"/>
              <a:gd name="connsiteX518" fmla="*/ 111300 w 1822120"/>
              <a:gd name="connsiteY518" fmla="*/ 240202 h 1349873"/>
              <a:gd name="connsiteX519" fmla="*/ 96831 w 1822120"/>
              <a:gd name="connsiteY519" fmla="*/ 252449 h 1349873"/>
              <a:gd name="connsiteX520" fmla="*/ 87927 w 1822120"/>
              <a:gd name="connsiteY520" fmla="*/ 241316 h 1349873"/>
              <a:gd name="connsiteX521" fmla="*/ 86814 w 1822120"/>
              <a:gd name="connsiteY521" fmla="*/ 231296 h 1349873"/>
              <a:gd name="connsiteX522" fmla="*/ 85701 w 1822120"/>
              <a:gd name="connsiteY522" fmla="*/ 217936 h 1349873"/>
              <a:gd name="connsiteX523" fmla="*/ 76797 w 1822120"/>
              <a:gd name="connsiteY523" fmla="*/ 204576 h 1349873"/>
              <a:gd name="connsiteX524" fmla="*/ 66780 w 1822120"/>
              <a:gd name="connsiteY524" fmla="*/ 192329 h 1349873"/>
              <a:gd name="connsiteX525" fmla="*/ 74571 w 1822120"/>
              <a:gd name="connsiteY525" fmla="*/ 173402 h 1349873"/>
              <a:gd name="connsiteX526" fmla="*/ 87927 w 1822120"/>
              <a:gd name="connsiteY526" fmla="*/ 158929 h 1349873"/>
              <a:gd name="connsiteX527" fmla="*/ 100170 w 1822120"/>
              <a:gd name="connsiteY527" fmla="*/ 147795 h 1349873"/>
              <a:gd name="connsiteX528" fmla="*/ 115752 w 1822120"/>
              <a:gd name="connsiteY528" fmla="*/ 143342 h 1349873"/>
              <a:gd name="connsiteX529" fmla="*/ 124656 w 1822120"/>
              <a:gd name="connsiteY529" fmla="*/ 145569 h 1349873"/>
              <a:gd name="connsiteX530" fmla="*/ 136899 w 1822120"/>
              <a:gd name="connsiteY530" fmla="*/ 137775 h 1349873"/>
              <a:gd name="connsiteX531" fmla="*/ 150255 w 1822120"/>
              <a:gd name="connsiteY531" fmla="*/ 140002 h 1349873"/>
              <a:gd name="connsiteX532" fmla="*/ 162776 w 1822120"/>
              <a:gd name="connsiteY532" fmla="*/ 144455 h 1349873"/>
              <a:gd name="connsiteX533" fmla="*/ 179471 w 1822120"/>
              <a:gd name="connsiteY533" fmla="*/ 135827 h 1349873"/>
              <a:gd name="connsiteX534" fmla="*/ 190323 w 1822120"/>
              <a:gd name="connsiteY534" fmla="*/ 127755 h 1349873"/>
              <a:gd name="connsiteX535" fmla="*/ 189210 w 1822120"/>
              <a:gd name="connsiteY535" fmla="*/ 115508 h 1349873"/>
              <a:gd name="connsiteX536" fmla="*/ 181419 w 1822120"/>
              <a:gd name="connsiteY536" fmla="*/ 105488 h 1349873"/>
              <a:gd name="connsiteX537" fmla="*/ 178080 w 1822120"/>
              <a:gd name="connsiteY537" fmla="*/ 91015 h 1349873"/>
              <a:gd name="connsiteX538" fmla="*/ 181419 w 1822120"/>
              <a:gd name="connsiteY538" fmla="*/ 74315 h 1349873"/>
              <a:gd name="connsiteX539" fmla="*/ 195888 w 1822120"/>
              <a:gd name="connsiteY539" fmla="*/ 56502 h 1349873"/>
              <a:gd name="connsiteX540" fmla="*/ 208131 w 1822120"/>
              <a:gd name="connsiteY540" fmla="*/ 44255 h 1349873"/>
              <a:gd name="connsiteX541" fmla="*/ 222600 w 1822120"/>
              <a:gd name="connsiteY541" fmla="*/ 32008 h 1349873"/>
              <a:gd name="connsiteX542" fmla="*/ 230391 w 1822120"/>
              <a:gd name="connsiteY542" fmla="*/ 39802 h 1349873"/>
              <a:gd name="connsiteX543" fmla="*/ 240408 w 1822120"/>
              <a:gd name="connsiteY543" fmla="*/ 46482 h 1349873"/>
              <a:gd name="connsiteX544" fmla="*/ 252651 w 1822120"/>
              <a:gd name="connsiteY544" fmla="*/ 39802 h 1349873"/>
              <a:gd name="connsiteX545" fmla="*/ 260442 w 1822120"/>
              <a:gd name="connsiteY545" fmla="*/ 33122 h 1349873"/>
              <a:gd name="connsiteX546" fmla="*/ 274911 w 1822120"/>
              <a:gd name="connsiteY546" fmla="*/ 32008 h 1349873"/>
              <a:gd name="connsiteX547" fmla="*/ 283815 w 1822120"/>
              <a:gd name="connsiteY547" fmla="*/ 18648 h 1349873"/>
              <a:gd name="connsiteX548" fmla="*/ 294945 w 1822120"/>
              <a:gd name="connsiteY548" fmla="*/ 3061 h 1349873"/>
              <a:gd name="connsiteX549" fmla="*/ 306075 w 1822120"/>
              <a:gd name="connsiteY549" fmla="*/ 835 h 1349873"/>
              <a:gd name="connsiteX550" fmla="*/ 321936 w 1822120"/>
              <a:gd name="connsiteY550" fmla="*/ 0 h 1349873"/>
              <a:gd name="connsiteX0" fmla="*/ 321936 w 1822120"/>
              <a:gd name="connsiteY0" fmla="*/ 0 h 1349873"/>
              <a:gd name="connsiteX1" fmla="*/ 337796 w 1822120"/>
              <a:gd name="connsiteY1" fmla="*/ 5010 h 1349873"/>
              <a:gd name="connsiteX2" fmla="*/ 336126 w 1822120"/>
              <a:gd name="connsiteY2" fmla="*/ 25328 h 1349873"/>
              <a:gd name="connsiteX3" fmla="*/ 349482 w 1822120"/>
              <a:gd name="connsiteY3" fmla="*/ 30895 h 1349873"/>
              <a:gd name="connsiteX4" fmla="*/ 360612 w 1822120"/>
              <a:gd name="connsiteY4" fmla="*/ 39802 h 1349873"/>
              <a:gd name="connsiteX5" fmla="*/ 372855 w 1822120"/>
              <a:gd name="connsiteY5" fmla="*/ 48708 h 1349873"/>
              <a:gd name="connsiteX6" fmla="*/ 383985 w 1822120"/>
              <a:gd name="connsiteY6" fmla="*/ 59842 h 1349873"/>
              <a:gd name="connsiteX7" fmla="*/ 400680 w 1822120"/>
              <a:gd name="connsiteY7" fmla="*/ 56502 h 1349873"/>
              <a:gd name="connsiteX8" fmla="*/ 411810 w 1822120"/>
              <a:gd name="connsiteY8" fmla="*/ 48708 h 1349873"/>
              <a:gd name="connsiteX9" fmla="*/ 424053 w 1822120"/>
              <a:gd name="connsiteY9" fmla="*/ 42028 h 1349873"/>
              <a:gd name="connsiteX10" fmla="*/ 430731 w 1822120"/>
              <a:gd name="connsiteY10" fmla="*/ 57615 h 1349873"/>
              <a:gd name="connsiteX11" fmla="*/ 446313 w 1822120"/>
              <a:gd name="connsiteY11" fmla="*/ 58728 h 1349873"/>
              <a:gd name="connsiteX12" fmla="*/ 456330 w 1822120"/>
              <a:gd name="connsiteY12" fmla="*/ 49822 h 1349873"/>
              <a:gd name="connsiteX13" fmla="*/ 463008 w 1822120"/>
              <a:gd name="connsiteY13" fmla="*/ 42028 h 1349873"/>
              <a:gd name="connsiteX14" fmla="*/ 473025 w 1822120"/>
              <a:gd name="connsiteY14" fmla="*/ 48708 h 1349873"/>
              <a:gd name="connsiteX15" fmla="*/ 480816 w 1822120"/>
              <a:gd name="connsiteY15" fmla="*/ 55388 h 1349873"/>
              <a:gd name="connsiteX16" fmla="*/ 485268 w 1822120"/>
              <a:gd name="connsiteY16" fmla="*/ 74315 h 1349873"/>
              <a:gd name="connsiteX17" fmla="*/ 498624 w 1822120"/>
              <a:gd name="connsiteY17" fmla="*/ 65408 h 1349873"/>
              <a:gd name="connsiteX18" fmla="*/ 509754 w 1822120"/>
              <a:gd name="connsiteY18" fmla="*/ 55388 h 1349873"/>
              <a:gd name="connsiteX19" fmla="*/ 514206 w 1822120"/>
              <a:gd name="connsiteY19" fmla="*/ 44255 h 1349873"/>
              <a:gd name="connsiteX20" fmla="*/ 520884 w 1822120"/>
              <a:gd name="connsiteY20" fmla="*/ 35348 h 1349873"/>
              <a:gd name="connsiteX21" fmla="*/ 529788 w 1822120"/>
              <a:gd name="connsiteY21" fmla="*/ 25328 h 1349873"/>
              <a:gd name="connsiteX22" fmla="*/ 539805 w 1822120"/>
              <a:gd name="connsiteY22" fmla="*/ 30895 h 1349873"/>
              <a:gd name="connsiteX23" fmla="*/ 549822 w 1822120"/>
              <a:gd name="connsiteY23" fmla="*/ 43142 h 1349873"/>
              <a:gd name="connsiteX24" fmla="*/ 558726 w 1822120"/>
              <a:gd name="connsiteY24" fmla="*/ 63182 h 1349873"/>
              <a:gd name="connsiteX25" fmla="*/ 567630 w 1822120"/>
              <a:gd name="connsiteY25" fmla="*/ 77655 h 1349873"/>
              <a:gd name="connsiteX26" fmla="*/ 575422 w 1822120"/>
              <a:gd name="connsiteY26" fmla="*/ 94355 h 1349873"/>
              <a:gd name="connsiteX27" fmla="*/ 579874 w 1822120"/>
              <a:gd name="connsiteY27" fmla="*/ 107715 h 1349873"/>
              <a:gd name="connsiteX28" fmla="*/ 578761 w 1822120"/>
              <a:gd name="connsiteY28" fmla="*/ 122188 h 1349873"/>
              <a:gd name="connsiteX29" fmla="*/ 584326 w 1822120"/>
              <a:gd name="connsiteY29" fmla="*/ 134435 h 1349873"/>
              <a:gd name="connsiteX30" fmla="*/ 594343 w 1822120"/>
              <a:gd name="connsiteY30" fmla="*/ 145569 h 1349873"/>
              <a:gd name="connsiteX31" fmla="*/ 607699 w 1822120"/>
              <a:gd name="connsiteY31" fmla="*/ 141115 h 1349873"/>
              <a:gd name="connsiteX32" fmla="*/ 619942 w 1822120"/>
              <a:gd name="connsiteY32" fmla="*/ 142229 h 1349873"/>
              <a:gd name="connsiteX33" fmla="*/ 631072 w 1822120"/>
              <a:gd name="connsiteY33" fmla="*/ 154475 h 1349873"/>
              <a:gd name="connsiteX34" fmla="*/ 645541 w 1822120"/>
              <a:gd name="connsiteY34" fmla="*/ 154475 h 1349873"/>
              <a:gd name="connsiteX35" fmla="*/ 658897 w 1822120"/>
              <a:gd name="connsiteY35" fmla="*/ 155589 h 1349873"/>
              <a:gd name="connsiteX36" fmla="*/ 667801 w 1822120"/>
              <a:gd name="connsiteY36" fmla="*/ 168949 h 1349873"/>
              <a:gd name="connsiteX37" fmla="*/ 670027 w 1822120"/>
              <a:gd name="connsiteY37" fmla="*/ 186762 h 1349873"/>
              <a:gd name="connsiteX38" fmla="*/ 670027 w 1822120"/>
              <a:gd name="connsiteY38" fmla="*/ 199009 h 1349873"/>
              <a:gd name="connsiteX39" fmla="*/ 670027 w 1822120"/>
              <a:gd name="connsiteY39" fmla="*/ 214596 h 1349873"/>
              <a:gd name="connsiteX40" fmla="*/ 666688 w 1822120"/>
              <a:gd name="connsiteY40" fmla="*/ 227956 h 1349873"/>
              <a:gd name="connsiteX41" fmla="*/ 673366 w 1822120"/>
              <a:gd name="connsiteY41" fmla="*/ 235749 h 1349873"/>
              <a:gd name="connsiteX42" fmla="*/ 662236 w 1822120"/>
              <a:gd name="connsiteY42" fmla="*/ 246882 h 1349873"/>
              <a:gd name="connsiteX43" fmla="*/ 647767 w 1822120"/>
              <a:gd name="connsiteY43" fmla="*/ 253562 h 1349873"/>
              <a:gd name="connsiteX44" fmla="*/ 634411 w 1822120"/>
              <a:gd name="connsiteY44" fmla="*/ 267757 h 1349873"/>
              <a:gd name="connsiteX45" fmla="*/ 634391 w 1822120"/>
              <a:gd name="connsiteY45" fmla="*/ 267762 h 1349873"/>
              <a:gd name="connsiteX46" fmla="*/ 639956 w 1822120"/>
              <a:gd name="connsiteY46" fmla="*/ 281119 h 1349873"/>
              <a:gd name="connsiteX47" fmla="*/ 641070 w 1822120"/>
              <a:gd name="connsiteY47" fmla="*/ 293378 h 1349873"/>
              <a:gd name="connsiteX48" fmla="*/ 651098 w 1822120"/>
              <a:gd name="connsiteY48" fmla="*/ 300065 h 1349873"/>
              <a:gd name="connsiteX49" fmla="*/ 663354 w 1822120"/>
              <a:gd name="connsiteY49" fmla="*/ 302293 h 1349873"/>
              <a:gd name="connsiteX50" fmla="*/ 667811 w 1822120"/>
              <a:gd name="connsiteY50" fmla="*/ 311209 h 1349873"/>
              <a:gd name="connsiteX51" fmla="*/ 680067 w 1822120"/>
              <a:gd name="connsiteY51" fmla="*/ 319010 h 1349873"/>
              <a:gd name="connsiteX52" fmla="*/ 693437 w 1822120"/>
              <a:gd name="connsiteY52" fmla="*/ 312323 h 1349873"/>
              <a:gd name="connsiteX53" fmla="*/ 703465 w 1822120"/>
              <a:gd name="connsiteY53" fmla="*/ 303408 h 1349873"/>
              <a:gd name="connsiteX54" fmla="*/ 716835 w 1822120"/>
              <a:gd name="connsiteY54" fmla="*/ 304522 h 1349873"/>
              <a:gd name="connsiteX55" fmla="*/ 730206 w 1822120"/>
              <a:gd name="connsiteY55" fmla="*/ 307866 h 1349873"/>
              <a:gd name="connsiteX56" fmla="*/ 743576 w 1822120"/>
              <a:gd name="connsiteY56" fmla="*/ 311209 h 1349873"/>
              <a:gd name="connsiteX57" fmla="*/ 761403 w 1822120"/>
              <a:gd name="connsiteY57" fmla="*/ 312323 h 1349873"/>
              <a:gd name="connsiteX58" fmla="*/ 771431 w 1822120"/>
              <a:gd name="connsiteY58" fmla="*/ 320125 h 1349873"/>
              <a:gd name="connsiteX59" fmla="*/ 780345 w 1822120"/>
              <a:gd name="connsiteY59" fmla="*/ 310095 h 1349873"/>
              <a:gd name="connsiteX60" fmla="*/ 791487 w 1822120"/>
              <a:gd name="connsiteY60" fmla="*/ 307866 h 1349873"/>
              <a:gd name="connsiteX61" fmla="*/ 802629 w 1822120"/>
              <a:gd name="connsiteY61" fmla="*/ 304522 h 1349873"/>
              <a:gd name="connsiteX62" fmla="*/ 812656 w 1822120"/>
              <a:gd name="connsiteY62" fmla="*/ 296721 h 1349873"/>
              <a:gd name="connsiteX63" fmla="*/ 813771 w 1822120"/>
              <a:gd name="connsiteY63" fmla="*/ 279169 h 1349873"/>
              <a:gd name="connsiteX64" fmla="*/ 814049 w 1822120"/>
              <a:gd name="connsiteY64" fmla="*/ 279169 h 1349873"/>
              <a:gd name="connsiteX65" fmla="*/ 812656 w 1822120"/>
              <a:gd name="connsiteY65" fmla="*/ 261059 h 1349873"/>
              <a:gd name="connsiteX66" fmla="*/ 820456 w 1822120"/>
              <a:gd name="connsiteY66" fmla="*/ 252143 h 1349873"/>
              <a:gd name="connsiteX67" fmla="*/ 832712 w 1822120"/>
              <a:gd name="connsiteY67" fmla="*/ 246571 h 1349873"/>
              <a:gd name="connsiteX68" fmla="*/ 846082 w 1822120"/>
              <a:gd name="connsiteY68" fmla="*/ 251029 h 1349873"/>
              <a:gd name="connsiteX69" fmla="*/ 859453 w 1822120"/>
              <a:gd name="connsiteY69" fmla="*/ 259944 h 1349873"/>
              <a:gd name="connsiteX70" fmla="*/ 870595 w 1822120"/>
              <a:gd name="connsiteY70" fmla="*/ 255487 h 1349873"/>
              <a:gd name="connsiteX71" fmla="*/ 878394 w 1822120"/>
              <a:gd name="connsiteY71" fmla="*/ 247686 h 1349873"/>
              <a:gd name="connsiteX72" fmla="*/ 886193 w 1822120"/>
              <a:gd name="connsiteY72" fmla="*/ 263288 h 1349873"/>
              <a:gd name="connsiteX73" fmla="*/ 893993 w 1822120"/>
              <a:gd name="connsiteY73" fmla="*/ 254372 h 1349873"/>
              <a:gd name="connsiteX74" fmla="*/ 904021 w 1822120"/>
              <a:gd name="connsiteY74" fmla="*/ 246571 h 1349873"/>
              <a:gd name="connsiteX75" fmla="*/ 917391 w 1822120"/>
              <a:gd name="connsiteY75" fmla="*/ 240999 h 1349873"/>
              <a:gd name="connsiteX76" fmla="*/ 926305 w 1822120"/>
              <a:gd name="connsiteY76" fmla="*/ 251029 h 1349873"/>
              <a:gd name="connsiteX77" fmla="*/ 928533 w 1822120"/>
              <a:gd name="connsiteY77" fmla="*/ 268860 h 1349873"/>
              <a:gd name="connsiteX78" fmla="*/ 932990 w 1822120"/>
              <a:gd name="connsiteY78" fmla="*/ 281119 h 1349873"/>
              <a:gd name="connsiteX79" fmla="*/ 936332 w 1822120"/>
              <a:gd name="connsiteY79" fmla="*/ 296721 h 1349873"/>
              <a:gd name="connsiteX80" fmla="*/ 938561 w 1822120"/>
              <a:gd name="connsiteY80" fmla="*/ 306751 h 1349873"/>
              <a:gd name="connsiteX81" fmla="*/ 950817 w 1822120"/>
              <a:gd name="connsiteY81" fmla="*/ 309537 h 1349873"/>
              <a:gd name="connsiteX82" fmla="*/ 950817 w 1822120"/>
              <a:gd name="connsiteY82" fmla="*/ 308980 h 1349873"/>
              <a:gd name="connsiteX83" fmla="*/ 963073 w 1822120"/>
              <a:gd name="connsiteY83" fmla="*/ 287806 h 1349873"/>
              <a:gd name="connsiteX84" fmla="*/ 970873 w 1822120"/>
              <a:gd name="connsiteY84" fmla="*/ 268860 h 1349873"/>
              <a:gd name="connsiteX85" fmla="*/ 978672 w 1822120"/>
              <a:gd name="connsiteY85" fmla="*/ 248800 h 1349873"/>
              <a:gd name="connsiteX86" fmla="*/ 982015 w 1822120"/>
              <a:gd name="connsiteY86" fmla="*/ 227625 h 1349873"/>
              <a:gd name="connsiteX87" fmla="*/ 986471 w 1822120"/>
              <a:gd name="connsiteY87" fmla="*/ 204222 h 1349873"/>
              <a:gd name="connsiteX88" fmla="*/ 993157 w 1822120"/>
              <a:gd name="connsiteY88" fmla="*/ 186391 h 1349873"/>
              <a:gd name="connsiteX89" fmla="*/ 990928 w 1822120"/>
              <a:gd name="connsiteY89" fmla="*/ 170789 h 1349873"/>
              <a:gd name="connsiteX90" fmla="*/ 996499 w 1822120"/>
              <a:gd name="connsiteY90" fmla="*/ 155186 h 1349873"/>
              <a:gd name="connsiteX91" fmla="*/ 1000956 w 1822120"/>
              <a:gd name="connsiteY91" fmla="*/ 139027 h 1349873"/>
              <a:gd name="connsiteX92" fmla="*/ 1015440 w 1822120"/>
              <a:gd name="connsiteY92" fmla="*/ 128161 h 1349873"/>
              <a:gd name="connsiteX93" fmla="*/ 1028811 w 1822120"/>
              <a:gd name="connsiteY93" fmla="*/ 134012 h 1349873"/>
              <a:gd name="connsiteX94" fmla="*/ 1043295 w 1822120"/>
              <a:gd name="connsiteY94" fmla="*/ 141813 h 1349873"/>
              <a:gd name="connsiteX95" fmla="*/ 1049981 w 1822120"/>
              <a:gd name="connsiteY95" fmla="*/ 147385 h 1349873"/>
              <a:gd name="connsiteX96" fmla="*/ 1063351 w 1822120"/>
              <a:gd name="connsiteY96" fmla="*/ 137355 h 1349873"/>
              <a:gd name="connsiteX97" fmla="*/ 1074493 w 1822120"/>
              <a:gd name="connsiteY97" fmla="*/ 132898 h 1349873"/>
              <a:gd name="connsiteX98" fmla="*/ 1087863 w 1822120"/>
              <a:gd name="connsiteY98" fmla="*/ 132898 h 1349873"/>
              <a:gd name="connsiteX99" fmla="*/ 1095663 w 1822120"/>
              <a:gd name="connsiteY99" fmla="*/ 139584 h 1349873"/>
              <a:gd name="connsiteX100" fmla="*/ 1097891 w 1822120"/>
              <a:gd name="connsiteY100" fmla="*/ 150729 h 1349873"/>
              <a:gd name="connsiteX101" fmla="*/ 1105691 w 1822120"/>
              <a:gd name="connsiteY101" fmla="*/ 158530 h 1349873"/>
              <a:gd name="connsiteX102" fmla="*/ 1115718 w 1822120"/>
              <a:gd name="connsiteY102" fmla="*/ 161873 h 1349873"/>
              <a:gd name="connsiteX103" fmla="*/ 1129089 w 1822120"/>
              <a:gd name="connsiteY103" fmla="*/ 160480 h 1349873"/>
              <a:gd name="connsiteX104" fmla="*/ 1136888 w 1822120"/>
              <a:gd name="connsiteY104" fmla="*/ 173018 h 1349873"/>
              <a:gd name="connsiteX105" fmla="*/ 1151373 w 1822120"/>
              <a:gd name="connsiteY105" fmla="*/ 191963 h 1349873"/>
              <a:gd name="connsiteX106" fmla="*/ 1162515 w 1822120"/>
              <a:gd name="connsiteY106" fmla="*/ 205337 h 1349873"/>
              <a:gd name="connsiteX107" fmla="*/ 1170314 w 1822120"/>
              <a:gd name="connsiteY107" fmla="*/ 219824 h 1349873"/>
              <a:gd name="connsiteX108" fmla="*/ 1184799 w 1822120"/>
              <a:gd name="connsiteY108" fmla="*/ 224282 h 1349873"/>
              <a:gd name="connsiteX109" fmla="*/ 1195941 w 1822120"/>
              <a:gd name="connsiteY109" fmla="*/ 232083 h 1349873"/>
              <a:gd name="connsiteX110" fmla="*/ 1194826 w 1822120"/>
              <a:gd name="connsiteY110" fmla="*/ 255487 h 1349873"/>
              <a:gd name="connsiteX111" fmla="*/ 1208197 w 1822120"/>
              <a:gd name="connsiteY111" fmla="*/ 251029 h 1349873"/>
              <a:gd name="connsiteX112" fmla="*/ 1226024 w 1822120"/>
              <a:gd name="connsiteY112" fmla="*/ 247686 h 1349873"/>
              <a:gd name="connsiteX113" fmla="*/ 1236052 w 1822120"/>
              <a:gd name="connsiteY113" fmla="*/ 230969 h 1349873"/>
              <a:gd name="connsiteX114" fmla="*/ 1254993 w 1822120"/>
              <a:gd name="connsiteY114" fmla="*/ 213138 h 1349873"/>
              <a:gd name="connsiteX115" fmla="*/ 1271706 w 1822120"/>
              <a:gd name="connsiteY115" fmla="*/ 218710 h 1349873"/>
              <a:gd name="connsiteX116" fmla="*/ 1281734 w 1822120"/>
              <a:gd name="connsiteY116" fmla="*/ 227625 h 1349873"/>
              <a:gd name="connsiteX117" fmla="*/ 1280620 w 1822120"/>
              <a:gd name="connsiteY117" fmla="*/ 248800 h 1349873"/>
              <a:gd name="connsiteX118" fmla="*/ 1300675 w 1822120"/>
              <a:gd name="connsiteY118" fmla="*/ 248800 h 1349873"/>
              <a:gd name="connsiteX119" fmla="*/ 1330759 w 1822120"/>
              <a:gd name="connsiteY119" fmla="*/ 248800 h 1349873"/>
              <a:gd name="connsiteX120" fmla="*/ 1346357 w 1822120"/>
              <a:gd name="connsiteY120" fmla="*/ 237656 h 1349873"/>
              <a:gd name="connsiteX121" fmla="*/ 1357499 w 1822120"/>
              <a:gd name="connsiteY121" fmla="*/ 222053 h 1349873"/>
              <a:gd name="connsiteX122" fmla="*/ 1370870 w 1822120"/>
              <a:gd name="connsiteY122" fmla="*/ 207565 h 1349873"/>
              <a:gd name="connsiteX123" fmla="*/ 1382012 w 1822120"/>
              <a:gd name="connsiteY123" fmla="*/ 190849 h 1349873"/>
              <a:gd name="connsiteX124" fmla="*/ 1404017 w 1822120"/>
              <a:gd name="connsiteY124" fmla="*/ 169953 h 1349873"/>
              <a:gd name="connsiteX125" fmla="*/ 1423237 w 1822120"/>
              <a:gd name="connsiteY125" fmla="*/ 176361 h 1349873"/>
              <a:gd name="connsiteX126" fmla="*/ 1436608 w 1822120"/>
              <a:gd name="connsiteY126" fmla="*/ 185277 h 1349873"/>
              <a:gd name="connsiteX127" fmla="*/ 1437722 w 1822120"/>
              <a:gd name="connsiteY127" fmla="*/ 200879 h 1349873"/>
              <a:gd name="connsiteX128" fmla="*/ 1419895 w 1822120"/>
              <a:gd name="connsiteY128" fmla="*/ 214252 h 1349873"/>
              <a:gd name="connsiteX129" fmla="*/ 1409867 w 1822120"/>
              <a:gd name="connsiteY129" fmla="*/ 224282 h 1349873"/>
              <a:gd name="connsiteX130" fmla="*/ 1416552 w 1822120"/>
              <a:gd name="connsiteY130" fmla="*/ 235427 h 1349873"/>
              <a:gd name="connsiteX131" fmla="*/ 1426580 w 1822120"/>
              <a:gd name="connsiteY131" fmla="*/ 244342 h 1349873"/>
              <a:gd name="connsiteX132" fmla="*/ 1421009 w 1822120"/>
              <a:gd name="connsiteY132" fmla="*/ 256601 h 1349873"/>
              <a:gd name="connsiteX133" fmla="*/ 1399839 w 1822120"/>
              <a:gd name="connsiteY133" fmla="*/ 254372 h 1349873"/>
              <a:gd name="connsiteX134" fmla="*/ 1383126 w 1822120"/>
              <a:gd name="connsiteY134" fmla="*/ 254372 h 1349873"/>
              <a:gd name="connsiteX135" fmla="*/ 1373098 w 1822120"/>
              <a:gd name="connsiteY135" fmla="*/ 263288 h 1349873"/>
              <a:gd name="connsiteX136" fmla="*/ 1368641 w 1822120"/>
              <a:gd name="connsiteY136" fmla="*/ 276661 h 1349873"/>
              <a:gd name="connsiteX137" fmla="*/ 1368641 w 1822120"/>
              <a:gd name="connsiteY137" fmla="*/ 295607 h 1349873"/>
              <a:gd name="connsiteX138" fmla="*/ 1371984 w 1822120"/>
              <a:gd name="connsiteY138" fmla="*/ 307866 h 1349873"/>
              <a:gd name="connsiteX139" fmla="*/ 1396496 w 1822120"/>
              <a:gd name="connsiteY139" fmla="*/ 296721 h 1349873"/>
              <a:gd name="connsiteX140" fmla="*/ 1422123 w 1822120"/>
              <a:gd name="connsiteY140" fmla="*/ 301179 h 1349873"/>
              <a:gd name="connsiteX141" fmla="*/ 1441064 w 1822120"/>
              <a:gd name="connsiteY141" fmla="*/ 283348 h 1349873"/>
              <a:gd name="connsiteX142" fmla="*/ 1463348 w 1822120"/>
              <a:gd name="connsiteY142" fmla="*/ 275547 h 1349873"/>
              <a:gd name="connsiteX143" fmla="*/ 1486746 w 1822120"/>
              <a:gd name="connsiteY143" fmla="*/ 256601 h 1349873"/>
              <a:gd name="connsiteX144" fmla="*/ 1476719 w 1822120"/>
              <a:gd name="connsiteY144" fmla="*/ 247686 h 1349873"/>
              <a:gd name="connsiteX145" fmla="*/ 1460006 w 1822120"/>
              <a:gd name="connsiteY145" fmla="*/ 232083 h 1349873"/>
              <a:gd name="connsiteX146" fmla="*/ 1470033 w 1822120"/>
              <a:gd name="connsiteY146" fmla="*/ 213138 h 1349873"/>
              <a:gd name="connsiteX147" fmla="*/ 1476719 w 1822120"/>
              <a:gd name="connsiteY147" fmla="*/ 190849 h 1349873"/>
              <a:gd name="connsiteX148" fmla="*/ 1500117 w 1822120"/>
              <a:gd name="connsiteY148" fmla="*/ 179704 h 1349873"/>
              <a:gd name="connsiteX149" fmla="*/ 1512373 w 1822120"/>
              <a:gd name="connsiteY149" fmla="*/ 199764 h 1349873"/>
              <a:gd name="connsiteX150" fmla="*/ 1531314 w 1822120"/>
              <a:gd name="connsiteY150" fmla="*/ 185277 h 1349873"/>
              <a:gd name="connsiteX151" fmla="*/ 1550256 w 1822120"/>
              <a:gd name="connsiteY151" fmla="*/ 167445 h 1349873"/>
              <a:gd name="connsiteX152" fmla="*/ 1576997 w 1822120"/>
              <a:gd name="connsiteY152" fmla="*/ 161873 h 1349873"/>
              <a:gd name="connsiteX153" fmla="*/ 1609308 w 1822120"/>
              <a:gd name="connsiteY153" fmla="*/ 158530 h 1349873"/>
              <a:gd name="connsiteX154" fmla="*/ 1649419 w 1822120"/>
              <a:gd name="connsiteY154" fmla="*/ 159644 h 1349873"/>
              <a:gd name="connsiteX155" fmla="*/ 1651648 w 1822120"/>
              <a:gd name="connsiteY155" fmla="*/ 184162 h 1349873"/>
              <a:gd name="connsiteX156" fmla="*/ 1673932 w 1822120"/>
              <a:gd name="connsiteY156" fmla="*/ 207565 h 1349873"/>
              <a:gd name="connsiteX157" fmla="*/ 1685074 w 1822120"/>
              <a:gd name="connsiteY157" fmla="*/ 223168 h 1349873"/>
              <a:gd name="connsiteX158" fmla="*/ 1683960 w 1822120"/>
              <a:gd name="connsiteY158" fmla="*/ 242113 h 1349873"/>
              <a:gd name="connsiteX159" fmla="*/ 1673932 w 1822120"/>
              <a:gd name="connsiteY159" fmla="*/ 254372 h 1349873"/>
              <a:gd name="connsiteX160" fmla="*/ 1661676 w 1822120"/>
              <a:gd name="connsiteY160" fmla="*/ 267746 h 1349873"/>
              <a:gd name="connsiteX161" fmla="*/ 1669475 w 1822120"/>
              <a:gd name="connsiteY161" fmla="*/ 281119 h 1349873"/>
              <a:gd name="connsiteX162" fmla="*/ 1691759 w 1822120"/>
              <a:gd name="connsiteY162" fmla="*/ 287806 h 1349873"/>
              <a:gd name="connsiteX163" fmla="*/ 1702901 w 1822120"/>
              <a:gd name="connsiteY163" fmla="*/ 293378 h 1349873"/>
              <a:gd name="connsiteX164" fmla="*/ 1700673 w 1822120"/>
              <a:gd name="connsiteY164" fmla="*/ 333498 h 1349873"/>
              <a:gd name="connsiteX165" fmla="*/ 1717386 w 1822120"/>
              <a:gd name="connsiteY165" fmla="*/ 334612 h 1349873"/>
              <a:gd name="connsiteX166" fmla="*/ 1734098 w 1822120"/>
              <a:gd name="connsiteY166" fmla="*/ 353558 h 1349873"/>
              <a:gd name="connsiteX167" fmla="*/ 1755268 w 1822120"/>
              <a:gd name="connsiteY167" fmla="*/ 369160 h 1349873"/>
              <a:gd name="connsiteX168" fmla="*/ 1754154 w 1822120"/>
              <a:gd name="connsiteY168" fmla="*/ 391449 h 1349873"/>
              <a:gd name="connsiteX169" fmla="*/ 1743569 w 1822120"/>
              <a:gd name="connsiteY169" fmla="*/ 454694 h 1349873"/>
              <a:gd name="connsiteX170" fmla="*/ 1688138 w 1822120"/>
              <a:gd name="connsiteY170" fmla="*/ 468346 h 1349873"/>
              <a:gd name="connsiteX171" fmla="*/ 1683960 w 1822120"/>
              <a:gd name="connsiteY171" fmla="*/ 510695 h 1349873"/>
              <a:gd name="connsiteX172" fmla="*/ 1695102 w 1822120"/>
              <a:gd name="connsiteY172" fmla="*/ 524068 h 1349873"/>
              <a:gd name="connsiteX173" fmla="*/ 1708472 w 1822120"/>
              <a:gd name="connsiteY173" fmla="*/ 536327 h 1349873"/>
              <a:gd name="connsiteX174" fmla="*/ 1725185 w 1822120"/>
              <a:gd name="connsiteY174" fmla="*/ 538556 h 1349873"/>
              <a:gd name="connsiteX175" fmla="*/ 1746355 w 1822120"/>
              <a:gd name="connsiteY175" fmla="*/ 529641 h 1349873"/>
              <a:gd name="connsiteX176" fmla="*/ 1750811 w 1822120"/>
              <a:gd name="connsiteY176" fmla="*/ 547472 h 1349873"/>
              <a:gd name="connsiteX177" fmla="*/ 1745240 w 1822120"/>
              <a:gd name="connsiteY177" fmla="*/ 570875 h 1349873"/>
              <a:gd name="connsiteX178" fmla="*/ 1745240 w 1822120"/>
              <a:gd name="connsiteY178" fmla="*/ 593164 h 1349873"/>
              <a:gd name="connsiteX179" fmla="*/ 1757497 w 1822120"/>
              <a:gd name="connsiteY179" fmla="*/ 605423 h 1349873"/>
              <a:gd name="connsiteX180" fmla="*/ 1775324 w 1822120"/>
              <a:gd name="connsiteY180" fmla="*/ 615453 h 1349873"/>
              <a:gd name="connsiteX181" fmla="*/ 1792037 w 1822120"/>
              <a:gd name="connsiteY181" fmla="*/ 627712 h 1349873"/>
              <a:gd name="connsiteX182" fmla="*/ 1797608 w 1822120"/>
              <a:gd name="connsiteY182" fmla="*/ 650001 h 1349873"/>
              <a:gd name="connsiteX183" fmla="*/ 1813207 w 1822120"/>
              <a:gd name="connsiteY183" fmla="*/ 655573 h 1349873"/>
              <a:gd name="connsiteX184" fmla="*/ 1822120 w 1822120"/>
              <a:gd name="connsiteY184" fmla="*/ 667832 h 1349873"/>
              <a:gd name="connsiteX185" fmla="*/ 1807636 w 1822120"/>
              <a:gd name="connsiteY185" fmla="*/ 689006 h 1349873"/>
              <a:gd name="connsiteX186" fmla="*/ 1798722 w 1822120"/>
              <a:gd name="connsiteY186" fmla="*/ 703494 h 1349873"/>
              <a:gd name="connsiteX187" fmla="*/ 1808750 w 1822120"/>
              <a:gd name="connsiteY187" fmla="*/ 720211 h 1349873"/>
              <a:gd name="connsiteX188" fmla="*/ 1805407 w 1822120"/>
              <a:gd name="connsiteY188" fmla="*/ 734699 h 1349873"/>
              <a:gd name="connsiteX189" fmla="*/ 1795379 w 1822120"/>
              <a:gd name="connsiteY189" fmla="*/ 752530 h 1349873"/>
              <a:gd name="connsiteX190" fmla="*/ 1778666 w 1822120"/>
              <a:gd name="connsiteY190" fmla="*/ 751415 h 1349873"/>
              <a:gd name="connsiteX191" fmla="*/ 1758611 w 1822120"/>
              <a:gd name="connsiteY191" fmla="*/ 760331 h 1349873"/>
              <a:gd name="connsiteX192" fmla="*/ 1745240 w 1822120"/>
              <a:gd name="connsiteY192" fmla="*/ 774819 h 1349873"/>
              <a:gd name="connsiteX193" fmla="*/ 1725185 w 1822120"/>
              <a:gd name="connsiteY193" fmla="*/ 783734 h 1349873"/>
              <a:gd name="connsiteX194" fmla="*/ 1728527 w 1822120"/>
              <a:gd name="connsiteY194" fmla="*/ 809367 h 1349873"/>
              <a:gd name="connsiteX195" fmla="*/ 1704015 w 1822120"/>
              <a:gd name="connsiteY195" fmla="*/ 811596 h 1349873"/>
              <a:gd name="connsiteX196" fmla="*/ 1695102 w 1822120"/>
              <a:gd name="connsiteY196" fmla="*/ 797108 h 1349873"/>
              <a:gd name="connsiteX197" fmla="*/ 1678389 w 1822120"/>
              <a:gd name="connsiteY197" fmla="*/ 789307 h 1349873"/>
              <a:gd name="connsiteX198" fmla="*/ 1661676 w 1822120"/>
              <a:gd name="connsiteY198" fmla="*/ 802680 h 1349873"/>
              <a:gd name="connsiteX199" fmla="*/ 1637999 w 1822120"/>
              <a:gd name="connsiteY199" fmla="*/ 816053 h 1349873"/>
              <a:gd name="connsiteX200" fmla="*/ 1620450 w 1822120"/>
              <a:gd name="connsiteY200" fmla="*/ 817168 h 1349873"/>
              <a:gd name="connsiteX201" fmla="*/ 1605966 w 1822120"/>
              <a:gd name="connsiteY201" fmla="*/ 816053 h 1349873"/>
              <a:gd name="connsiteX202" fmla="*/ 1593710 w 1822120"/>
              <a:gd name="connsiteY202" fmla="*/ 820511 h 1349873"/>
              <a:gd name="connsiteX203" fmla="*/ 1587024 w 1822120"/>
              <a:gd name="connsiteY203" fmla="*/ 828312 h 1349873"/>
              <a:gd name="connsiteX204" fmla="*/ 1585910 w 1822120"/>
              <a:gd name="connsiteY204" fmla="*/ 839457 h 1349873"/>
              <a:gd name="connsiteX205" fmla="*/ 1579225 w 1822120"/>
              <a:gd name="connsiteY205" fmla="*/ 850601 h 1349873"/>
              <a:gd name="connsiteX206" fmla="*/ 1559169 w 1822120"/>
              <a:gd name="connsiteY206" fmla="*/ 851716 h 1349873"/>
              <a:gd name="connsiteX207" fmla="*/ 1548027 w 1822120"/>
              <a:gd name="connsiteY207" fmla="*/ 851716 h 1349873"/>
              <a:gd name="connsiteX208" fmla="*/ 1546913 w 1822120"/>
              <a:gd name="connsiteY208" fmla="*/ 837228 h 1349873"/>
              <a:gd name="connsiteX209" fmla="*/ 1542456 w 1822120"/>
              <a:gd name="connsiteY209" fmla="*/ 827198 h 1349873"/>
              <a:gd name="connsiteX210" fmla="*/ 1536885 w 1822120"/>
              <a:gd name="connsiteY210" fmla="*/ 819397 h 1349873"/>
              <a:gd name="connsiteX211" fmla="*/ 1520172 w 1822120"/>
              <a:gd name="connsiteY211" fmla="*/ 817168 h 1349873"/>
              <a:gd name="connsiteX212" fmla="*/ 1502345 w 1822120"/>
              <a:gd name="connsiteY212" fmla="*/ 821626 h 1349873"/>
              <a:gd name="connsiteX213" fmla="*/ 1501788 w 1822120"/>
              <a:gd name="connsiteY213" fmla="*/ 821626 h 1349873"/>
              <a:gd name="connsiteX214" fmla="*/ 1491203 w 1822120"/>
              <a:gd name="connsiteY214" fmla="*/ 830541 h 1349873"/>
              <a:gd name="connsiteX215" fmla="*/ 1487861 w 1822120"/>
              <a:gd name="connsiteY215" fmla="*/ 841686 h 1349873"/>
              <a:gd name="connsiteX216" fmla="*/ 1485632 w 1822120"/>
              <a:gd name="connsiteY216" fmla="*/ 858402 h 1349873"/>
              <a:gd name="connsiteX217" fmla="*/ 1477833 w 1822120"/>
              <a:gd name="connsiteY217" fmla="*/ 868432 h 1349873"/>
              <a:gd name="connsiteX218" fmla="*/ 1488975 w 1822120"/>
              <a:gd name="connsiteY218" fmla="*/ 878462 h 1349873"/>
              <a:gd name="connsiteX219" fmla="*/ 1501231 w 1822120"/>
              <a:gd name="connsiteY219" fmla="*/ 878462 h 1349873"/>
              <a:gd name="connsiteX220" fmla="*/ 1517944 w 1822120"/>
              <a:gd name="connsiteY220" fmla="*/ 876233 h 1349873"/>
              <a:gd name="connsiteX221" fmla="*/ 1527972 w 1822120"/>
              <a:gd name="connsiteY221" fmla="*/ 885149 h 1349873"/>
              <a:gd name="connsiteX222" fmla="*/ 1527972 w 1822120"/>
              <a:gd name="connsiteY222" fmla="*/ 899637 h 1349873"/>
              <a:gd name="connsiteX223" fmla="*/ 1548027 w 1822120"/>
              <a:gd name="connsiteY223" fmla="*/ 908552 h 1349873"/>
              <a:gd name="connsiteX224" fmla="*/ 1544685 w 1822120"/>
              <a:gd name="connsiteY224" fmla="*/ 948672 h 1349873"/>
              <a:gd name="connsiteX225" fmla="*/ 1530200 w 1822120"/>
              <a:gd name="connsiteY225" fmla="*/ 948672 h 1349873"/>
              <a:gd name="connsiteX226" fmla="*/ 1513487 w 1822120"/>
              <a:gd name="connsiteY226" fmla="*/ 947558 h 1349873"/>
              <a:gd name="connsiteX227" fmla="*/ 1502345 w 1822120"/>
              <a:gd name="connsiteY227" fmla="*/ 957588 h 1349873"/>
              <a:gd name="connsiteX228" fmla="*/ 1493432 w 1822120"/>
              <a:gd name="connsiteY228" fmla="*/ 967618 h 1349873"/>
              <a:gd name="connsiteX229" fmla="*/ 1483404 w 1822120"/>
              <a:gd name="connsiteY229" fmla="*/ 962046 h 1349873"/>
              <a:gd name="connsiteX230" fmla="*/ 1473376 w 1822120"/>
              <a:gd name="connsiteY230" fmla="*/ 956474 h 1349873"/>
              <a:gd name="connsiteX231" fmla="*/ 1458892 w 1822120"/>
              <a:gd name="connsiteY231" fmla="*/ 957588 h 1349873"/>
              <a:gd name="connsiteX232" fmla="*/ 1446635 w 1822120"/>
              <a:gd name="connsiteY232" fmla="*/ 966504 h 1349873"/>
              <a:gd name="connsiteX233" fmla="*/ 1435493 w 1822120"/>
              <a:gd name="connsiteY233" fmla="*/ 975419 h 1349873"/>
              <a:gd name="connsiteX234" fmla="*/ 1418780 w 1822120"/>
              <a:gd name="connsiteY234" fmla="*/ 972076 h 1349873"/>
              <a:gd name="connsiteX235" fmla="*/ 1409867 w 1822120"/>
              <a:gd name="connsiteY235" fmla="*/ 976534 h 1349873"/>
              <a:gd name="connsiteX236" fmla="*/ 1400953 w 1822120"/>
              <a:gd name="connsiteY236" fmla="*/ 987678 h 1349873"/>
              <a:gd name="connsiteX237" fmla="*/ 1407638 w 1822120"/>
              <a:gd name="connsiteY237" fmla="*/ 1002166 h 1349873"/>
              <a:gd name="connsiteX238" fmla="*/ 1395382 w 1822120"/>
              <a:gd name="connsiteY238" fmla="*/ 1014425 h 1349873"/>
              <a:gd name="connsiteX239" fmla="*/ 1380898 w 1822120"/>
              <a:gd name="connsiteY239" fmla="*/ 1016654 h 1349873"/>
              <a:gd name="connsiteX240" fmla="*/ 1363070 w 1822120"/>
              <a:gd name="connsiteY240" fmla="*/ 1018883 h 1349873"/>
              <a:gd name="connsiteX241" fmla="*/ 1346357 w 1822120"/>
              <a:gd name="connsiteY241" fmla="*/ 1017768 h 1349873"/>
              <a:gd name="connsiteX242" fmla="*/ 1349700 w 1822120"/>
              <a:gd name="connsiteY242" fmla="*/ 1029748 h 1349873"/>
              <a:gd name="connsiteX243" fmla="*/ 1359449 w 1822120"/>
              <a:gd name="connsiteY243" fmla="*/ 1042286 h 1349873"/>
              <a:gd name="connsiteX244" fmla="*/ 1359728 w 1822120"/>
              <a:gd name="connsiteY244" fmla="*/ 1042286 h 1349873"/>
              <a:gd name="connsiteX245" fmla="*/ 1364185 w 1822120"/>
              <a:gd name="connsiteY245" fmla="*/ 1055659 h 1349873"/>
              <a:gd name="connsiteX246" fmla="*/ 1343015 w 1822120"/>
              <a:gd name="connsiteY246" fmla="*/ 1064575 h 1349873"/>
              <a:gd name="connsiteX247" fmla="*/ 1331873 w 1822120"/>
              <a:gd name="connsiteY247" fmla="*/ 1069033 h 1349873"/>
              <a:gd name="connsiteX248" fmla="*/ 1316274 w 1822120"/>
              <a:gd name="connsiteY248" fmla="*/ 1070147 h 1349873"/>
              <a:gd name="connsiteX249" fmla="*/ 1295104 w 1822120"/>
              <a:gd name="connsiteY249" fmla="*/ 1071262 h 1349873"/>
              <a:gd name="connsiteX250" fmla="*/ 1289533 w 1822120"/>
              <a:gd name="connsiteY250" fmla="*/ 1081292 h 1349873"/>
              <a:gd name="connsiteX251" fmla="*/ 1285077 w 1822120"/>
              <a:gd name="connsiteY251" fmla="*/ 1093551 h 1349873"/>
              <a:gd name="connsiteX252" fmla="*/ 1281734 w 1822120"/>
              <a:gd name="connsiteY252" fmla="*/ 1108038 h 1349873"/>
              <a:gd name="connsiteX253" fmla="*/ 1278391 w 1822120"/>
              <a:gd name="connsiteY253" fmla="*/ 1121412 h 1349873"/>
              <a:gd name="connsiteX254" fmla="*/ 1289533 w 1822120"/>
              <a:gd name="connsiteY254" fmla="*/ 1133671 h 1349873"/>
              <a:gd name="connsiteX255" fmla="*/ 1297333 w 1822120"/>
              <a:gd name="connsiteY255" fmla="*/ 1142586 h 1349873"/>
              <a:gd name="connsiteX256" fmla="*/ 1287305 w 1822120"/>
              <a:gd name="connsiteY256" fmla="*/ 1153731 h 1349873"/>
              <a:gd name="connsiteX257" fmla="*/ 1276163 w 1822120"/>
              <a:gd name="connsiteY257" fmla="*/ 1163761 h 1349873"/>
              <a:gd name="connsiteX258" fmla="*/ 1257222 w 1822120"/>
              <a:gd name="connsiteY258" fmla="*/ 1153731 h 1349873"/>
              <a:gd name="connsiteX259" fmla="*/ 1243851 w 1822120"/>
              <a:gd name="connsiteY259" fmla="*/ 1150387 h 1349873"/>
              <a:gd name="connsiteX260" fmla="*/ 1228252 w 1822120"/>
              <a:gd name="connsiteY260" fmla="*/ 1151502 h 1349873"/>
              <a:gd name="connsiteX261" fmla="*/ 1221567 w 1822120"/>
              <a:gd name="connsiteY261" fmla="*/ 1165990 h 1349873"/>
              <a:gd name="connsiteX262" fmla="*/ 1233823 w 1822120"/>
              <a:gd name="connsiteY262" fmla="*/ 1173791 h 1349873"/>
              <a:gd name="connsiteX263" fmla="*/ 1242737 w 1822120"/>
              <a:gd name="connsiteY263" fmla="*/ 1180477 h 1349873"/>
              <a:gd name="connsiteX264" fmla="*/ 1231595 w 1822120"/>
              <a:gd name="connsiteY264" fmla="*/ 1186050 h 1349873"/>
              <a:gd name="connsiteX265" fmla="*/ 1221567 w 1822120"/>
              <a:gd name="connsiteY265" fmla="*/ 1197194 h 1349873"/>
              <a:gd name="connsiteX266" fmla="*/ 1223796 w 1822120"/>
              <a:gd name="connsiteY266" fmla="*/ 1210567 h 1349873"/>
              <a:gd name="connsiteX267" fmla="*/ 1233823 w 1822120"/>
              <a:gd name="connsiteY267" fmla="*/ 1222826 h 1349873"/>
              <a:gd name="connsiteX268" fmla="*/ 1247194 w 1822120"/>
              <a:gd name="connsiteY268" fmla="*/ 1228399 h 1349873"/>
              <a:gd name="connsiteX269" fmla="*/ 1263907 w 1822120"/>
              <a:gd name="connsiteY269" fmla="*/ 1229513 h 1349873"/>
              <a:gd name="connsiteX270" fmla="*/ 1275049 w 1822120"/>
              <a:gd name="connsiteY270" fmla="*/ 1232856 h 1349873"/>
              <a:gd name="connsiteX271" fmla="*/ 1287305 w 1822120"/>
              <a:gd name="connsiteY271" fmla="*/ 1239543 h 1349873"/>
              <a:gd name="connsiteX272" fmla="*/ 1291762 w 1822120"/>
              <a:gd name="connsiteY272" fmla="*/ 1252916 h 1349873"/>
              <a:gd name="connsiteX273" fmla="*/ 1297333 w 1822120"/>
              <a:gd name="connsiteY273" fmla="*/ 1265175 h 1349873"/>
              <a:gd name="connsiteX274" fmla="*/ 1317388 w 1822120"/>
              <a:gd name="connsiteY274" fmla="*/ 1266290 h 1349873"/>
              <a:gd name="connsiteX275" fmla="*/ 1309589 w 1822120"/>
              <a:gd name="connsiteY275" fmla="*/ 1283006 h 1349873"/>
              <a:gd name="connsiteX276" fmla="*/ 1309589 w 1822120"/>
              <a:gd name="connsiteY276" fmla="*/ 1298609 h 1349873"/>
              <a:gd name="connsiteX277" fmla="*/ 1315160 w 1822120"/>
              <a:gd name="connsiteY277" fmla="*/ 1314211 h 1349873"/>
              <a:gd name="connsiteX278" fmla="*/ 1308475 w 1822120"/>
              <a:gd name="connsiteY278" fmla="*/ 1322012 h 1349873"/>
              <a:gd name="connsiteX279" fmla="*/ 1302904 w 1822120"/>
              <a:gd name="connsiteY279" fmla="*/ 1330928 h 1349873"/>
              <a:gd name="connsiteX280" fmla="*/ 1291762 w 1822120"/>
              <a:gd name="connsiteY280" fmla="*/ 1315325 h 1349873"/>
              <a:gd name="connsiteX281" fmla="*/ 1282570 w 1822120"/>
              <a:gd name="connsiteY281" fmla="*/ 1304181 h 1349873"/>
              <a:gd name="connsiteX282" fmla="*/ 1277277 w 1822120"/>
              <a:gd name="connsiteY282" fmla="*/ 1311982 h 1349873"/>
              <a:gd name="connsiteX283" fmla="*/ 1273935 w 1822120"/>
              <a:gd name="connsiteY283" fmla="*/ 1320898 h 1349873"/>
              <a:gd name="connsiteX284" fmla="*/ 1272820 w 1822120"/>
              <a:gd name="connsiteY284" fmla="*/ 1330928 h 1349873"/>
              <a:gd name="connsiteX285" fmla="*/ 1265021 w 1822120"/>
              <a:gd name="connsiteY285" fmla="*/ 1338729 h 1349873"/>
              <a:gd name="connsiteX286" fmla="*/ 1252765 w 1822120"/>
              <a:gd name="connsiteY286" fmla="*/ 1349873 h 1349873"/>
              <a:gd name="connsiteX287" fmla="*/ 1239394 w 1822120"/>
              <a:gd name="connsiteY287" fmla="*/ 1344301 h 1349873"/>
              <a:gd name="connsiteX288" fmla="*/ 1227138 w 1822120"/>
              <a:gd name="connsiteY288" fmla="*/ 1338729 h 1349873"/>
              <a:gd name="connsiteX289" fmla="*/ 1215996 w 1822120"/>
              <a:gd name="connsiteY289" fmla="*/ 1333157 h 1349873"/>
              <a:gd name="connsiteX290" fmla="*/ 1207083 w 1822120"/>
              <a:gd name="connsiteY290" fmla="*/ 1323126 h 1349873"/>
              <a:gd name="connsiteX291" fmla="*/ 1204854 w 1822120"/>
              <a:gd name="connsiteY291" fmla="*/ 1310868 h 1349873"/>
              <a:gd name="connsiteX292" fmla="*/ 1199005 w 1822120"/>
              <a:gd name="connsiteY292" fmla="*/ 1300838 h 1349873"/>
              <a:gd name="connsiteX293" fmla="*/ 1174771 w 1822120"/>
              <a:gd name="connsiteY293" fmla="*/ 1299166 h 1349873"/>
              <a:gd name="connsiteX294" fmla="*/ 1156108 w 1822120"/>
              <a:gd name="connsiteY294" fmla="*/ 1299444 h 1349873"/>
              <a:gd name="connsiteX295" fmla="*/ 1151373 w 1822120"/>
              <a:gd name="connsiteY295" fmla="*/ 1299723 h 1349873"/>
              <a:gd name="connsiteX296" fmla="*/ 1130203 w 1822120"/>
              <a:gd name="connsiteY296" fmla="*/ 1299723 h 1349873"/>
              <a:gd name="connsiteX297" fmla="*/ 1117947 w 1822120"/>
              <a:gd name="connsiteY297" fmla="*/ 1289693 h 1349873"/>
              <a:gd name="connsiteX298" fmla="*/ 1112376 w 1822120"/>
              <a:gd name="connsiteY298" fmla="*/ 1271862 h 1349873"/>
              <a:gd name="connsiteX299" fmla="*/ 1122404 w 1822120"/>
              <a:gd name="connsiteY299" fmla="*/ 1257374 h 1349873"/>
              <a:gd name="connsiteX300" fmla="*/ 1117947 w 1822120"/>
              <a:gd name="connsiteY300" fmla="*/ 1250687 h 1349873"/>
              <a:gd name="connsiteX301" fmla="*/ 1104576 w 1822120"/>
              <a:gd name="connsiteY301" fmla="*/ 1264061 h 1349873"/>
              <a:gd name="connsiteX302" fmla="*/ 1088978 w 1822120"/>
              <a:gd name="connsiteY302" fmla="*/ 1267404 h 1349873"/>
              <a:gd name="connsiteX303" fmla="*/ 1070036 w 1822120"/>
              <a:gd name="connsiteY303" fmla="*/ 1266290 h 1349873"/>
              <a:gd name="connsiteX304" fmla="*/ 1060008 w 1822120"/>
              <a:gd name="connsiteY304" fmla="*/ 1252916 h 1349873"/>
              <a:gd name="connsiteX305" fmla="*/ 1061123 w 1822120"/>
              <a:gd name="connsiteY305" fmla="*/ 1242886 h 1349873"/>
              <a:gd name="connsiteX306" fmla="*/ 1071150 w 1822120"/>
              <a:gd name="connsiteY306" fmla="*/ 1230627 h 1349873"/>
              <a:gd name="connsiteX307" fmla="*/ 1083407 w 1822120"/>
              <a:gd name="connsiteY307" fmla="*/ 1220597 h 1349873"/>
              <a:gd name="connsiteX308" fmla="*/ 1070036 w 1822120"/>
              <a:gd name="connsiteY308" fmla="*/ 1204995 h 1349873"/>
              <a:gd name="connsiteX309" fmla="*/ 1053323 w 1822120"/>
              <a:gd name="connsiteY309" fmla="*/ 1194965 h 1349873"/>
              <a:gd name="connsiteX310" fmla="*/ 1036610 w 1822120"/>
              <a:gd name="connsiteY310" fmla="*/ 1196080 h 1349873"/>
              <a:gd name="connsiteX311" fmla="*/ 1024354 w 1822120"/>
              <a:gd name="connsiteY311" fmla="*/ 1208338 h 1349873"/>
              <a:gd name="connsiteX312" fmla="*/ 1018783 w 1822120"/>
              <a:gd name="connsiteY312" fmla="*/ 1225055 h 1349873"/>
              <a:gd name="connsiteX313" fmla="*/ 1015440 w 1822120"/>
              <a:gd name="connsiteY313" fmla="*/ 1239543 h 1349873"/>
              <a:gd name="connsiteX314" fmla="*/ 1021011 w 1822120"/>
              <a:gd name="connsiteY314" fmla="*/ 1254031 h 1349873"/>
              <a:gd name="connsiteX315" fmla="*/ 1034382 w 1822120"/>
              <a:gd name="connsiteY315" fmla="*/ 1256260 h 1349873"/>
              <a:gd name="connsiteX316" fmla="*/ 1047752 w 1822120"/>
              <a:gd name="connsiteY316" fmla="*/ 1260717 h 1349873"/>
              <a:gd name="connsiteX317" fmla="*/ 1048866 w 1822120"/>
              <a:gd name="connsiteY317" fmla="*/ 1274091 h 1349873"/>
              <a:gd name="connsiteX318" fmla="*/ 1034382 w 1822120"/>
              <a:gd name="connsiteY318" fmla="*/ 1277434 h 1349873"/>
              <a:gd name="connsiteX319" fmla="*/ 1018783 w 1822120"/>
              <a:gd name="connsiteY319" fmla="*/ 1279663 h 1349873"/>
              <a:gd name="connsiteX320" fmla="*/ 1008755 w 1822120"/>
              <a:gd name="connsiteY320" fmla="*/ 1294151 h 1349873"/>
              <a:gd name="connsiteX321" fmla="*/ 996499 w 1822120"/>
              <a:gd name="connsiteY321" fmla="*/ 1303066 h 1349873"/>
              <a:gd name="connsiteX322" fmla="*/ 987586 w 1822120"/>
              <a:gd name="connsiteY322" fmla="*/ 1289693 h 1349873"/>
              <a:gd name="connsiteX323" fmla="*/ 992042 w 1822120"/>
              <a:gd name="connsiteY323" fmla="*/ 1277434 h 1349873"/>
              <a:gd name="connsiteX324" fmla="*/ 993157 w 1822120"/>
              <a:gd name="connsiteY324" fmla="*/ 1261832 h 1349873"/>
              <a:gd name="connsiteX325" fmla="*/ 986471 w 1822120"/>
              <a:gd name="connsiteY325" fmla="*/ 1251802 h 1349873"/>
              <a:gd name="connsiteX326" fmla="*/ 974215 w 1822120"/>
              <a:gd name="connsiteY326" fmla="*/ 1251802 h 1349873"/>
              <a:gd name="connsiteX327" fmla="*/ 959452 w 1822120"/>
              <a:gd name="connsiteY327" fmla="*/ 1246508 h 1349873"/>
              <a:gd name="connsiteX328" fmla="*/ 959452 w 1822120"/>
              <a:gd name="connsiteY328" fmla="*/ 1246230 h 1349873"/>
              <a:gd name="connsiteX329" fmla="*/ 948589 w 1822120"/>
              <a:gd name="connsiteY329" fmla="*/ 1249573 h 1349873"/>
              <a:gd name="connsiteX330" fmla="*/ 939675 w 1822120"/>
              <a:gd name="connsiteY330" fmla="*/ 1254031 h 1349873"/>
              <a:gd name="connsiteX331" fmla="*/ 936332 w 1822120"/>
              <a:gd name="connsiteY331" fmla="*/ 1264061 h 1349873"/>
              <a:gd name="connsiteX332" fmla="*/ 931876 w 1822120"/>
              <a:gd name="connsiteY332" fmla="*/ 1274091 h 1349873"/>
              <a:gd name="connsiteX333" fmla="*/ 915163 w 1822120"/>
              <a:gd name="connsiteY333" fmla="*/ 1267404 h 1349873"/>
              <a:gd name="connsiteX334" fmla="*/ 900678 w 1822120"/>
              <a:gd name="connsiteY334" fmla="*/ 1257374 h 1349873"/>
              <a:gd name="connsiteX335" fmla="*/ 885079 w 1822120"/>
              <a:gd name="connsiteY335" fmla="*/ 1248459 h 1349873"/>
              <a:gd name="connsiteX336" fmla="*/ 871709 w 1822120"/>
              <a:gd name="connsiteY336" fmla="*/ 1241772 h 1349873"/>
              <a:gd name="connsiteX337" fmla="*/ 867252 w 1822120"/>
              <a:gd name="connsiteY337" fmla="*/ 1264061 h 1349873"/>
              <a:gd name="connsiteX338" fmla="*/ 858339 w 1822120"/>
              <a:gd name="connsiteY338" fmla="*/ 1271862 h 1349873"/>
              <a:gd name="connsiteX339" fmla="*/ 843854 w 1822120"/>
              <a:gd name="connsiteY339" fmla="*/ 1269633 h 1349873"/>
              <a:gd name="connsiteX340" fmla="*/ 838283 w 1822120"/>
              <a:gd name="connsiteY340" fmla="*/ 1254031 h 1349873"/>
              <a:gd name="connsiteX341" fmla="*/ 830484 w 1822120"/>
              <a:gd name="connsiteY341" fmla="*/ 1240657 h 1349873"/>
              <a:gd name="connsiteX342" fmla="*/ 817113 w 1822120"/>
              <a:gd name="connsiteY342" fmla="*/ 1246230 h 1349873"/>
              <a:gd name="connsiteX343" fmla="*/ 804857 w 1822120"/>
              <a:gd name="connsiteY343" fmla="*/ 1251802 h 1349873"/>
              <a:gd name="connsiteX344" fmla="*/ 807085 w 1822120"/>
              <a:gd name="connsiteY344" fmla="*/ 1268519 h 1349873"/>
              <a:gd name="connsiteX345" fmla="*/ 803743 w 1822120"/>
              <a:gd name="connsiteY345" fmla="*/ 1285235 h 1349873"/>
              <a:gd name="connsiteX346" fmla="*/ 797058 w 1822120"/>
              <a:gd name="connsiteY346" fmla="*/ 1285235 h 1349873"/>
              <a:gd name="connsiteX347" fmla="*/ 782573 w 1822120"/>
              <a:gd name="connsiteY347" fmla="*/ 1276320 h 1349873"/>
              <a:gd name="connsiteX348" fmla="*/ 771431 w 1822120"/>
              <a:gd name="connsiteY348" fmla="*/ 1268519 h 1349873"/>
              <a:gd name="connsiteX349" fmla="*/ 756946 w 1822120"/>
              <a:gd name="connsiteY349" fmla="*/ 1258489 h 1349873"/>
              <a:gd name="connsiteX350" fmla="*/ 740233 w 1822120"/>
              <a:gd name="connsiteY350" fmla="*/ 1250687 h 1349873"/>
              <a:gd name="connsiteX351" fmla="*/ 722406 w 1822120"/>
              <a:gd name="connsiteY351" fmla="*/ 1261832 h 1349873"/>
              <a:gd name="connsiteX352" fmla="*/ 722406 w 1822120"/>
              <a:gd name="connsiteY352" fmla="*/ 1241772 h 1349873"/>
              <a:gd name="connsiteX353" fmla="*/ 723521 w 1822120"/>
              <a:gd name="connsiteY353" fmla="*/ 1228399 h 1349873"/>
              <a:gd name="connsiteX354" fmla="*/ 723521 w 1822120"/>
              <a:gd name="connsiteY354" fmla="*/ 1211682 h 1349873"/>
              <a:gd name="connsiteX355" fmla="*/ 716835 w 1822120"/>
              <a:gd name="connsiteY355" fmla="*/ 1202766 h 1349873"/>
              <a:gd name="connsiteX356" fmla="*/ 696780 w 1822120"/>
              <a:gd name="connsiteY356" fmla="*/ 1197194 h 1349873"/>
              <a:gd name="connsiteX357" fmla="*/ 687866 w 1822120"/>
              <a:gd name="connsiteY357" fmla="*/ 1189393 h 1349873"/>
              <a:gd name="connsiteX358" fmla="*/ 680067 w 1822120"/>
              <a:gd name="connsiteY358" fmla="*/ 1181592 h 1349873"/>
              <a:gd name="connsiteX359" fmla="*/ 684524 w 1822120"/>
              <a:gd name="connsiteY359" fmla="*/ 1169333 h 1349873"/>
              <a:gd name="connsiteX360" fmla="*/ 692323 w 1822120"/>
              <a:gd name="connsiteY360" fmla="*/ 1160417 h 1349873"/>
              <a:gd name="connsiteX361" fmla="*/ 686752 w 1822120"/>
              <a:gd name="connsiteY361" fmla="*/ 1147044 h 1349873"/>
              <a:gd name="connsiteX362" fmla="*/ 677838 w 1822120"/>
              <a:gd name="connsiteY362" fmla="*/ 1134785 h 1349873"/>
              <a:gd name="connsiteX363" fmla="*/ 668925 w 1822120"/>
              <a:gd name="connsiteY363" fmla="*/ 1126984 h 1349873"/>
              <a:gd name="connsiteX364" fmla="*/ 660011 w 1822120"/>
              <a:gd name="connsiteY364" fmla="*/ 1120297 h 1349873"/>
              <a:gd name="connsiteX365" fmla="*/ 658897 w 1822120"/>
              <a:gd name="connsiteY365" fmla="*/ 1101352 h 1349873"/>
              <a:gd name="connsiteX366" fmla="*/ 653326 w 1822120"/>
              <a:gd name="connsiteY366" fmla="*/ 1086864 h 1349873"/>
              <a:gd name="connsiteX367" fmla="*/ 652212 w 1822120"/>
              <a:gd name="connsiteY367" fmla="*/ 1072376 h 1349873"/>
              <a:gd name="connsiteX368" fmla="*/ 649983 w 1822120"/>
              <a:gd name="connsiteY368" fmla="*/ 1056774 h 1349873"/>
              <a:gd name="connsiteX369" fmla="*/ 640234 w 1822120"/>
              <a:gd name="connsiteY369" fmla="*/ 1044793 h 1349873"/>
              <a:gd name="connsiteX370" fmla="*/ 639976 w 1822120"/>
              <a:gd name="connsiteY370" fmla="*/ 1044588 h 1349873"/>
              <a:gd name="connsiteX371" fmla="*/ 628846 w 1822120"/>
              <a:gd name="connsiteY371" fmla="*/ 1030671 h 1349873"/>
              <a:gd name="connsiteX372" fmla="*/ 617716 w 1822120"/>
              <a:gd name="connsiteY372" fmla="*/ 1011745 h 1349873"/>
              <a:gd name="connsiteX373" fmla="*/ 603247 w 1822120"/>
              <a:gd name="connsiteY373" fmla="*/ 998385 h 1349873"/>
              <a:gd name="connsiteX374" fmla="*/ 588778 w 1822120"/>
              <a:gd name="connsiteY374" fmla="*/ 996158 h 1349873"/>
              <a:gd name="connsiteX375" fmla="*/ 572083 w 1822120"/>
              <a:gd name="connsiteY375" fmla="*/ 1002838 h 1349873"/>
              <a:gd name="connsiteX376" fmla="*/ 562065 w 1822120"/>
              <a:gd name="connsiteY376" fmla="*/ 979458 h 1349873"/>
              <a:gd name="connsiteX377" fmla="*/ 550935 w 1822120"/>
              <a:gd name="connsiteY377" fmla="*/ 978345 h 1349873"/>
              <a:gd name="connsiteX378" fmla="*/ 543144 w 1822120"/>
              <a:gd name="connsiteY378" fmla="*/ 987251 h 1349873"/>
              <a:gd name="connsiteX379" fmla="*/ 542031 w 1822120"/>
              <a:gd name="connsiteY379" fmla="*/ 1001725 h 1349873"/>
              <a:gd name="connsiteX380" fmla="*/ 516432 w 1822120"/>
              <a:gd name="connsiteY380" fmla="*/ 1008405 h 1349873"/>
              <a:gd name="connsiteX381" fmla="*/ 496398 w 1822120"/>
              <a:gd name="connsiteY381" fmla="*/ 1013971 h 1349873"/>
              <a:gd name="connsiteX382" fmla="*/ 487494 w 1822120"/>
              <a:gd name="connsiteY382" fmla="*/ 982798 h 1349873"/>
              <a:gd name="connsiteX383" fmla="*/ 477477 w 1822120"/>
              <a:gd name="connsiteY383" fmla="*/ 961645 h 1349873"/>
              <a:gd name="connsiteX384" fmla="*/ 464678 w 1822120"/>
              <a:gd name="connsiteY384" fmla="*/ 936038 h 1349873"/>
              <a:gd name="connsiteX385" fmla="*/ 464121 w 1822120"/>
              <a:gd name="connsiteY385" fmla="*/ 936038 h 1349873"/>
              <a:gd name="connsiteX386" fmla="*/ 447426 w 1822120"/>
              <a:gd name="connsiteY386" fmla="*/ 946058 h 1349873"/>
              <a:gd name="connsiteX387" fmla="*/ 432957 w 1822120"/>
              <a:gd name="connsiteY387" fmla="*/ 942718 h 1349873"/>
              <a:gd name="connsiteX388" fmla="*/ 419601 w 1822120"/>
              <a:gd name="connsiteY388" fmla="*/ 950511 h 1349873"/>
              <a:gd name="connsiteX389" fmla="*/ 414036 w 1822120"/>
              <a:gd name="connsiteY389" fmla="*/ 960531 h 1349873"/>
              <a:gd name="connsiteX390" fmla="*/ 409584 w 1822120"/>
              <a:gd name="connsiteY390" fmla="*/ 970551 h 1349873"/>
              <a:gd name="connsiteX391" fmla="*/ 405132 w 1822120"/>
              <a:gd name="connsiteY391" fmla="*/ 981685 h 1349873"/>
              <a:gd name="connsiteX392" fmla="*/ 387324 w 1822120"/>
              <a:gd name="connsiteY392" fmla="*/ 971665 h 1349873"/>
              <a:gd name="connsiteX393" fmla="*/ 375081 w 1822120"/>
              <a:gd name="connsiteY393" fmla="*/ 961645 h 1349873"/>
              <a:gd name="connsiteX394" fmla="*/ 366177 w 1822120"/>
              <a:gd name="connsiteY394" fmla="*/ 986138 h 1349873"/>
              <a:gd name="connsiteX395" fmla="*/ 360612 w 1822120"/>
              <a:gd name="connsiteY395" fmla="*/ 1002838 h 1349873"/>
              <a:gd name="connsiteX396" fmla="*/ 357273 w 1822120"/>
              <a:gd name="connsiteY396" fmla="*/ 1018425 h 1349873"/>
              <a:gd name="connsiteX397" fmla="*/ 350595 w 1822120"/>
              <a:gd name="connsiteY397" fmla="*/ 1035125 h 1349873"/>
              <a:gd name="connsiteX398" fmla="*/ 341691 w 1822120"/>
              <a:gd name="connsiteY398" fmla="*/ 1055165 h 1349873"/>
              <a:gd name="connsiteX399" fmla="*/ 332787 w 1822120"/>
              <a:gd name="connsiteY399" fmla="*/ 1074091 h 1349873"/>
              <a:gd name="connsiteX400" fmla="*/ 323605 w 1822120"/>
              <a:gd name="connsiteY400" fmla="*/ 1088565 h 1349873"/>
              <a:gd name="connsiteX401" fmla="*/ 310527 w 1822120"/>
              <a:gd name="connsiteY401" fmla="*/ 1081885 h 1349873"/>
              <a:gd name="connsiteX402" fmla="*/ 307188 w 1822120"/>
              <a:gd name="connsiteY402" fmla="*/ 1064071 h 1349873"/>
              <a:gd name="connsiteX403" fmla="*/ 307188 w 1822120"/>
              <a:gd name="connsiteY403" fmla="*/ 1046258 h 1349873"/>
              <a:gd name="connsiteX404" fmla="*/ 304962 w 1822120"/>
              <a:gd name="connsiteY404" fmla="*/ 1028445 h 1349873"/>
              <a:gd name="connsiteX405" fmla="*/ 296058 w 1822120"/>
              <a:gd name="connsiteY405" fmla="*/ 1023991 h 1349873"/>
              <a:gd name="connsiteX406" fmla="*/ 283815 w 1822120"/>
              <a:gd name="connsiteY406" fmla="*/ 1021765 h 1349873"/>
              <a:gd name="connsiteX407" fmla="*/ 282702 w 1822120"/>
              <a:gd name="connsiteY407" fmla="*/ 998385 h 1349873"/>
              <a:gd name="connsiteX408" fmla="*/ 280476 w 1822120"/>
              <a:gd name="connsiteY408" fmla="*/ 979458 h 1349873"/>
              <a:gd name="connsiteX409" fmla="*/ 270459 w 1822120"/>
              <a:gd name="connsiteY409" fmla="*/ 972778 h 1349873"/>
              <a:gd name="connsiteX410" fmla="*/ 258216 w 1822120"/>
              <a:gd name="connsiteY410" fmla="*/ 979458 h 1349873"/>
              <a:gd name="connsiteX411" fmla="*/ 244860 w 1822120"/>
              <a:gd name="connsiteY411" fmla="*/ 979458 h 1349873"/>
              <a:gd name="connsiteX412" fmla="*/ 242634 w 1822120"/>
              <a:gd name="connsiteY412" fmla="*/ 970551 h 1349873"/>
              <a:gd name="connsiteX413" fmla="*/ 239295 w 1822120"/>
              <a:gd name="connsiteY413" fmla="*/ 952738 h 1349873"/>
              <a:gd name="connsiteX414" fmla="*/ 231504 w 1822120"/>
              <a:gd name="connsiteY414" fmla="*/ 940491 h 1349873"/>
              <a:gd name="connsiteX415" fmla="*/ 218148 w 1822120"/>
              <a:gd name="connsiteY415" fmla="*/ 954965 h 1349873"/>
              <a:gd name="connsiteX416" fmla="*/ 204792 w 1822120"/>
              <a:gd name="connsiteY416" fmla="*/ 964985 h 1349873"/>
              <a:gd name="connsiteX417" fmla="*/ 192549 w 1822120"/>
              <a:gd name="connsiteY417" fmla="*/ 978345 h 1349873"/>
              <a:gd name="connsiteX418" fmla="*/ 178080 w 1822120"/>
              <a:gd name="connsiteY418" fmla="*/ 987251 h 1349873"/>
              <a:gd name="connsiteX419" fmla="*/ 178080 w 1822120"/>
              <a:gd name="connsiteY419" fmla="*/ 1003951 h 1349873"/>
              <a:gd name="connsiteX420" fmla="*/ 179193 w 1822120"/>
              <a:gd name="connsiteY420" fmla="*/ 1021765 h 1349873"/>
              <a:gd name="connsiteX421" fmla="*/ 169176 w 1822120"/>
              <a:gd name="connsiteY421" fmla="*/ 1030671 h 1349873"/>
              <a:gd name="connsiteX422" fmla="*/ 169176 w 1822120"/>
              <a:gd name="connsiteY422" fmla="*/ 1045145 h 1349873"/>
              <a:gd name="connsiteX423" fmla="*/ 168063 w 1822120"/>
              <a:gd name="connsiteY423" fmla="*/ 1059618 h 1349873"/>
              <a:gd name="connsiteX424" fmla="*/ 156933 w 1822120"/>
              <a:gd name="connsiteY424" fmla="*/ 1069638 h 1349873"/>
              <a:gd name="connsiteX425" fmla="*/ 149142 w 1822120"/>
              <a:gd name="connsiteY425" fmla="*/ 1082998 h 1349873"/>
              <a:gd name="connsiteX426" fmla="*/ 142464 w 1822120"/>
              <a:gd name="connsiteY426" fmla="*/ 1096358 h 1349873"/>
              <a:gd name="connsiteX427" fmla="*/ 125769 w 1822120"/>
              <a:gd name="connsiteY427" fmla="*/ 1096358 h 1349873"/>
              <a:gd name="connsiteX428" fmla="*/ 109074 w 1822120"/>
              <a:gd name="connsiteY428" fmla="*/ 1094132 h 1349873"/>
              <a:gd name="connsiteX429" fmla="*/ 91266 w 1822120"/>
              <a:gd name="connsiteY429" fmla="*/ 1093018 h 1349873"/>
              <a:gd name="connsiteX430" fmla="*/ 85701 w 1822120"/>
              <a:gd name="connsiteY430" fmla="*/ 1085225 h 1349873"/>
              <a:gd name="connsiteX431" fmla="*/ 71232 w 1822120"/>
              <a:gd name="connsiteY431" fmla="*/ 1086338 h 1349873"/>
              <a:gd name="connsiteX432" fmla="*/ 58989 w 1822120"/>
              <a:gd name="connsiteY432" fmla="*/ 1087452 h 1349873"/>
              <a:gd name="connsiteX433" fmla="*/ 50085 w 1822120"/>
              <a:gd name="connsiteY433" fmla="*/ 1100812 h 1349873"/>
              <a:gd name="connsiteX434" fmla="*/ 42572 w 1822120"/>
              <a:gd name="connsiteY434" fmla="*/ 1117233 h 1349873"/>
              <a:gd name="connsiteX435" fmla="*/ 30051 w 1822120"/>
              <a:gd name="connsiteY435" fmla="*/ 1106378 h 1349873"/>
              <a:gd name="connsiteX436" fmla="*/ 33390 w 1822120"/>
              <a:gd name="connsiteY436" fmla="*/ 1093018 h 1349873"/>
              <a:gd name="connsiteX437" fmla="*/ 36729 w 1822120"/>
              <a:gd name="connsiteY437" fmla="*/ 1079658 h 1349873"/>
              <a:gd name="connsiteX438" fmla="*/ 24486 w 1822120"/>
              <a:gd name="connsiteY438" fmla="*/ 1071865 h 1349873"/>
              <a:gd name="connsiteX439" fmla="*/ 13356 w 1822120"/>
              <a:gd name="connsiteY439" fmla="*/ 1065185 h 1349873"/>
              <a:gd name="connsiteX440" fmla="*/ 21147 w 1822120"/>
              <a:gd name="connsiteY440" fmla="*/ 1051825 h 1349873"/>
              <a:gd name="connsiteX441" fmla="*/ 28938 w 1822120"/>
              <a:gd name="connsiteY441" fmla="*/ 1039578 h 1349873"/>
              <a:gd name="connsiteX442" fmla="*/ 33390 w 1822120"/>
              <a:gd name="connsiteY442" fmla="*/ 1028445 h 1349873"/>
              <a:gd name="connsiteX443" fmla="*/ 34503 w 1822120"/>
              <a:gd name="connsiteY443" fmla="*/ 1017311 h 1349873"/>
              <a:gd name="connsiteX444" fmla="*/ 23373 w 1822120"/>
              <a:gd name="connsiteY444" fmla="*/ 1005065 h 1349873"/>
              <a:gd name="connsiteX445" fmla="*/ 13356 w 1822120"/>
              <a:gd name="connsiteY445" fmla="*/ 997271 h 1349873"/>
              <a:gd name="connsiteX446" fmla="*/ 4452 w 1822120"/>
              <a:gd name="connsiteY446" fmla="*/ 989478 h 1349873"/>
              <a:gd name="connsiteX447" fmla="*/ 2226 w 1822120"/>
              <a:gd name="connsiteY447" fmla="*/ 976118 h 1349873"/>
              <a:gd name="connsiteX448" fmla="*/ 0 w 1822120"/>
              <a:gd name="connsiteY448" fmla="*/ 959418 h 1349873"/>
              <a:gd name="connsiteX449" fmla="*/ 0 w 1822120"/>
              <a:gd name="connsiteY449" fmla="*/ 937708 h 1349873"/>
              <a:gd name="connsiteX450" fmla="*/ 14469 w 1822120"/>
              <a:gd name="connsiteY450" fmla="*/ 929358 h 1349873"/>
              <a:gd name="connsiteX451" fmla="*/ 20034 w 1822120"/>
              <a:gd name="connsiteY451" fmla="*/ 917111 h 1349873"/>
              <a:gd name="connsiteX452" fmla="*/ 11130 w 1822120"/>
              <a:gd name="connsiteY452" fmla="*/ 904864 h 1349873"/>
              <a:gd name="connsiteX453" fmla="*/ 2226 w 1822120"/>
              <a:gd name="connsiteY453" fmla="*/ 894844 h 1349873"/>
              <a:gd name="connsiteX454" fmla="*/ 8904 w 1822120"/>
              <a:gd name="connsiteY454" fmla="*/ 882598 h 1349873"/>
              <a:gd name="connsiteX455" fmla="*/ 17808 w 1822120"/>
              <a:gd name="connsiteY455" fmla="*/ 878144 h 1349873"/>
              <a:gd name="connsiteX456" fmla="*/ 32277 w 1822120"/>
              <a:gd name="connsiteY456" fmla="*/ 878144 h 1349873"/>
              <a:gd name="connsiteX457" fmla="*/ 33390 w 1822120"/>
              <a:gd name="connsiteY457" fmla="*/ 861444 h 1349873"/>
              <a:gd name="connsiteX458" fmla="*/ 37842 w 1822120"/>
              <a:gd name="connsiteY458" fmla="*/ 850311 h 1349873"/>
              <a:gd name="connsiteX459" fmla="*/ 46746 w 1822120"/>
              <a:gd name="connsiteY459" fmla="*/ 838064 h 1349873"/>
              <a:gd name="connsiteX460" fmla="*/ 43407 w 1822120"/>
              <a:gd name="connsiteY460" fmla="*/ 820251 h 1349873"/>
              <a:gd name="connsiteX461" fmla="*/ 40068 w 1822120"/>
              <a:gd name="connsiteY461" fmla="*/ 806891 h 1349873"/>
              <a:gd name="connsiteX462" fmla="*/ 46746 w 1822120"/>
              <a:gd name="connsiteY462" fmla="*/ 794644 h 1349873"/>
              <a:gd name="connsiteX463" fmla="*/ 56763 w 1822120"/>
              <a:gd name="connsiteY463" fmla="*/ 780171 h 1349873"/>
              <a:gd name="connsiteX464" fmla="*/ 66780 w 1822120"/>
              <a:gd name="connsiteY464" fmla="*/ 766811 h 1349873"/>
              <a:gd name="connsiteX465" fmla="*/ 81249 w 1822120"/>
              <a:gd name="connsiteY465" fmla="*/ 759017 h 1349873"/>
              <a:gd name="connsiteX466" fmla="*/ 96831 w 1822120"/>
              <a:gd name="connsiteY466" fmla="*/ 752337 h 1349873"/>
              <a:gd name="connsiteX467" fmla="*/ 96831 w 1822120"/>
              <a:gd name="connsiteY467" fmla="*/ 733411 h 1349873"/>
              <a:gd name="connsiteX468" fmla="*/ 95718 w 1822120"/>
              <a:gd name="connsiteY468" fmla="*/ 721164 h 1349873"/>
              <a:gd name="connsiteX469" fmla="*/ 96831 w 1822120"/>
              <a:gd name="connsiteY469" fmla="*/ 702237 h 1349873"/>
              <a:gd name="connsiteX470" fmla="*/ 106848 w 1822120"/>
              <a:gd name="connsiteY470" fmla="*/ 710030 h 1349873"/>
              <a:gd name="connsiteX471" fmla="*/ 116865 w 1822120"/>
              <a:gd name="connsiteY471" fmla="*/ 718937 h 1349873"/>
              <a:gd name="connsiteX472" fmla="*/ 124656 w 1822120"/>
              <a:gd name="connsiteY472" fmla="*/ 728957 h 1349873"/>
              <a:gd name="connsiteX473" fmla="*/ 139125 w 1822120"/>
              <a:gd name="connsiteY473" fmla="*/ 731184 h 1349873"/>
              <a:gd name="connsiteX474" fmla="*/ 150255 w 1822120"/>
              <a:gd name="connsiteY474" fmla="*/ 728957 h 1349873"/>
              <a:gd name="connsiteX475" fmla="*/ 156933 w 1822120"/>
              <a:gd name="connsiteY475" fmla="*/ 718937 h 1349873"/>
              <a:gd name="connsiteX476" fmla="*/ 152481 w 1822120"/>
              <a:gd name="connsiteY476" fmla="*/ 707804 h 1349873"/>
              <a:gd name="connsiteX477" fmla="*/ 146916 w 1822120"/>
              <a:gd name="connsiteY477" fmla="*/ 695557 h 1349873"/>
              <a:gd name="connsiteX478" fmla="*/ 156895 w 1822120"/>
              <a:gd name="connsiteY478" fmla="*/ 679475 h 1349873"/>
              <a:gd name="connsiteX479" fmla="*/ 155820 w 1822120"/>
              <a:gd name="connsiteY479" fmla="*/ 665497 h 1349873"/>
              <a:gd name="connsiteX480" fmla="*/ 154707 w 1822120"/>
              <a:gd name="connsiteY480" fmla="*/ 649910 h 1349873"/>
              <a:gd name="connsiteX481" fmla="*/ 153594 w 1822120"/>
              <a:gd name="connsiteY481" fmla="*/ 637664 h 1349873"/>
              <a:gd name="connsiteX482" fmla="*/ 144690 w 1822120"/>
              <a:gd name="connsiteY482" fmla="*/ 628757 h 1349873"/>
              <a:gd name="connsiteX483" fmla="*/ 140238 w 1822120"/>
              <a:gd name="connsiteY483" fmla="*/ 613170 h 1349873"/>
              <a:gd name="connsiteX484" fmla="*/ 141351 w 1822120"/>
              <a:gd name="connsiteY484" fmla="*/ 603150 h 1349873"/>
              <a:gd name="connsiteX485" fmla="*/ 144690 w 1822120"/>
              <a:gd name="connsiteY485" fmla="*/ 592017 h 1349873"/>
              <a:gd name="connsiteX486" fmla="*/ 152481 w 1822120"/>
              <a:gd name="connsiteY486" fmla="*/ 587563 h 1349873"/>
              <a:gd name="connsiteX487" fmla="*/ 156933 w 1822120"/>
              <a:gd name="connsiteY487" fmla="*/ 576430 h 1349873"/>
              <a:gd name="connsiteX488" fmla="*/ 156933 w 1822120"/>
              <a:gd name="connsiteY488" fmla="*/ 561957 h 1349873"/>
              <a:gd name="connsiteX489" fmla="*/ 153594 w 1822120"/>
              <a:gd name="connsiteY489" fmla="*/ 549154 h 1349873"/>
              <a:gd name="connsiteX490" fmla="*/ 142464 w 1822120"/>
              <a:gd name="connsiteY490" fmla="*/ 533010 h 1349873"/>
              <a:gd name="connsiteX491" fmla="*/ 129108 w 1822120"/>
              <a:gd name="connsiteY491" fmla="*/ 520763 h 1349873"/>
              <a:gd name="connsiteX492" fmla="*/ 117978 w 1822120"/>
              <a:gd name="connsiteY492" fmla="*/ 511857 h 1349873"/>
              <a:gd name="connsiteX493" fmla="*/ 111300 w 1822120"/>
              <a:gd name="connsiteY493" fmla="*/ 498496 h 1349873"/>
              <a:gd name="connsiteX494" fmla="*/ 121317 w 1822120"/>
              <a:gd name="connsiteY494" fmla="*/ 486250 h 1349873"/>
              <a:gd name="connsiteX495" fmla="*/ 136899 w 1822120"/>
              <a:gd name="connsiteY495" fmla="*/ 477343 h 1349873"/>
              <a:gd name="connsiteX496" fmla="*/ 156933 w 1822120"/>
              <a:gd name="connsiteY496" fmla="*/ 470663 h 1349873"/>
              <a:gd name="connsiteX497" fmla="*/ 162498 w 1822120"/>
              <a:gd name="connsiteY497" fmla="*/ 457303 h 1349873"/>
              <a:gd name="connsiteX498" fmla="*/ 169176 w 1822120"/>
              <a:gd name="connsiteY498" fmla="*/ 440603 h 1349873"/>
              <a:gd name="connsiteX499" fmla="*/ 179193 w 1822120"/>
              <a:gd name="connsiteY499" fmla="*/ 430583 h 1349873"/>
              <a:gd name="connsiteX500" fmla="*/ 190323 w 1822120"/>
              <a:gd name="connsiteY500" fmla="*/ 421676 h 1349873"/>
              <a:gd name="connsiteX501" fmla="*/ 189210 w 1822120"/>
              <a:gd name="connsiteY501" fmla="*/ 412770 h 1349873"/>
              <a:gd name="connsiteX502" fmla="*/ 189210 w 1822120"/>
              <a:gd name="connsiteY502" fmla="*/ 403863 h 1349873"/>
              <a:gd name="connsiteX503" fmla="*/ 182532 w 1822120"/>
              <a:gd name="connsiteY503" fmla="*/ 389389 h 1349873"/>
              <a:gd name="connsiteX504" fmla="*/ 174741 w 1822120"/>
              <a:gd name="connsiteY504" fmla="*/ 379369 h 1349873"/>
              <a:gd name="connsiteX505" fmla="*/ 168063 w 1822120"/>
              <a:gd name="connsiteY505" fmla="*/ 369349 h 1349873"/>
              <a:gd name="connsiteX506" fmla="*/ 168063 w 1822120"/>
              <a:gd name="connsiteY506" fmla="*/ 359329 h 1349873"/>
              <a:gd name="connsiteX507" fmla="*/ 169176 w 1822120"/>
              <a:gd name="connsiteY507" fmla="*/ 349309 h 1349873"/>
              <a:gd name="connsiteX508" fmla="*/ 166950 w 1822120"/>
              <a:gd name="connsiteY508" fmla="*/ 330661 h 1349873"/>
              <a:gd name="connsiteX509" fmla="*/ 166672 w 1822120"/>
              <a:gd name="connsiteY509" fmla="*/ 329826 h 1349873"/>
              <a:gd name="connsiteX510" fmla="*/ 163611 w 1822120"/>
              <a:gd name="connsiteY510" fmla="*/ 313683 h 1349873"/>
              <a:gd name="connsiteX511" fmla="*/ 161385 w 1822120"/>
              <a:gd name="connsiteY511" fmla="*/ 303663 h 1349873"/>
              <a:gd name="connsiteX512" fmla="*/ 156933 w 1822120"/>
              <a:gd name="connsiteY512" fmla="*/ 290303 h 1349873"/>
              <a:gd name="connsiteX513" fmla="*/ 150255 w 1822120"/>
              <a:gd name="connsiteY513" fmla="*/ 278056 h 1349873"/>
              <a:gd name="connsiteX514" fmla="*/ 139125 w 1822120"/>
              <a:gd name="connsiteY514" fmla="*/ 269149 h 1349873"/>
              <a:gd name="connsiteX515" fmla="*/ 121317 w 1822120"/>
              <a:gd name="connsiteY515" fmla="*/ 263582 h 1349873"/>
              <a:gd name="connsiteX516" fmla="*/ 122430 w 1822120"/>
              <a:gd name="connsiteY516" fmla="*/ 251336 h 1349873"/>
              <a:gd name="connsiteX517" fmla="*/ 111300 w 1822120"/>
              <a:gd name="connsiteY517" fmla="*/ 240202 h 1349873"/>
              <a:gd name="connsiteX518" fmla="*/ 96831 w 1822120"/>
              <a:gd name="connsiteY518" fmla="*/ 252449 h 1349873"/>
              <a:gd name="connsiteX519" fmla="*/ 87927 w 1822120"/>
              <a:gd name="connsiteY519" fmla="*/ 241316 h 1349873"/>
              <a:gd name="connsiteX520" fmla="*/ 86814 w 1822120"/>
              <a:gd name="connsiteY520" fmla="*/ 231296 h 1349873"/>
              <a:gd name="connsiteX521" fmla="*/ 85701 w 1822120"/>
              <a:gd name="connsiteY521" fmla="*/ 217936 h 1349873"/>
              <a:gd name="connsiteX522" fmla="*/ 76797 w 1822120"/>
              <a:gd name="connsiteY522" fmla="*/ 204576 h 1349873"/>
              <a:gd name="connsiteX523" fmla="*/ 66780 w 1822120"/>
              <a:gd name="connsiteY523" fmla="*/ 192329 h 1349873"/>
              <a:gd name="connsiteX524" fmla="*/ 74571 w 1822120"/>
              <a:gd name="connsiteY524" fmla="*/ 173402 h 1349873"/>
              <a:gd name="connsiteX525" fmla="*/ 87927 w 1822120"/>
              <a:gd name="connsiteY525" fmla="*/ 158929 h 1349873"/>
              <a:gd name="connsiteX526" fmla="*/ 100170 w 1822120"/>
              <a:gd name="connsiteY526" fmla="*/ 147795 h 1349873"/>
              <a:gd name="connsiteX527" fmla="*/ 115752 w 1822120"/>
              <a:gd name="connsiteY527" fmla="*/ 143342 h 1349873"/>
              <a:gd name="connsiteX528" fmla="*/ 124656 w 1822120"/>
              <a:gd name="connsiteY528" fmla="*/ 145569 h 1349873"/>
              <a:gd name="connsiteX529" fmla="*/ 136899 w 1822120"/>
              <a:gd name="connsiteY529" fmla="*/ 137775 h 1349873"/>
              <a:gd name="connsiteX530" fmla="*/ 150255 w 1822120"/>
              <a:gd name="connsiteY530" fmla="*/ 140002 h 1349873"/>
              <a:gd name="connsiteX531" fmla="*/ 162776 w 1822120"/>
              <a:gd name="connsiteY531" fmla="*/ 144455 h 1349873"/>
              <a:gd name="connsiteX532" fmla="*/ 179471 w 1822120"/>
              <a:gd name="connsiteY532" fmla="*/ 135827 h 1349873"/>
              <a:gd name="connsiteX533" fmla="*/ 190323 w 1822120"/>
              <a:gd name="connsiteY533" fmla="*/ 127755 h 1349873"/>
              <a:gd name="connsiteX534" fmla="*/ 189210 w 1822120"/>
              <a:gd name="connsiteY534" fmla="*/ 115508 h 1349873"/>
              <a:gd name="connsiteX535" fmla="*/ 181419 w 1822120"/>
              <a:gd name="connsiteY535" fmla="*/ 105488 h 1349873"/>
              <a:gd name="connsiteX536" fmla="*/ 178080 w 1822120"/>
              <a:gd name="connsiteY536" fmla="*/ 91015 h 1349873"/>
              <a:gd name="connsiteX537" fmla="*/ 181419 w 1822120"/>
              <a:gd name="connsiteY537" fmla="*/ 74315 h 1349873"/>
              <a:gd name="connsiteX538" fmla="*/ 195888 w 1822120"/>
              <a:gd name="connsiteY538" fmla="*/ 56502 h 1349873"/>
              <a:gd name="connsiteX539" fmla="*/ 208131 w 1822120"/>
              <a:gd name="connsiteY539" fmla="*/ 44255 h 1349873"/>
              <a:gd name="connsiteX540" fmla="*/ 222600 w 1822120"/>
              <a:gd name="connsiteY540" fmla="*/ 32008 h 1349873"/>
              <a:gd name="connsiteX541" fmla="*/ 230391 w 1822120"/>
              <a:gd name="connsiteY541" fmla="*/ 39802 h 1349873"/>
              <a:gd name="connsiteX542" fmla="*/ 240408 w 1822120"/>
              <a:gd name="connsiteY542" fmla="*/ 46482 h 1349873"/>
              <a:gd name="connsiteX543" fmla="*/ 252651 w 1822120"/>
              <a:gd name="connsiteY543" fmla="*/ 39802 h 1349873"/>
              <a:gd name="connsiteX544" fmla="*/ 260442 w 1822120"/>
              <a:gd name="connsiteY544" fmla="*/ 33122 h 1349873"/>
              <a:gd name="connsiteX545" fmla="*/ 274911 w 1822120"/>
              <a:gd name="connsiteY545" fmla="*/ 32008 h 1349873"/>
              <a:gd name="connsiteX546" fmla="*/ 283815 w 1822120"/>
              <a:gd name="connsiteY546" fmla="*/ 18648 h 1349873"/>
              <a:gd name="connsiteX547" fmla="*/ 294945 w 1822120"/>
              <a:gd name="connsiteY547" fmla="*/ 3061 h 1349873"/>
              <a:gd name="connsiteX548" fmla="*/ 306075 w 1822120"/>
              <a:gd name="connsiteY548" fmla="*/ 835 h 1349873"/>
              <a:gd name="connsiteX549" fmla="*/ 321936 w 1822120"/>
              <a:gd name="connsiteY549" fmla="*/ 0 h 134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</a:cxnLst>
            <a:rect l="l" t="t" r="r" b="b"/>
            <a:pathLst>
              <a:path w="1822120" h="1349873">
                <a:moveTo>
                  <a:pt x="321936" y="0"/>
                </a:moveTo>
                <a:lnTo>
                  <a:pt x="337796" y="5010"/>
                </a:lnTo>
                <a:lnTo>
                  <a:pt x="336126" y="25328"/>
                </a:lnTo>
                <a:lnTo>
                  <a:pt x="349482" y="30895"/>
                </a:lnTo>
                <a:lnTo>
                  <a:pt x="360612" y="39802"/>
                </a:lnTo>
                <a:lnTo>
                  <a:pt x="372855" y="48708"/>
                </a:lnTo>
                <a:lnTo>
                  <a:pt x="383985" y="59842"/>
                </a:lnTo>
                <a:lnTo>
                  <a:pt x="400680" y="56502"/>
                </a:lnTo>
                <a:lnTo>
                  <a:pt x="411810" y="48708"/>
                </a:lnTo>
                <a:lnTo>
                  <a:pt x="424053" y="42028"/>
                </a:lnTo>
                <a:lnTo>
                  <a:pt x="430731" y="57615"/>
                </a:lnTo>
                <a:lnTo>
                  <a:pt x="446313" y="58728"/>
                </a:lnTo>
                <a:lnTo>
                  <a:pt x="456330" y="49822"/>
                </a:lnTo>
                <a:lnTo>
                  <a:pt x="463008" y="42028"/>
                </a:lnTo>
                <a:lnTo>
                  <a:pt x="473025" y="48708"/>
                </a:lnTo>
                <a:lnTo>
                  <a:pt x="480816" y="55388"/>
                </a:lnTo>
                <a:lnTo>
                  <a:pt x="485268" y="74315"/>
                </a:lnTo>
                <a:lnTo>
                  <a:pt x="498624" y="65408"/>
                </a:lnTo>
                <a:lnTo>
                  <a:pt x="509754" y="55388"/>
                </a:lnTo>
                <a:lnTo>
                  <a:pt x="514206" y="44255"/>
                </a:lnTo>
                <a:lnTo>
                  <a:pt x="520884" y="35348"/>
                </a:lnTo>
                <a:lnTo>
                  <a:pt x="529788" y="25328"/>
                </a:lnTo>
                <a:lnTo>
                  <a:pt x="539805" y="30895"/>
                </a:lnTo>
                <a:lnTo>
                  <a:pt x="549822" y="43142"/>
                </a:lnTo>
                <a:lnTo>
                  <a:pt x="558726" y="63182"/>
                </a:lnTo>
                <a:lnTo>
                  <a:pt x="567630" y="77655"/>
                </a:lnTo>
                <a:lnTo>
                  <a:pt x="575422" y="94355"/>
                </a:lnTo>
                <a:cubicBezTo>
                  <a:pt x="576813" y="98808"/>
                  <a:pt x="578482" y="103262"/>
                  <a:pt x="579874" y="107715"/>
                </a:cubicBezTo>
                <a:cubicBezTo>
                  <a:pt x="579595" y="112447"/>
                  <a:pt x="579039" y="117457"/>
                  <a:pt x="578761" y="122188"/>
                </a:cubicBezTo>
                <a:lnTo>
                  <a:pt x="584326" y="134435"/>
                </a:lnTo>
                <a:lnTo>
                  <a:pt x="594343" y="145569"/>
                </a:lnTo>
                <a:lnTo>
                  <a:pt x="607699" y="141115"/>
                </a:lnTo>
                <a:lnTo>
                  <a:pt x="619942" y="142229"/>
                </a:lnTo>
                <a:lnTo>
                  <a:pt x="631072" y="154475"/>
                </a:lnTo>
                <a:lnTo>
                  <a:pt x="645541" y="154475"/>
                </a:lnTo>
                <a:lnTo>
                  <a:pt x="658897" y="155589"/>
                </a:lnTo>
                <a:lnTo>
                  <a:pt x="667801" y="168949"/>
                </a:lnTo>
                <a:cubicBezTo>
                  <a:pt x="668636" y="174794"/>
                  <a:pt x="669192" y="180917"/>
                  <a:pt x="670027" y="186762"/>
                </a:cubicBezTo>
                <a:lnTo>
                  <a:pt x="670027" y="199009"/>
                </a:lnTo>
                <a:lnTo>
                  <a:pt x="670027" y="214596"/>
                </a:lnTo>
                <a:lnTo>
                  <a:pt x="666688" y="227956"/>
                </a:lnTo>
                <a:lnTo>
                  <a:pt x="673366" y="235749"/>
                </a:lnTo>
                <a:lnTo>
                  <a:pt x="662236" y="246882"/>
                </a:lnTo>
                <a:lnTo>
                  <a:pt x="647767" y="253562"/>
                </a:lnTo>
                <a:lnTo>
                  <a:pt x="634411" y="267757"/>
                </a:lnTo>
                <a:cubicBezTo>
                  <a:pt x="634404" y="267759"/>
                  <a:pt x="634398" y="267760"/>
                  <a:pt x="634391" y="267762"/>
                </a:cubicBezTo>
                <a:lnTo>
                  <a:pt x="639956" y="281119"/>
                </a:lnTo>
                <a:cubicBezTo>
                  <a:pt x="641070" y="285298"/>
                  <a:pt x="640791" y="289199"/>
                  <a:pt x="641070" y="293378"/>
                </a:cubicBezTo>
                <a:lnTo>
                  <a:pt x="651098" y="300065"/>
                </a:lnTo>
                <a:lnTo>
                  <a:pt x="663354" y="302293"/>
                </a:lnTo>
                <a:lnTo>
                  <a:pt x="667811" y="311209"/>
                </a:lnTo>
                <a:lnTo>
                  <a:pt x="680067" y="319010"/>
                </a:lnTo>
                <a:lnTo>
                  <a:pt x="693437" y="312323"/>
                </a:lnTo>
                <a:lnTo>
                  <a:pt x="703465" y="303408"/>
                </a:lnTo>
                <a:lnTo>
                  <a:pt x="716835" y="304522"/>
                </a:lnTo>
                <a:lnTo>
                  <a:pt x="730206" y="307866"/>
                </a:lnTo>
                <a:lnTo>
                  <a:pt x="743576" y="311209"/>
                </a:lnTo>
                <a:lnTo>
                  <a:pt x="761403" y="312323"/>
                </a:lnTo>
                <a:lnTo>
                  <a:pt x="771431" y="320125"/>
                </a:lnTo>
                <a:lnTo>
                  <a:pt x="780345" y="310095"/>
                </a:lnTo>
                <a:lnTo>
                  <a:pt x="791487" y="307866"/>
                </a:lnTo>
                <a:lnTo>
                  <a:pt x="802629" y="304522"/>
                </a:lnTo>
                <a:lnTo>
                  <a:pt x="812656" y="296721"/>
                </a:lnTo>
                <a:cubicBezTo>
                  <a:pt x="813028" y="290870"/>
                  <a:pt x="813399" y="285020"/>
                  <a:pt x="813771" y="279169"/>
                </a:cubicBezTo>
                <a:lnTo>
                  <a:pt x="814049" y="279169"/>
                </a:lnTo>
                <a:cubicBezTo>
                  <a:pt x="813585" y="273132"/>
                  <a:pt x="813120" y="267096"/>
                  <a:pt x="812656" y="261059"/>
                </a:cubicBezTo>
                <a:lnTo>
                  <a:pt x="820456" y="252143"/>
                </a:lnTo>
                <a:lnTo>
                  <a:pt x="832712" y="246571"/>
                </a:lnTo>
                <a:lnTo>
                  <a:pt x="846082" y="251029"/>
                </a:lnTo>
                <a:lnTo>
                  <a:pt x="859453" y="259944"/>
                </a:lnTo>
                <a:lnTo>
                  <a:pt x="870595" y="255487"/>
                </a:lnTo>
                <a:lnTo>
                  <a:pt x="878394" y="247686"/>
                </a:lnTo>
                <a:lnTo>
                  <a:pt x="886193" y="263288"/>
                </a:lnTo>
                <a:lnTo>
                  <a:pt x="893993" y="254372"/>
                </a:lnTo>
                <a:lnTo>
                  <a:pt x="904021" y="246571"/>
                </a:lnTo>
                <a:lnTo>
                  <a:pt x="917391" y="240999"/>
                </a:lnTo>
                <a:lnTo>
                  <a:pt x="926305" y="251029"/>
                </a:lnTo>
                <a:cubicBezTo>
                  <a:pt x="927140" y="256880"/>
                  <a:pt x="927697" y="263009"/>
                  <a:pt x="928533" y="268860"/>
                </a:cubicBezTo>
                <a:lnTo>
                  <a:pt x="932990" y="281119"/>
                </a:lnTo>
                <a:lnTo>
                  <a:pt x="936332" y="296721"/>
                </a:lnTo>
                <a:lnTo>
                  <a:pt x="938561" y="306751"/>
                </a:lnTo>
                <a:lnTo>
                  <a:pt x="950817" y="309537"/>
                </a:lnTo>
                <a:lnTo>
                  <a:pt x="950817" y="308980"/>
                </a:lnTo>
                <a:lnTo>
                  <a:pt x="963073" y="287806"/>
                </a:lnTo>
                <a:lnTo>
                  <a:pt x="970873" y="268860"/>
                </a:lnTo>
                <a:lnTo>
                  <a:pt x="978672" y="248800"/>
                </a:lnTo>
                <a:cubicBezTo>
                  <a:pt x="979786" y="241835"/>
                  <a:pt x="980900" y="234591"/>
                  <a:pt x="982015" y="227625"/>
                </a:cubicBezTo>
                <a:lnTo>
                  <a:pt x="986471" y="204222"/>
                </a:lnTo>
                <a:lnTo>
                  <a:pt x="993157" y="186391"/>
                </a:lnTo>
                <a:lnTo>
                  <a:pt x="990928" y="170789"/>
                </a:lnTo>
                <a:lnTo>
                  <a:pt x="996499" y="155186"/>
                </a:lnTo>
                <a:lnTo>
                  <a:pt x="1000956" y="139027"/>
                </a:lnTo>
                <a:lnTo>
                  <a:pt x="1015440" y="128161"/>
                </a:lnTo>
                <a:lnTo>
                  <a:pt x="1028811" y="134012"/>
                </a:lnTo>
                <a:lnTo>
                  <a:pt x="1043295" y="141813"/>
                </a:lnTo>
                <a:lnTo>
                  <a:pt x="1049981" y="147385"/>
                </a:lnTo>
                <a:lnTo>
                  <a:pt x="1063351" y="137355"/>
                </a:lnTo>
                <a:lnTo>
                  <a:pt x="1074493" y="132898"/>
                </a:lnTo>
                <a:lnTo>
                  <a:pt x="1087863" y="132898"/>
                </a:lnTo>
                <a:lnTo>
                  <a:pt x="1095663" y="139584"/>
                </a:lnTo>
                <a:cubicBezTo>
                  <a:pt x="1096498" y="143206"/>
                  <a:pt x="1097056" y="147107"/>
                  <a:pt x="1097891" y="150729"/>
                </a:cubicBezTo>
                <a:lnTo>
                  <a:pt x="1105691" y="158530"/>
                </a:lnTo>
                <a:lnTo>
                  <a:pt x="1115718" y="161873"/>
                </a:lnTo>
                <a:lnTo>
                  <a:pt x="1129089" y="160480"/>
                </a:lnTo>
                <a:lnTo>
                  <a:pt x="1136888" y="173018"/>
                </a:lnTo>
                <a:lnTo>
                  <a:pt x="1151373" y="191963"/>
                </a:lnTo>
                <a:lnTo>
                  <a:pt x="1162515" y="205337"/>
                </a:lnTo>
                <a:cubicBezTo>
                  <a:pt x="1165022" y="210073"/>
                  <a:pt x="1167807" y="215088"/>
                  <a:pt x="1170314" y="219824"/>
                </a:cubicBezTo>
                <a:lnTo>
                  <a:pt x="1184799" y="224282"/>
                </a:lnTo>
                <a:lnTo>
                  <a:pt x="1195941" y="232083"/>
                </a:lnTo>
                <a:cubicBezTo>
                  <a:pt x="1195569" y="239884"/>
                  <a:pt x="1195198" y="247686"/>
                  <a:pt x="1194826" y="255487"/>
                </a:cubicBezTo>
                <a:lnTo>
                  <a:pt x="1208197" y="251029"/>
                </a:lnTo>
                <a:lnTo>
                  <a:pt x="1226024" y="247686"/>
                </a:lnTo>
                <a:lnTo>
                  <a:pt x="1236052" y="230969"/>
                </a:lnTo>
                <a:lnTo>
                  <a:pt x="1254993" y="213138"/>
                </a:lnTo>
                <a:lnTo>
                  <a:pt x="1271706" y="218710"/>
                </a:lnTo>
                <a:lnTo>
                  <a:pt x="1281734" y="227625"/>
                </a:lnTo>
                <a:cubicBezTo>
                  <a:pt x="1281455" y="234591"/>
                  <a:pt x="1280898" y="241835"/>
                  <a:pt x="1280620" y="248800"/>
                </a:cubicBezTo>
                <a:lnTo>
                  <a:pt x="1300675" y="248800"/>
                </a:lnTo>
                <a:lnTo>
                  <a:pt x="1330759" y="248800"/>
                </a:lnTo>
                <a:lnTo>
                  <a:pt x="1346357" y="237656"/>
                </a:lnTo>
                <a:lnTo>
                  <a:pt x="1357499" y="222053"/>
                </a:lnTo>
                <a:lnTo>
                  <a:pt x="1370870" y="207565"/>
                </a:lnTo>
                <a:lnTo>
                  <a:pt x="1382012" y="190849"/>
                </a:lnTo>
                <a:lnTo>
                  <a:pt x="1404017" y="169953"/>
                </a:lnTo>
                <a:lnTo>
                  <a:pt x="1423237" y="176361"/>
                </a:lnTo>
                <a:lnTo>
                  <a:pt x="1436608" y="185277"/>
                </a:lnTo>
                <a:cubicBezTo>
                  <a:pt x="1436886" y="190570"/>
                  <a:pt x="1437443" y="195585"/>
                  <a:pt x="1437722" y="200879"/>
                </a:cubicBezTo>
                <a:lnTo>
                  <a:pt x="1419895" y="214252"/>
                </a:lnTo>
                <a:lnTo>
                  <a:pt x="1409867" y="224282"/>
                </a:lnTo>
                <a:lnTo>
                  <a:pt x="1416552" y="235427"/>
                </a:lnTo>
                <a:lnTo>
                  <a:pt x="1426580" y="244342"/>
                </a:lnTo>
                <a:cubicBezTo>
                  <a:pt x="1424630" y="248521"/>
                  <a:pt x="1422959" y="252422"/>
                  <a:pt x="1421009" y="256601"/>
                </a:cubicBezTo>
                <a:lnTo>
                  <a:pt x="1399839" y="254372"/>
                </a:lnTo>
                <a:lnTo>
                  <a:pt x="1383126" y="254372"/>
                </a:lnTo>
                <a:lnTo>
                  <a:pt x="1373098" y="263288"/>
                </a:lnTo>
                <a:lnTo>
                  <a:pt x="1368641" y="276661"/>
                </a:lnTo>
                <a:lnTo>
                  <a:pt x="1368641" y="295607"/>
                </a:lnTo>
                <a:lnTo>
                  <a:pt x="1371984" y="307866"/>
                </a:lnTo>
                <a:lnTo>
                  <a:pt x="1396496" y="296721"/>
                </a:lnTo>
                <a:lnTo>
                  <a:pt x="1422123" y="301179"/>
                </a:lnTo>
                <a:lnTo>
                  <a:pt x="1441064" y="283348"/>
                </a:lnTo>
                <a:lnTo>
                  <a:pt x="1463348" y="275547"/>
                </a:lnTo>
                <a:lnTo>
                  <a:pt x="1486746" y="256601"/>
                </a:lnTo>
                <a:lnTo>
                  <a:pt x="1476719" y="247686"/>
                </a:lnTo>
                <a:lnTo>
                  <a:pt x="1460006" y="232083"/>
                </a:lnTo>
                <a:lnTo>
                  <a:pt x="1470033" y="213138"/>
                </a:lnTo>
                <a:lnTo>
                  <a:pt x="1476719" y="190849"/>
                </a:lnTo>
                <a:lnTo>
                  <a:pt x="1500117" y="179704"/>
                </a:lnTo>
                <a:lnTo>
                  <a:pt x="1512373" y="199764"/>
                </a:lnTo>
                <a:lnTo>
                  <a:pt x="1531314" y="185277"/>
                </a:lnTo>
                <a:lnTo>
                  <a:pt x="1550256" y="167445"/>
                </a:lnTo>
                <a:lnTo>
                  <a:pt x="1576997" y="161873"/>
                </a:lnTo>
                <a:lnTo>
                  <a:pt x="1609308" y="158530"/>
                </a:lnTo>
                <a:lnTo>
                  <a:pt x="1649419" y="159644"/>
                </a:lnTo>
                <a:lnTo>
                  <a:pt x="1651648" y="184162"/>
                </a:lnTo>
                <a:lnTo>
                  <a:pt x="1673932" y="207565"/>
                </a:lnTo>
                <a:lnTo>
                  <a:pt x="1685074" y="223168"/>
                </a:lnTo>
                <a:cubicBezTo>
                  <a:pt x="1684703" y="229483"/>
                  <a:pt x="1684331" y="235798"/>
                  <a:pt x="1683960" y="242113"/>
                </a:cubicBezTo>
                <a:lnTo>
                  <a:pt x="1673932" y="254372"/>
                </a:lnTo>
                <a:lnTo>
                  <a:pt x="1661676" y="267746"/>
                </a:lnTo>
                <a:lnTo>
                  <a:pt x="1669475" y="281119"/>
                </a:lnTo>
                <a:lnTo>
                  <a:pt x="1691759" y="287806"/>
                </a:lnTo>
                <a:lnTo>
                  <a:pt x="1702901" y="293378"/>
                </a:lnTo>
                <a:lnTo>
                  <a:pt x="1700673" y="333498"/>
                </a:lnTo>
                <a:lnTo>
                  <a:pt x="1717386" y="334612"/>
                </a:lnTo>
                <a:lnTo>
                  <a:pt x="1734098" y="353558"/>
                </a:lnTo>
                <a:lnTo>
                  <a:pt x="1755268" y="369160"/>
                </a:lnTo>
                <a:cubicBezTo>
                  <a:pt x="1754897" y="376590"/>
                  <a:pt x="1754525" y="384019"/>
                  <a:pt x="1754154" y="391449"/>
                </a:cubicBezTo>
                <a:lnTo>
                  <a:pt x="1743569" y="454694"/>
                </a:lnTo>
                <a:lnTo>
                  <a:pt x="1688138" y="468346"/>
                </a:lnTo>
                <a:lnTo>
                  <a:pt x="1683960" y="510695"/>
                </a:lnTo>
                <a:lnTo>
                  <a:pt x="1695102" y="524068"/>
                </a:lnTo>
                <a:lnTo>
                  <a:pt x="1708472" y="536327"/>
                </a:lnTo>
                <a:lnTo>
                  <a:pt x="1725185" y="538556"/>
                </a:lnTo>
                <a:lnTo>
                  <a:pt x="1746355" y="529641"/>
                </a:lnTo>
                <a:cubicBezTo>
                  <a:pt x="1747747" y="535491"/>
                  <a:pt x="1749419" y="541621"/>
                  <a:pt x="1750811" y="547472"/>
                </a:cubicBezTo>
                <a:cubicBezTo>
                  <a:pt x="1749140" y="555273"/>
                  <a:pt x="1747190" y="563074"/>
                  <a:pt x="1745240" y="570875"/>
                </a:cubicBezTo>
                <a:lnTo>
                  <a:pt x="1745240" y="593164"/>
                </a:lnTo>
                <a:lnTo>
                  <a:pt x="1757497" y="605423"/>
                </a:lnTo>
                <a:lnTo>
                  <a:pt x="1775324" y="615453"/>
                </a:lnTo>
                <a:lnTo>
                  <a:pt x="1792037" y="627712"/>
                </a:lnTo>
                <a:cubicBezTo>
                  <a:pt x="1793987" y="635234"/>
                  <a:pt x="1795658" y="642757"/>
                  <a:pt x="1797608" y="650001"/>
                </a:cubicBezTo>
                <a:lnTo>
                  <a:pt x="1813207" y="655573"/>
                </a:lnTo>
                <a:cubicBezTo>
                  <a:pt x="1816271" y="659752"/>
                  <a:pt x="1819056" y="663653"/>
                  <a:pt x="1822120" y="667832"/>
                </a:cubicBezTo>
                <a:lnTo>
                  <a:pt x="1807636" y="689006"/>
                </a:lnTo>
                <a:lnTo>
                  <a:pt x="1798722" y="703494"/>
                </a:lnTo>
                <a:lnTo>
                  <a:pt x="1808750" y="720211"/>
                </a:lnTo>
                <a:lnTo>
                  <a:pt x="1805407" y="734699"/>
                </a:lnTo>
                <a:lnTo>
                  <a:pt x="1795379" y="752530"/>
                </a:lnTo>
                <a:lnTo>
                  <a:pt x="1778666" y="751415"/>
                </a:lnTo>
                <a:lnTo>
                  <a:pt x="1758611" y="760331"/>
                </a:lnTo>
                <a:lnTo>
                  <a:pt x="1745240" y="774819"/>
                </a:lnTo>
                <a:lnTo>
                  <a:pt x="1725185" y="783734"/>
                </a:lnTo>
                <a:cubicBezTo>
                  <a:pt x="1726299" y="792371"/>
                  <a:pt x="1727413" y="800730"/>
                  <a:pt x="1728527" y="809367"/>
                </a:cubicBezTo>
                <a:lnTo>
                  <a:pt x="1704015" y="811596"/>
                </a:lnTo>
                <a:cubicBezTo>
                  <a:pt x="1700951" y="806859"/>
                  <a:pt x="1698166" y="801844"/>
                  <a:pt x="1695102" y="797108"/>
                </a:cubicBezTo>
                <a:lnTo>
                  <a:pt x="1678389" y="789307"/>
                </a:lnTo>
                <a:lnTo>
                  <a:pt x="1661676" y="802680"/>
                </a:lnTo>
                <a:lnTo>
                  <a:pt x="1637999" y="816053"/>
                </a:lnTo>
                <a:lnTo>
                  <a:pt x="1620450" y="817168"/>
                </a:lnTo>
                <a:lnTo>
                  <a:pt x="1605966" y="816053"/>
                </a:lnTo>
                <a:lnTo>
                  <a:pt x="1593710" y="820511"/>
                </a:lnTo>
                <a:lnTo>
                  <a:pt x="1587024" y="828312"/>
                </a:lnTo>
                <a:lnTo>
                  <a:pt x="1585910" y="839457"/>
                </a:lnTo>
                <a:lnTo>
                  <a:pt x="1579225" y="850601"/>
                </a:lnTo>
                <a:lnTo>
                  <a:pt x="1559169" y="851716"/>
                </a:lnTo>
                <a:lnTo>
                  <a:pt x="1548027" y="851716"/>
                </a:lnTo>
                <a:cubicBezTo>
                  <a:pt x="1547656" y="846887"/>
                  <a:pt x="1547284" y="842057"/>
                  <a:pt x="1546913" y="837228"/>
                </a:cubicBezTo>
                <a:lnTo>
                  <a:pt x="1542456" y="827198"/>
                </a:lnTo>
                <a:lnTo>
                  <a:pt x="1536885" y="819397"/>
                </a:lnTo>
                <a:lnTo>
                  <a:pt x="1520172" y="817168"/>
                </a:lnTo>
                <a:lnTo>
                  <a:pt x="1502345" y="821626"/>
                </a:lnTo>
                <a:cubicBezTo>
                  <a:pt x="1502052" y="821432"/>
                  <a:pt x="1501939" y="821518"/>
                  <a:pt x="1501788" y="821626"/>
                </a:cubicBezTo>
                <a:lnTo>
                  <a:pt x="1491203" y="830541"/>
                </a:lnTo>
                <a:lnTo>
                  <a:pt x="1487861" y="841686"/>
                </a:lnTo>
                <a:cubicBezTo>
                  <a:pt x="1487025" y="847258"/>
                  <a:pt x="1486468" y="852830"/>
                  <a:pt x="1485632" y="858402"/>
                </a:cubicBezTo>
                <a:lnTo>
                  <a:pt x="1477833" y="868432"/>
                </a:lnTo>
                <a:lnTo>
                  <a:pt x="1488975" y="878462"/>
                </a:lnTo>
                <a:lnTo>
                  <a:pt x="1501231" y="878462"/>
                </a:lnTo>
                <a:lnTo>
                  <a:pt x="1517944" y="876233"/>
                </a:lnTo>
                <a:lnTo>
                  <a:pt x="1527972" y="885149"/>
                </a:lnTo>
                <a:lnTo>
                  <a:pt x="1527972" y="899637"/>
                </a:lnTo>
                <a:lnTo>
                  <a:pt x="1548027" y="908552"/>
                </a:lnTo>
                <a:lnTo>
                  <a:pt x="1544685" y="948672"/>
                </a:lnTo>
                <a:lnTo>
                  <a:pt x="1530200" y="948672"/>
                </a:lnTo>
                <a:lnTo>
                  <a:pt x="1513487" y="947558"/>
                </a:lnTo>
                <a:lnTo>
                  <a:pt x="1502345" y="957588"/>
                </a:lnTo>
                <a:lnTo>
                  <a:pt x="1493432" y="967618"/>
                </a:lnTo>
                <a:lnTo>
                  <a:pt x="1483404" y="962046"/>
                </a:lnTo>
                <a:lnTo>
                  <a:pt x="1473376" y="956474"/>
                </a:lnTo>
                <a:lnTo>
                  <a:pt x="1458892" y="957588"/>
                </a:lnTo>
                <a:lnTo>
                  <a:pt x="1446635" y="966504"/>
                </a:lnTo>
                <a:lnTo>
                  <a:pt x="1435493" y="975419"/>
                </a:lnTo>
                <a:lnTo>
                  <a:pt x="1418780" y="972076"/>
                </a:lnTo>
                <a:lnTo>
                  <a:pt x="1409867" y="976534"/>
                </a:lnTo>
                <a:lnTo>
                  <a:pt x="1400953" y="987678"/>
                </a:lnTo>
                <a:cubicBezTo>
                  <a:pt x="1403182" y="992415"/>
                  <a:pt x="1405410" y="997430"/>
                  <a:pt x="1407638" y="1002166"/>
                </a:cubicBezTo>
                <a:lnTo>
                  <a:pt x="1395382" y="1014425"/>
                </a:lnTo>
                <a:lnTo>
                  <a:pt x="1380898" y="1016654"/>
                </a:lnTo>
                <a:lnTo>
                  <a:pt x="1363070" y="1018883"/>
                </a:lnTo>
                <a:lnTo>
                  <a:pt x="1346357" y="1017768"/>
                </a:lnTo>
                <a:lnTo>
                  <a:pt x="1349700" y="1029748"/>
                </a:lnTo>
                <a:lnTo>
                  <a:pt x="1359449" y="1042286"/>
                </a:lnTo>
                <a:lnTo>
                  <a:pt x="1359728" y="1042286"/>
                </a:lnTo>
                <a:lnTo>
                  <a:pt x="1364185" y="1055659"/>
                </a:lnTo>
                <a:lnTo>
                  <a:pt x="1343015" y="1064575"/>
                </a:lnTo>
                <a:lnTo>
                  <a:pt x="1331873" y="1069033"/>
                </a:lnTo>
                <a:lnTo>
                  <a:pt x="1316274" y="1070147"/>
                </a:lnTo>
                <a:lnTo>
                  <a:pt x="1295104" y="1071262"/>
                </a:lnTo>
                <a:lnTo>
                  <a:pt x="1289533" y="1081292"/>
                </a:lnTo>
                <a:lnTo>
                  <a:pt x="1285077" y="1093551"/>
                </a:lnTo>
                <a:cubicBezTo>
                  <a:pt x="1283962" y="1098287"/>
                  <a:pt x="1282848" y="1103302"/>
                  <a:pt x="1281734" y="1108038"/>
                </a:cubicBezTo>
                <a:lnTo>
                  <a:pt x="1278391" y="1121412"/>
                </a:lnTo>
                <a:lnTo>
                  <a:pt x="1289533" y="1133671"/>
                </a:lnTo>
                <a:lnTo>
                  <a:pt x="1297333" y="1142586"/>
                </a:lnTo>
                <a:lnTo>
                  <a:pt x="1287305" y="1153731"/>
                </a:lnTo>
                <a:lnTo>
                  <a:pt x="1276163" y="1163761"/>
                </a:lnTo>
                <a:lnTo>
                  <a:pt x="1257222" y="1153731"/>
                </a:lnTo>
                <a:lnTo>
                  <a:pt x="1243851" y="1150387"/>
                </a:lnTo>
                <a:lnTo>
                  <a:pt x="1228252" y="1151502"/>
                </a:lnTo>
                <a:lnTo>
                  <a:pt x="1221567" y="1165990"/>
                </a:lnTo>
                <a:lnTo>
                  <a:pt x="1233823" y="1173791"/>
                </a:lnTo>
                <a:lnTo>
                  <a:pt x="1242737" y="1180477"/>
                </a:lnTo>
                <a:lnTo>
                  <a:pt x="1231595" y="1186050"/>
                </a:lnTo>
                <a:lnTo>
                  <a:pt x="1221567" y="1197194"/>
                </a:lnTo>
                <a:cubicBezTo>
                  <a:pt x="1222403" y="1201652"/>
                  <a:pt x="1222960" y="1206110"/>
                  <a:pt x="1223796" y="1210567"/>
                </a:cubicBezTo>
                <a:lnTo>
                  <a:pt x="1233823" y="1222826"/>
                </a:lnTo>
                <a:lnTo>
                  <a:pt x="1247194" y="1228399"/>
                </a:lnTo>
                <a:lnTo>
                  <a:pt x="1263907" y="1229513"/>
                </a:lnTo>
                <a:lnTo>
                  <a:pt x="1275049" y="1232856"/>
                </a:lnTo>
                <a:lnTo>
                  <a:pt x="1287305" y="1239543"/>
                </a:lnTo>
                <a:cubicBezTo>
                  <a:pt x="1288698" y="1244001"/>
                  <a:pt x="1290369" y="1248459"/>
                  <a:pt x="1291762" y="1252916"/>
                </a:cubicBezTo>
                <a:lnTo>
                  <a:pt x="1297333" y="1265175"/>
                </a:lnTo>
                <a:lnTo>
                  <a:pt x="1317388" y="1266290"/>
                </a:lnTo>
                <a:lnTo>
                  <a:pt x="1309589" y="1283006"/>
                </a:lnTo>
                <a:lnTo>
                  <a:pt x="1309589" y="1298609"/>
                </a:lnTo>
                <a:lnTo>
                  <a:pt x="1315160" y="1314211"/>
                </a:lnTo>
                <a:lnTo>
                  <a:pt x="1308475" y="1322012"/>
                </a:lnTo>
                <a:lnTo>
                  <a:pt x="1302904" y="1330928"/>
                </a:lnTo>
                <a:lnTo>
                  <a:pt x="1291762" y="1315325"/>
                </a:lnTo>
                <a:lnTo>
                  <a:pt x="1282570" y="1304181"/>
                </a:lnTo>
                <a:lnTo>
                  <a:pt x="1277277" y="1311982"/>
                </a:lnTo>
                <a:lnTo>
                  <a:pt x="1273935" y="1320898"/>
                </a:lnTo>
                <a:cubicBezTo>
                  <a:pt x="1273656" y="1324241"/>
                  <a:pt x="1273099" y="1327584"/>
                  <a:pt x="1272820" y="1330928"/>
                </a:cubicBezTo>
                <a:lnTo>
                  <a:pt x="1265021" y="1338729"/>
                </a:lnTo>
                <a:lnTo>
                  <a:pt x="1252765" y="1349873"/>
                </a:lnTo>
                <a:lnTo>
                  <a:pt x="1239394" y="1344301"/>
                </a:lnTo>
                <a:lnTo>
                  <a:pt x="1227138" y="1338729"/>
                </a:lnTo>
                <a:lnTo>
                  <a:pt x="1215996" y="1333157"/>
                </a:lnTo>
                <a:lnTo>
                  <a:pt x="1207083" y="1323126"/>
                </a:lnTo>
                <a:cubicBezTo>
                  <a:pt x="1206247" y="1318947"/>
                  <a:pt x="1206247" y="1314490"/>
                  <a:pt x="1204854" y="1310868"/>
                </a:cubicBezTo>
                <a:lnTo>
                  <a:pt x="1199005" y="1300838"/>
                </a:lnTo>
                <a:lnTo>
                  <a:pt x="1174771" y="1299166"/>
                </a:lnTo>
                <a:lnTo>
                  <a:pt x="1156108" y="1299444"/>
                </a:lnTo>
                <a:lnTo>
                  <a:pt x="1151373" y="1299723"/>
                </a:lnTo>
                <a:lnTo>
                  <a:pt x="1130203" y="1299723"/>
                </a:lnTo>
                <a:lnTo>
                  <a:pt x="1117947" y="1289693"/>
                </a:lnTo>
                <a:cubicBezTo>
                  <a:pt x="1115997" y="1283842"/>
                  <a:pt x="1114326" y="1277713"/>
                  <a:pt x="1112376" y="1271862"/>
                </a:cubicBezTo>
                <a:lnTo>
                  <a:pt x="1122404" y="1257374"/>
                </a:lnTo>
                <a:cubicBezTo>
                  <a:pt x="1121011" y="1255145"/>
                  <a:pt x="1119339" y="1252916"/>
                  <a:pt x="1117947" y="1250687"/>
                </a:cubicBezTo>
                <a:lnTo>
                  <a:pt x="1104576" y="1264061"/>
                </a:lnTo>
                <a:lnTo>
                  <a:pt x="1088978" y="1267404"/>
                </a:lnTo>
                <a:lnTo>
                  <a:pt x="1070036" y="1266290"/>
                </a:lnTo>
                <a:lnTo>
                  <a:pt x="1060008" y="1252916"/>
                </a:lnTo>
                <a:cubicBezTo>
                  <a:pt x="1060287" y="1249573"/>
                  <a:pt x="1060844" y="1246230"/>
                  <a:pt x="1061123" y="1242886"/>
                </a:cubicBezTo>
                <a:lnTo>
                  <a:pt x="1071150" y="1230627"/>
                </a:lnTo>
                <a:lnTo>
                  <a:pt x="1083407" y="1220597"/>
                </a:lnTo>
                <a:lnTo>
                  <a:pt x="1070036" y="1204995"/>
                </a:lnTo>
                <a:lnTo>
                  <a:pt x="1053323" y="1194965"/>
                </a:lnTo>
                <a:lnTo>
                  <a:pt x="1036610" y="1196080"/>
                </a:lnTo>
                <a:lnTo>
                  <a:pt x="1024354" y="1208338"/>
                </a:lnTo>
                <a:cubicBezTo>
                  <a:pt x="1022404" y="1213911"/>
                  <a:pt x="1020733" y="1219483"/>
                  <a:pt x="1018783" y="1225055"/>
                </a:cubicBezTo>
                <a:cubicBezTo>
                  <a:pt x="1017669" y="1229792"/>
                  <a:pt x="1016555" y="1234807"/>
                  <a:pt x="1015440" y="1239543"/>
                </a:cubicBezTo>
                <a:lnTo>
                  <a:pt x="1021011" y="1254031"/>
                </a:lnTo>
                <a:lnTo>
                  <a:pt x="1034382" y="1256260"/>
                </a:lnTo>
                <a:lnTo>
                  <a:pt x="1047752" y="1260717"/>
                </a:lnTo>
                <a:cubicBezTo>
                  <a:pt x="1048031" y="1265175"/>
                  <a:pt x="1048588" y="1269633"/>
                  <a:pt x="1048866" y="1274091"/>
                </a:cubicBezTo>
                <a:lnTo>
                  <a:pt x="1034382" y="1277434"/>
                </a:lnTo>
                <a:lnTo>
                  <a:pt x="1018783" y="1279663"/>
                </a:lnTo>
                <a:lnTo>
                  <a:pt x="1008755" y="1294151"/>
                </a:lnTo>
                <a:lnTo>
                  <a:pt x="996499" y="1303066"/>
                </a:lnTo>
                <a:lnTo>
                  <a:pt x="987586" y="1289693"/>
                </a:lnTo>
                <a:lnTo>
                  <a:pt x="992042" y="1277434"/>
                </a:lnTo>
                <a:cubicBezTo>
                  <a:pt x="992321" y="1272141"/>
                  <a:pt x="992878" y="1267126"/>
                  <a:pt x="993157" y="1261832"/>
                </a:cubicBezTo>
                <a:lnTo>
                  <a:pt x="986471" y="1251802"/>
                </a:lnTo>
                <a:lnTo>
                  <a:pt x="974215" y="1251802"/>
                </a:lnTo>
                <a:lnTo>
                  <a:pt x="959452" y="1246508"/>
                </a:lnTo>
                <a:lnTo>
                  <a:pt x="959452" y="1246230"/>
                </a:lnTo>
                <a:lnTo>
                  <a:pt x="948589" y="1249573"/>
                </a:lnTo>
                <a:lnTo>
                  <a:pt x="939675" y="1254031"/>
                </a:lnTo>
                <a:lnTo>
                  <a:pt x="936332" y="1264061"/>
                </a:lnTo>
                <a:lnTo>
                  <a:pt x="931876" y="1274091"/>
                </a:lnTo>
                <a:lnTo>
                  <a:pt x="915163" y="1267404"/>
                </a:lnTo>
                <a:lnTo>
                  <a:pt x="900678" y="1257374"/>
                </a:lnTo>
                <a:lnTo>
                  <a:pt x="885079" y="1248459"/>
                </a:lnTo>
                <a:lnTo>
                  <a:pt x="871709" y="1241772"/>
                </a:lnTo>
                <a:cubicBezTo>
                  <a:pt x="870316" y="1249294"/>
                  <a:pt x="868645" y="1256538"/>
                  <a:pt x="867252" y="1264061"/>
                </a:cubicBezTo>
                <a:lnTo>
                  <a:pt x="858339" y="1271862"/>
                </a:lnTo>
                <a:lnTo>
                  <a:pt x="843854" y="1269633"/>
                </a:lnTo>
                <a:lnTo>
                  <a:pt x="838283" y="1254031"/>
                </a:lnTo>
                <a:lnTo>
                  <a:pt x="830484" y="1240657"/>
                </a:lnTo>
                <a:lnTo>
                  <a:pt x="817113" y="1246230"/>
                </a:lnTo>
                <a:lnTo>
                  <a:pt x="804857" y="1251802"/>
                </a:lnTo>
                <a:cubicBezTo>
                  <a:pt x="805693" y="1257374"/>
                  <a:pt x="806250" y="1262946"/>
                  <a:pt x="807085" y="1268519"/>
                </a:cubicBezTo>
                <a:lnTo>
                  <a:pt x="803743" y="1285235"/>
                </a:lnTo>
                <a:lnTo>
                  <a:pt x="797058" y="1285235"/>
                </a:lnTo>
                <a:lnTo>
                  <a:pt x="782573" y="1276320"/>
                </a:lnTo>
                <a:lnTo>
                  <a:pt x="771431" y="1268519"/>
                </a:lnTo>
                <a:lnTo>
                  <a:pt x="756946" y="1258489"/>
                </a:lnTo>
                <a:lnTo>
                  <a:pt x="740233" y="1250687"/>
                </a:lnTo>
                <a:lnTo>
                  <a:pt x="722406" y="1261832"/>
                </a:lnTo>
                <a:lnTo>
                  <a:pt x="722406" y="1241772"/>
                </a:lnTo>
                <a:cubicBezTo>
                  <a:pt x="722685" y="1237314"/>
                  <a:pt x="723242" y="1232856"/>
                  <a:pt x="723521" y="1228399"/>
                </a:cubicBezTo>
                <a:lnTo>
                  <a:pt x="723521" y="1211682"/>
                </a:lnTo>
                <a:lnTo>
                  <a:pt x="716835" y="1202766"/>
                </a:lnTo>
                <a:lnTo>
                  <a:pt x="696780" y="1197194"/>
                </a:lnTo>
                <a:lnTo>
                  <a:pt x="687866" y="1189393"/>
                </a:lnTo>
                <a:lnTo>
                  <a:pt x="680067" y="1181592"/>
                </a:lnTo>
                <a:lnTo>
                  <a:pt x="684524" y="1169333"/>
                </a:lnTo>
                <a:lnTo>
                  <a:pt x="692323" y="1160417"/>
                </a:lnTo>
                <a:lnTo>
                  <a:pt x="686752" y="1147044"/>
                </a:lnTo>
                <a:lnTo>
                  <a:pt x="677838" y="1134785"/>
                </a:lnTo>
                <a:lnTo>
                  <a:pt x="668925" y="1126984"/>
                </a:lnTo>
                <a:lnTo>
                  <a:pt x="660011" y="1120297"/>
                </a:lnTo>
                <a:cubicBezTo>
                  <a:pt x="659733" y="1113889"/>
                  <a:pt x="659176" y="1107760"/>
                  <a:pt x="658897" y="1101352"/>
                </a:cubicBezTo>
                <a:lnTo>
                  <a:pt x="653326" y="1086864"/>
                </a:lnTo>
                <a:cubicBezTo>
                  <a:pt x="653047" y="1082127"/>
                  <a:pt x="652490" y="1077112"/>
                  <a:pt x="652212" y="1072376"/>
                </a:cubicBezTo>
                <a:lnTo>
                  <a:pt x="649983" y="1056774"/>
                </a:lnTo>
                <a:lnTo>
                  <a:pt x="640234" y="1044793"/>
                </a:lnTo>
                <a:lnTo>
                  <a:pt x="639976" y="1044588"/>
                </a:lnTo>
                <a:lnTo>
                  <a:pt x="628846" y="1030671"/>
                </a:lnTo>
                <a:lnTo>
                  <a:pt x="617716" y="1011745"/>
                </a:lnTo>
                <a:lnTo>
                  <a:pt x="603247" y="998385"/>
                </a:lnTo>
                <a:lnTo>
                  <a:pt x="588778" y="996158"/>
                </a:lnTo>
                <a:lnTo>
                  <a:pt x="572083" y="1002838"/>
                </a:lnTo>
                <a:lnTo>
                  <a:pt x="562065" y="979458"/>
                </a:lnTo>
                <a:lnTo>
                  <a:pt x="550935" y="978345"/>
                </a:lnTo>
                <a:lnTo>
                  <a:pt x="543144" y="987251"/>
                </a:lnTo>
                <a:cubicBezTo>
                  <a:pt x="542866" y="991983"/>
                  <a:pt x="542310" y="996993"/>
                  <a:pt x="542031" y="1001725"/>
                </a:cubicBezTo>
                <a:lnTo>
                  <a:pt x="516432" y="1008405"/>
                </a:lnTo>
                <a:lnTo>
                  <a:pt x="496398" y="1013971"/>
                </a:lnTo>
                <a:lnTo>
                  <a:pt x="487494" y="982798"/>
                </a:lnTo>
                <a:lnTo>
                  <a:pt x="477477" y="961645"/>
                </a:lnTo>
                <a:lnTo>
                  <a:pt x="464678" y="936038"/>
                </a:lnTo>
                <a:lnTo>
                  <a:pt x="464121" y="936038"/>
                </a:lnTo>
                <a:lnTo>
                  <a:pt x="447426" y="946058"/>
                </a:lnTo>
                <a:lnTo>
                  <a:pt x="432957" y="942718"/>
                </a:lnTo>
                <a:lnTo>
                  <a:pt x="419601" y="950511"/>
                </a:lnTo>
                <a:lnTo>
                  <a:pt x="414036" y="960531"/>
                </a:lnTo>
                <a:lnTo>
                  <a:pt x="409584" y="970551"/>
                </a:lnTo>
                <a:lnTo>
                  <a:pt x="405132" y="981685"/>
                </a:lnTo>
                <a:lnTo>
                  <a:pt x="387324" y="971665"/>
                </a:lnTo>
                <a:lnTo>
                  <a:pt x="375081" y="961645"/>
                </a:lnTo>
                <a:lnTo>
                  <a:pt x="366177" y="986138"/>
                </a:lnTo>
                <a:lnTo>
                  <a:pt x="360612" y="1002838"/>
                </a:lnTo>
                <a:lnTo>
                  <a:pt x="357273" y="1018425"/>
                </a:lnTo>
                <a:lnTo>
                  <a:pt x="350595" y="1035125"/>
                </a:lnTo>
                <a:lnTo>
                  <a:pt x="341691" y="1055165"/>
                </a:lnTo>
                <a:lnTo>
                  <a:pt x="332787" y="1074091"/>
                </a:lnTo>
                <a:lnTo>
                  <a:pt x="323605" y="1088565"/>
                </a:lnTo>
                <a:lnTo>
                  <a:pt x="310527" y="1081885"/>
                </a:lnTo>
                <a:lnTo>
                  <a:pt x="307188" y="1064071"/>
                </a:lnTo>
                <a:lnTo>
                  <a:pt x="307188" y="1046258"/>
                </a:lnTo>
                <a:cubicBezTo>
                  <a:pt x="306354" y="1040413"/>
                  <a:pt x="305797" y="1034290"/>
                  <a:pt x="304962" y="1028445"/>
                </a:cubicBezTo>
                <a:lnTo>
                  <a:pt x="296058" y="1023991"/>
                </a:lnTo>
                <a:lnTo>
                  <a:pt x="283815" y="1021765"/>
                </a:lnTo>
                <a:lnTo>
                  <a:pt x="282702" y="998385"/>
                </a:lnTo>
                <a:cubicBezTo>
                  <a:pt x="281868" y="991983"/>
                  <a:pt x="281311" y="985860"/>
                  <a:pt x="280476" y="979458"/>
                </a:cubicBezTo>
                <a:lnTo>
                  <a:pt x="270459" y="972778"/>
                </a:lnTo>
                <a:lnTo>
                  <a:pt x="258216" y="979458"/>
                </a:lnTo>
                <a:lnTo>
                  <a:pt x="244860" y="979458"/>
                </a:lnTo>
                <a:cubicBezTo>
                  <a:pt x="244025" y="976396"/>
                  <a:pt x="243469" y="973613"/>
                  <a:pt x="242634" y="970551"/>
                </a:cubicBezTo>
                <a:cubicBezTo>
                  <a:pt x="241521" y="964706"/>
                  <a:pt x="240408" y="958583"/>
                  <a:pt x="239295" y="952738"/>
                </a:cubicBezTo>
                <a:cubicBezTo>
                  <a:pt x="236791" y="948563"/>
                  <a:pt x="234008" y="944666"/>
                  <a:pt x="231504" y="940491"/>
                </a:cubicBezTo>
                <a:lnTo>
                  <a:pt x="218148" y="954965"/>
                </a:lnTo>
                <a:lnTo>
                  <a:pt x="204792" y="964985"/>
                </a:lnTo>
                <a:lnTo>
                  <a:pt x="192549" y="978345"/>
                </a:lnTo>
                <a:lnTo>
                  <a:pt x="178080" y="987251"/>
                </a:lnTo>
                <a:lnTo>
                  <a:pt x="178080" y="1003951"/>
                </a:lnTo>
                <a:cubicBezTo>
                  <a:pt x="178358" y="1009796"/>
                  <a:pt x="178915" y="1015920"/>
                  <a:pt x="179193" y="1021765"/>
                </a:cubicBezTo>
                <a:lnTo>
                  <a:pt x="169176" y="1030671"/>
                </a:lnTo>
                <a:lnTo>
                  <a:pt x="169176" y="1045145"/>
                </a:lnTo>
                <a:cubicBezTo>
                  <a:pt x="168898" y="1049877"/>
                  <a:pt x="168341" y="1054886"/>
                  <a:pt x="168063" y="1059618"/>
                </a:cubicBezTo>
                <a:lnTo>
                  <a:pt x="156933" y="1069638"/>
                </a:lnTo>
                <a:cubicBezTo>
                  <a:pt x="154429" y="1074091"/>
                  <a:pt x="151646" y="1078545"/>
                  <a:pt x="149142" y="1082998"/>
                </a:cubicBezTo>
                <a:lnTo>
                  <a:pt x="142464" y="1096358"/>
                </a:lnTo>
                <a:lnTo>
                  <a:pt x="125769" y="1096358"/>
                </a:lnTo>
                <a:lnTo>
                  <a:pt x="109074" y="1094132"/>
                </a:lnTo>
                <a:lnTo>
                  <a:pt x="91266" y="1093018"/>
                </a:lnTo>
                <a:lnTo>
                  <a:pt x="85701" y="1085225"/>
                </a:lnTo>
                <a:lnTo>
                  <a:pt x="71232" y="1086338"/>
                </a:lnTo>
                <a:lnTo>
                  <a:pt x="58989" y="1087452"/>
                </a:lnTo>
                <a:lnTo>
                  <a:pt x="50085" y="1100812"/>
                </a:lnTo>
                <a:lnTo>
                  <a:pt x="42572" y="1117233"/>
                </a:lnTo>
                <a:lnTo>
                  <a:pt x="30051" y="1106378"/>
                </a:lnTo>
                <a:lnTo>
                  <a:pt x="33390" y="1093018"/>
                </a:lnTo>
                <a:lnTo>
                  <a:pt x="36729" y="1079658"/>
                </a:lnTo>
                <a:lnTo>
                  <a:pt x="24486" y="1071865"/>
                </a:lnTo>
                <a:lnTo>
                  <a:pt x="13356" y="1065185"/>
                </a:lnTo>
                <a:lnTo>
                  <a:pt x="21147" y="1051825"/>
                </a:lnTo>
                <a:lnTo>
                  <a:pt x="28938" y="1039578"/>
                </a:lnTo>
                <a:lnTo>
                  <a:pt x="33390" y="1028445"/>
                </a:lnTo>
                <a:cubicBezTo>
                  <a:pt x="33668" y="1024826"/>
                  <a:pt x="34225" y="1020930"/>
                  <a:pt x="34503" y="1017311"/>
                </a:cubicBezTo>
                <a:lnTo>
                  <a:pt x="23373" y="1005065"/>
                </a:lnTo>
                <a:lnTo>
                  <a:pt x="13356" y="997271"/>
                </a:lnTo>
                <a:lnTo>
                  <a:pt x="4452" y="989478"/>
                </a:lnTo>
                <a:cubicBezTo>
                  <a:pt x="3617" y="985025"/>
                  <a:pt x="3061" y="980571"/>
                  <a:pt x="2226" y="976118"/>
                </a:cubicBezTo>
                <a:lnTo>
                  <a:pt x="0" y="959418"/>
                </a:lnTo>
                <a:lnTo>
                  <a:pt x="0" y="937708"/>
                </a:lnTo>
                <a:lnTo>
                  <a:pt x="14469" y="929358"/>
                </a:lnTo>
                <a:lnTo>
                  <a:pt x="20034" y="917111"/>
                </a:lnTo>
                <a:lnTo>
                  <a:pt x="11130" y="904864"/>
                </a:lnTo>
                <a:lnTo>
                  <a:pt x="2226" y="894844"/>
                </a:lnTo>
                <a:lnTo>
                  <a:pt x="8904" y="882598"/>
                </a:lnTo>
                <a:lnTo>
                  <a:pt x="17808" y="878144"/>
                </a:lnTo>
                <a:lnTo>
                  <a:pt x="32277" y="878144"/>
                </a:lnTo>
                <a:lnTo>
                  <a:pt x="33390" y="861444"/>
                </a:lnTo>
                <a:lnTo>
                  <a:pt x="37842" y="850311"/>
                </a:lnTo>
                <a:lnTo>
                  <a:pt x="46746" y="838064"/>
                </a:lnTo>
                <a:lnTo>
                  <a:pt x="43407" y="820251"/>
                </a:lnTo>
                <a:lnTo>
                  <a:pt x="40068" y="806891"/>
                </a:lnTo>
                <a:lnTo>
                  <a:pt x="46746" y="794644"/>
                </a:lnTo>
                <a:lnTo>
                  <a:pt x="56763" y="780171"/>
                </a:lnTo>
                <a:lnTo>
                  <a:pt x="66780" y="766811"/>
                </a:lnTo>
                <a:lnTo>
                  <a:pt x="81249" y="759017"/>
                </a:lnTo>
                <a:lnTo>
                  <a:pt x="96831" y="752337"/>
                </a:lnTo>
                <a:lnTo>
                  <a:pt x="96831" y="733411"/>
                </a:lnTo>
                <a:lnTo>
                  <a:pt x="95718" y="721164"/>
                </a:lnTo>
                <a:lnTo>
                  <a:pt x="96831" y="702237"/>
                </a:lnTo>
                <a:lnTo>
                  <a:pt x="106848" y="710030"/>
                </a:lnTo>
                <a:lnTo>
                  <a:pt x="116865" y="718937"/>
                </a:lnTo>
                <a:lnTo>
                  <a:pt x="124656" y="728957"/>
                </a:lnTo>
                <a:lnTo>
                  <a:pt x="139125" y="731184"/>
                </a:lnTo>
                <a:lnTo>
                  <a:pt x="150255" y="728957"/>
                </a:lnTo>
                <a:lnTo>
                  <a:pt x="156933" y="718937"/>
                </a:lnTo>
                <a:lnTo>
                  <a:pt x="152481" y="707804"/>
                </a:lnTo>
                <a:lnTo>
                  <a:pt x="146916" y="695557"/>
                </a:lnTo>
                <a:lnTo>
                  <a:pt x="156895" y="679475"/>
                </a:lnTo>
                <a:cubicBezTo>
                  <a:pt x="156537" y="674816"/>
                  <a:pt x="156178" y="670156"/>
                  <a:pt x="155820" y="665497"/>
                </a:cubicBezTo>
                <a:lnTo>
                  <a:pt x="154707" y="649910"/>
                </a:lnTo>
                <a:lnTo>
                  <a:pt x="153594" y="637664"/>
                </a:lnTo>
                <a:lnTo>
                  <a:pt x="144690" y="628757"/>
                </a:lnTo>
                <a:lnTo>
                  <a:pt x="140238" y="613170"/>
                </a:lnTo>
                <a:lnTo>
                  <a:pt x="141351" y="603150"/>
                </a:lnTo>
                <a:lnTo>
                  <a:pt x="144690" y="592017"/>
                </a:lnTo>
                <a:lnTo>
                  <a:pt x="152481" y="587563"/>
                </a:lnTo>
                <a:lnTo>
                  <a:pt x="156933" y="576430"/>
                </a:lnTo>
                <a:lnTo>
                  <a:pt x="156933" y="561957"/>
                </a:lnTo>
                <a:lnTo>
                  <a:pt x="153594" y="549154"/>
                </a:lnTo>
                <a:lnTo>
                  <a:pt x="142464" y="533010"/>
                </a:lnTo>
                <a:lnTo>
                  <a:pt x="129108" y="520763"/>
                </a:lnTo>
                <a:lnTo>
                  <a:pt x="117978" y="511857"/>
                </a:lnTo>
                <a:lnTo>
                  <a:pt x="111300" y="498496"/>
                </a:lnTo>
                <a:lnTo>
                  <a:pt x="121317" y="486250"/>
                </a:lnTo>
                <a:lnTo>
                  <a:pt x="136899" y="477343"/>
                </a:lnTo>
                <a:lnTo>
                  <a:pt x="156933" y="470663"/>
                </a:lnTo>
                <a:cubicBezTo>
                  <a:pt x="158881" y="466210"/>
                  <a:pt x="160550" y="461756"/>
                  <a:pt x="162498" y="457303"/>
                </a:cubicBezTo>
                <a:lnTo>
                  <a:pt x="169176" y="440603"/>
                </a:lnTo>
                <a:lnTo>
                  <a:pt x="179193" y="430583"/>
                </a:lnTo>
                <a:lnTo>
                  <a:pt x="190323" y="421676"/>
                </a:lnTo>
                <a:cubicBezTo>
                  <a:pt x="190045" y="418615"/>
                  <a:pt x="189488" y="415831"/>
                  <a:pt x="189210" y="412770"/>
                </a:cubicBezTo>
                <a:lnTo>
                  <a:pt x="189210" y="403863"/>
                </a:lnTo>
                <a:cubicBezTo>
                  <a:pt x="186984" y="399131"/>
                  <a:pt x="184758" y="394121"/>
                  <a:pt x="182532" y="389389"/>
                </a:cubicBezTo>
                <a:lnTo>
                  <a:pt x="174741" y="379369"/>
                </a:lnTo>
                <a:lnTo>
                  <a:pt x="168063" y="369349"/>
                </a:lnTo>
                <a:lnTo>
                  <a:pt x="168063" y="359329"/>
                </a:lnTo>
                <a:lnTo>
                  <a:pt x="169176" y="349309"/>
                </a:lnTo>
                <a:lnTo>
                  <a:pt x="166950" y="330661"/>
                </a:lnTo>
                <a:cubicBezTo>
                  <a:pt x="166857" y="330383"/>
                  <a:pt x="166765" y="330104"/>
                  <a:pt x="166672" y="329826"/>
                </a:cubicBezTo>
                <a:lnTo>
                  <a:pt x="163611" y="313683"/>
                </a:lnTo>
                <a:lnTo>
                  <a:pt x="161385" y="303663"/>
                </a:lnTo>
                <a:lnTo>
                  <a:pt x="156933" y="290303"/>
                </a:lnTo>
                <a:lnTo>
                  <a:pt x="150255" y="278056"/>
                </a:lnTo>
                <a:lnTo>
                  <a:pt x="139125" y="269149"/>
                </a:lnTo>
                <a:lnTo>
                  <a:pt x="121317" y="263582"/>
                </a:lnTo>
                <a:lnTo>
                  <a:pt x="122430" y="251336"/>
                </a:lnTo>
                <a:lnTo>
                  <a:pt x="111300" y="240202"/>
                </a:lnTo>
                <a:lnTo>
                  <a:pt x="96831" y="252449"/>
                </a:lnTo>
                <a:lnTo>
                  <a:pt x="87927" y="241316"/>
                </a:lnTo>
                <a:lnTo>
                  <a:pt x="86814" y="231296"/>
                </a:lnTo>
                <a:lnTo>
                  <a:pt x="85701" y="217936"/>
                </a:lnTo>
                <a:lnTo>
                  <a:pt x="76797" y="204576"/>
                </a:lnTo>
                <a:lnTo>
                  <a:pt x="66780" y="192329"/>
                </a:lnTo>
                <a:lnTo>
                  <a:pt x="74571" y="173402"/>
                </a:lnTo>
                <a:lnTo>
                  <a:pt x="87927" y="158929"/>
                </a:lnTo>
                <a:lnTo>
                  <a:pt x="100170" y="147795"/>
                </a:lnTo>
                <a:lnTo>
                  <a:pt x="115752" y="143342"/>
                </a:lnTo>
                <a:lnTo>
                  <a:pt x="124656" y="145569"/>
                </a:lnTo>
                <a:lnTo>
                  <a:pt x="136899" y="137775"/>
                </a:lnTo>
                <a:lnTo>
                  <a:pt x="150255" y="140002"/>
                </a:lnTo>
                <a:lnTo>
                  <a:pt x="162776" y="144455"/>
                </a:lnTo>
                <a:lnTo>
                  <a:pt x="179471" y="135827"/>
                </a:lnTo>
                <a:lnTo>
                  <a:pt x="190323" y="127755"/>
                </a:lnTo>
                <a:lnTo>
                  <a:pt x="189210" y="115508"/>
                </a:lnTo>
                <a:lnTo>
                  <a:pt x="181419" y="105488"/>
                </a:lnTo>
                <a:cubicBezTo>
                  <a:pt x="180306" y="100757"/>
                  <a:pt x="179193" y="95747"/>
                  <a:pt x="178080" y="91015"/>
                </a:cubicBezTo>
                <a:lnTo>
                  <a:pt x="181419" y="74315"/>
                </a:lnTo>
                <a:lnTo>
                  <a:pt x="195888" y="56502"/>
                </a:lnTo>
                <a:lnTo>
                  <a:pt x="208131" y="44255"/>
                </a:lnTo>
                <a:lnTo>
                  <a:pt x="222600" y="32008"/>
                </a:lnTo>
                <a:lnTo>
                  <a:pt x="230391" y="39802"/>
                </a:lnTo>
                <a:lnTo>
                  <a:pt x="240408" y="46482"/>
                </a:lnTo>
                <a:lnTo>
                  <a:pt x="252651" y="39802"/>
                </a:lnTo>
                <a:lnTo>
                  <a:pt x="260442" y="33122"/>
                </a:lnTo>
                <a:lnTo>
                  <a:pt x="274911" y="32008"/>
                </a:lnTo>
                <a:lnTo>
                  <a:pt x="283815" y="18648"/>
                </a:lnTo>
                <a:lnTo>
                  <a:pt x="294945" y="3061"/>
                </a:lnTo>
                <a:lnTo>
                  <a:pt x="306075" y="835"/>
                </a:lnTo>
                <a:lnTo>
                  <a:pt x="321936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 cmpd="sng">
            <a:solidFill>
              <a:srgbClr val="C9D06E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273E8296-3C49-1F0A-FDF9-4F0399F9E30C}"/>
              </a:ext>
            </a:extLst>
          </p:cNvPr>
          <p:cNvSpPr txBox="1"/>
          <p:nvPr/>
        </p:nvSpPr>
        <p:spPr>
          <a:xfrm>
            <a:off x="1016240" y="2067323"/>
            <a:ext cx="8670120" cy="11589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800" b="1" spc="400" baseline="-2127" dirty="0">
                <a:solidFill>
                  <a:srgbClr val="C00000"/>
                </a:solidFill>
                <a:latin typeface="Cormorant Garamond SemiBold"/>
                <a:cs typeface="Calibri"/>
              </a:rPr>
              <a:t>Auvergne-Rhône-Alpes</a:t>
            </a:r>
            <a:endParaRPr lang="fr-FR" sz="9800" b="1" spc="400" dirty="0">
              <a:solidFill>
                <a:srgbClr val="C00000"/>
              </a:solidFill>
              <a:latin typeface="Cormorant Garamond SemiBold"/>
              <a:cs typeface="Calibri"/>
            </a:endParaRPr>
          </a:p>
        </p:txBody>
      </p:sp>
      <p:sp>
        <p:nvSpPr>
          <p:cNvPr id="66" name="object 9">
            <a:extLst>
              <a:ext uri="{FF2B5EF4-FFF2-40B4-BE49-F238E27FC236}">
                <a16:creationId xmlns:a16="http://schemas.microsoft.com/office/drawing/2014/main" id="{8B0DA4B6-86B8-DC8F-100D-1321B0337425}"/>
              </a:ext>
            </a:extLst>
          </p:cNvPr>
          <p:cNvSpPr txBox="1"/>
          <p:nvPr/>
        </p:nvSpPr>
        <p:spPr>
          <a:xfrm>
            <a:off x="15548026" y="6046376"/>
            <a:ext cx="139307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annecy</a:t>
            </a:r>
            <a:endParaRPr sz="1600" cap="all" err="1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71" name="Ellipse 70">
            <a:extLst>
              <a:ext uri="{FF2B5EF4-FFF2-40B4-BE49-F238E27FC236}">
                <a16:creationId xmlns:a16="http://schemas.microsoft.com/office/drawing/2014/main" id="{98C1B8EC-A2C6-45EA-9BE7-3D98FAA3D375}"/>
              </a:ext>
            </a:extLst>
          </p:cNvPr>
          <p:cNvSpPr/>
          <p:nvPr/>
        </p:nvSpPr>
        <p:spPr>
          <a:xfrm>
            <a:off x="13085332" y="7215872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8" name="Ellipse 47">
            <a:extLst>
              <a:ext uri="{FF2B5EF4-FFF2-40B4-BE49-F238E27FC236}">
                <a16:creationId xmlns:a16="http://schemas.microsoft.com/office/drawing/2014/main" id="{0EEBC56A-950F-88CF-7FF5-08E961AA939E}"/>
              </a:ext>
            </a:extLst>
          </p:cNvPr>
          <p:cNvSpPr/>
          <p:nvPr/>
        </p:nvSpPr>
        <p:spPr>
          <a:xfrm>
            <a:off x="16085627" y="6412279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Ellipse 18">
            <a:extLst>
              <a:ext uri="{FF2B5EF4-FFF2-40B4-BE49-F238E27FC236}">
                <a16:creationId xmlns:a16="http://schemas.microsoft.com/office/drawing/2014/main" id="{2AEF67E0-565B-7A9B-8B60-288DA823C9BA}"/>
              </a:ext>
            </a:extLst>
          </p:cNvPr>
          <p:cNvSpPr/>
          <p:nvPr/>
        </p:nvSpPr>
        <p:spPr>
          <a:xfrm>
            <a:off x="11477230" y="8191404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object 9">
            <a:extLst>
              <a:ext uri="{FF2B5EF4-FFF2-40B4-BE49-F238E27FC236}">
                <a16:creationId xmlns:a16="http://schemas.microsoft.com/office/drawing/2014/main" id="{037B107D-9875-C9C0-5FBB-FED6B28F0284}"/>
              </a:ext>
            </a:extLst>
          </p:cNvPr>
          <p:cNvSpPr txBox="1"/>
          <p:nvPr/>
        </p:nvSpPr>
        <p:spPr>
          <a:xfrm>
            <a:off x="11655336" y="8194288"/>
            <a:ext cx="1855836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Saint-etienne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6" name="Ellipse 45">
            <a:extLst>
              <a:ext uri="{FF2B5EF4-FFF2-40B4-BE49-F238E27FC236}">
                <a16:creationId xmlns:a16="http://schemas.microsoft.com/office/drawing/2014/main" id="{38B1B539-5571-BFF6-3A01-593C7B7DB811}"/>
              </a:ext>
            </a:extLst>
          </p:cNvPr>
          <p:cNvSpPr/>
          <p:nvPr/>
        </p:nvSpPr>
        <p:spPr>
          <a:xfrm>
            <a:off x="17226442" y="6647355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object 9">
            <a:extLst>
              <a:ext uri="{FF2B5EF4-FFF2-40B4-BE49-F238E27FC236}">
                <a16:creationId xmlns:a16="http://schemas.microsoft.com/office/drawing/2014/main" id="{6C3CDA5E-E486-4688-939C-D48983FB20EB}"/>
              </a:ext>
            </a:extLst>
          </p:cNvPr>
          <p:cNvSpPr txBox="1"/>
          <p:nvPr/>
        </p:nvSpPr>
        <p:spPr>
          <a:xfrm>
            <a:off x="12734470" y="6908414"/>
            <a:ext cx="82710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lyon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18" name="Ellipse 17">
            <a:extLst>
              <a:ext uri="{FF2B5EF4-FFF2-40B4-BE49-F238E27FC236}">
                <a16:creationId xmlns:a16="http://schemas.microsoft.com/office/drawing/2014/main" id="{C32BC7F2-5126-098E-BFDA-D3C4463E516C}"/>
              </a:ext>
            </a:extLst>
          </p:cNvPr>
          <p:cNvSpPr/>
          <p:nvPr/>
        </p:nvSpPr>
        <p:spPr>
          <a:xfrm>
            <a:off x="8691339" y="6932488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object 9">
            <a:extLst>
              <a:ext uri="{FF2B5EF4-FFF2-40B4-BE49-F238E27FC236}">
                <a16:creationId xmlns:a16="http://schemas.microsoft.com/office/drawing/2014/main" id="{B5DAD363-F7F6-E9A7-ABEE-D3253DA38995}"/>
              </a:ext>
            </a:extLst>
          </p:cNvPr>
          <p:cNvSpPr txBox="1"/>
          <p:nvPr/>
        </p:nvSpPr>
        <p:spPr>
          <a:xfrm>
            <a:off x="7658559" y="6601871"/>
            <a:ext cx="2444744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Clermont-ferrand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50" name="Graphique 49" descr="Bâtiment avec un remplissage uni">
            <a:extLst>
              <a:ext uri="{FF2B5EF4-FFF2-40B4-BE49-F238E27FC236}">
                <a16:creationId xmlns:a16="http://schemas.microsoft.com/office/drawing/2014/main" id="{7CAE513F-0C2F-29E8-8541-ED6737947B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239147" y="6349684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57" name="Graphique 56" descr="Bâtiment avec un remplissage uni">
            <a:extLst>
              <a:ext uri="{FF2B5EF4-FFF2-40B4-BE49-F238E27FC236}">
                <a16:creationId xmlns:a16="http://schemas.microsoft.com/office/drawing/2014/main" id="{D7AFEDBC-ED9B-C792-CA8A-31A5D7C7CCF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750525" y="9706100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pic>
        <p:nvPicPr>
          <p:cNvPr id="61" name="Graphique 60" descr="Bâtiment avec un remplissage uni">
            <a:extLst>
              <a:ext uri="{FF2B5EF4-FFF2-40B4-BE49-F238E27FC236}">
                <a16:creationId xmlns:a16="http://schemas.microsoft.com/office/drawing/2014/main" id="{DA04FE35-9596-3D07-6675-7737929FF4F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448240" y="537396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" name="Ellipse 8">
            <a:extLst>
              <a:ext uri="{FF2B5EF4-FFF2-40B4-BE49-F238E27FC236}">
                <a16:creationId xmlns:a16="http://schemas.microsoft.com/office/drawing/2014/main" id="{E5E3BCEC-A119-8C67-5E15-A6D771AE082E}"/>
              </a:ext>
            </a:extLst>
          </p:cNvPr>
          <p:cNvSpPr/>
          <p:nvPr/>
        </p:nvSpPr>
        <p:spPr>
          <a:xfrm>
            <a:off x="15167867" y="8979467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object 9">
            <a:extLst>
              <a:ext uri="{FF2B5EF4-FFF2-40B4-BE49-F238E27FC236}">
                <a16:creationId xmlns:a16="http://schemas.microsoft.com/office/drawing/2014/main" id="{5FF5085A-B3D3-4030-01C5-F78FD7CE88D6}"/>
              </a:ext>
            </a:extLst>
          </p:cNvPr>
          <p:cNvSpPr txBox="1"/>
          <p:nvPr/>
        </p:nvSpPr>
        <p:spPr>
          <a:xfrm>
            <a:off x="14493259" y="8653448"/>
            <a:ext cx="139307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grenoble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43" name="object 9">
            <a:extLst>
              <a:ext uri="{FF2B5EF4-FFF2-40B4-BE49-F238E27FC236}">
                <a16:creationId xmlns:a16="http://schemas.microsoft.com/office/drawing/2014/main" id="{6E17C7DB-0742-87B9-AB04-3EE11A6B6924}"/>
              </a:ext>
            </a:extLst>
          </p:cNvPr>
          <p:cNvSpPr txBox="1"/>
          <p:nvPr/>
        </p:nvSpPr>
        <p:spPr>
          <a:xfrm>
            <a:off x="11666823" y="7503978"/>
            <a:ext cx="185583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Saint-galmier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44" name="object 9">
            <a:extLst>
              <a:ext uri="{FF2B5EF4-FFF2-40B4-BE49-F238E27FC236}">
                <a16:creationId xmlns:a16="http://schemas.microsoft.com/office/drawing/2014/main" id="{381775E0-B806-DF08-90DA-8C5A88986BB5}"/>
              </a:ext>
            </a:extLst>
          </p:cNvPr>
          <p:cNvSpPr txBox="1"/>
          <p:nvPr/>
        </p:nvSpPr>
        <p:spPr>
          <a:xfrm>
            <a:off x="15787486" y="6814305"/>
            <a:ext cx="975467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sevrier</a:t>
            </a:r>
            <a:endParaRPr sz="1600" cap="all" err="1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55" name="object 9">
            <a:extLst>
              <a:ext uri="{FF2B5EF4-FFF2-40B4-BE49-F238E27FC236}">
                <a16:creationId xmlns:a16="http://schemas.microsoft.com/office/drawing/2014/main" id="{FD9E9699-B9D7-DCD0-F722-9D7CD67C8862}"/>
              </a:ext>
            </a:extLst>
          </p:cNvPr>
          <p:cNvSpPr txBox="1"/>
          <p:nvPr/>
        </p:nvSpPr>
        <p:spPr>
          <a:xfrm>
            <a:off x="16628328" y="6331892"/>
            <a:ext cx="1393073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megève</a:t>
            </a:r>
            <a:endParaRPr sz="1600" cap="all" err="1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63" name="Graphique 62" descr="Bâtiment avec un remplissage uni">
            <a:extLst>
              <a:ext uri="{FF2B5EF4-FFF2-40B4-BE49-F238E27FC236}">
                <a16:creationId xmlns:a16="http://schemas.microsoft.com/office/drawing/2014/main" id="{6DE2DAC0-6B8F-5C86-374D-C5E80B9CEA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647786" y="6576185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64" name="object 9">
            <a:extLst>
              <a:ext uri="{FF2B5EF4-FFF2-40B4-BE49-F238E27FC236}">
                <a16:creationId xmlns:a16="http://schemas.microsoft.com/office/drawing/2014/main" id="{79DB93CB-B010-E51F-8E16-87948EF38E4C}"/>
              </a:ext>
            </a:extLst>
          </p:cNvPr>
          <p:cNvSpPr txBox="1"/>
          <p:nvPr/>
        </p:nvSpPr>
        <p:spPr>
          <a:xfrm>
            <a:off x="16299955" y="7180079"/>
            <a:ext cx="2152481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Les contamines-montjoie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65" name="Graphique 64" descr="Bâtiment avec un remplissage uni">
            <a:extLst>
              <a:ext uri="{FF2B5EF4-FFF2-40B4-BE49-F238E27FC236}">
                <a16:creationId xmlns:a16="http://schemas.microsoft.com/office/drawing/2014/main" id="{76DAA9C2-6172-9721-26F3-C6189A9622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453777" y="4926468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67" name="object 9">
            <a:extLst>
              <a:ext uri="{FF2B5EF4-FFF2-40B4-BE49-F238E27FC236}">
                <a16:creationId xmlns:a16="http://schemas.microsoft.com/office/drawing/2014/main" id="{28F42F48-495E-A0EB-F74F-C89D7AB489BC}"/>
              </a:ext>
            </a:extLst>
          </p:cNvPr>
          <p:cNvSpPr txBox="1"/>
          <p:nvPr/>
        </p:nvSpPr>
        <p:spPr>
          <a:xfrm>
            <a:off x="16407105" y="5436715"/>
            <a:ext cx="1752853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La chapelle d’abondance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68" name="Ellipse 67">
            <a:extLst>
              <a:ext uri="{FF2B5EF4-FFF2-40B4-BE49-F238E27FC236}">
                <a16:creationId xmlns:a16="http://schemas.microsoft.com/office/drawing/2014/main" id="{82A41D2E-4585-223D-1D58-67BA4D0496B7}"/>
              </a:ext>
            </a:extLst>
          </p:cNvPr>
          <p:cNvSpPr/>
          <p:nvPr/>
        </p:nvSpPr>
        <p:spPr>
          <a:xfrm>
            <a:off x="9270820" y="5481542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9" name="object 9">
            <a:extLst>
              <a:ext uri="{FF2B5EF4-FFF2-40B4-BE49-F238E27FC236}">
                <a16:creationId xmlns:a16="http://schemas.microsoft.com/office/drawing/2014/main" id="{B6281066-091A-546E-FAA0-0625473D8A88}"/>
              </a:ext>
            </a:extLst>
          </p:cNvPr>
          <p:cNvSpPr txBox="1"/>
          <p:nvPr/>
        </p:nvSpPr>
        <p:spPr>
          <a:xfrm>
            <a:off x="8595369" y="5138550"/>
            <a:ext cx="1396491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vichy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sp>
        <p:nvSpPr>
          <p:cNvPr id="70" name="object 9">
            <a:extLst>
              <a:ext uri="{FF2B5EF4-FFF2-40B4-BE49-F238E27FC236}">
                <a16:creationId xmlns:a16="http://schemas.microsoft.com/office/drawing/2014/main" id="{B11C75B9-79EF-7271-45AD-5BBB6459AC05}"/>
              </a:ext>
            </a:extLst>
          </p:cNvPr>
          <p:cNvSpPr txBox="1"/>
          <p:nvPr/>
        </p:nvSpPr>
        <p:spPr>
          <a:xfrm>
            <a:off x="6724184" y="9446414"/>
            <a:ext cx="185583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aurillac</a:t>
            </a:r>
            <a:endParaRPr sz="1600" cap="all" err="1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72" name="Graphique 71" descr="Bâtiment avec un remplissage uni">
            <a:extLst>
              <a:ext uri="{FF2B5EF4-FFF2-40B4-BE49-F238E27FC236}">
                <a16:creationId xmlns:a16="http://schemas.microsoft.com/office/drawing/2014/main" id="{FB50455A-85CE-875A-598C-E3C5A20DBCC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952358" y="755609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3" name="object 9">
            <a:extLst>
              <a:ext uri="{FF2B5EF4-FFF2-40B4-BE49-F238E27FC236}">
                <a16:creationId xmlns:a16="http://schemas.microsoft.com/office/drawing/2014/main" id="{6B1B92D4-8D86-71FC-127B-9EAE654F11BF}"/>
              </a:ext>
            </a:extLst>
          </p:cNvPr>
          <p:cNvSpPr txBox="1"/>
          <p:nvPr/>
        </p:nvSpPr>
        <p:spPr>
          <a:xfrm>
            <a:off x="9551753" y="7779333"/>
            <a:ext cx="185583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andrézieux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11" name="Graphique 10" descr="Bâtiment avec un remplissage uni">
            <a:extLst>
              <a:ext uri="{FF2B5EF4-FFF2-40B4-BE49-F238E27FC236}">
                <a16:creationId xmlns:a16="http://schemas.microsoft.com/office/drawing/2014/main" id="{704C8BAD-EED6-88E9-0117-79B6CA688F3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183476" y="7258860"/>
            <a:ext cx="476240" cy="476240"/>
          </a:xfrm>
          <a:prstGeom prst="rect">
            <a:avLst/>
          </a:prstGeom>
          <a:effectLst/>
        </p:spPr>
      </p:pic>
      <p:sp>
        <p:nvSpPr>
          <p:cNvPr id="74" name="object 9">
            <a:extLst>
              <a:ext uri="{FF2B5EF4-FFF2-40B4-BE49-F238E27FC236}">
                <a16:creationId xmlns:a16="http://schemas.microsoft.com/office/drawing/2014/main" id="{D6D6DBD7-F73D-2E63-8209-7D7F3CE1A1D3}"/>
              </a:ext>
            </a:extLst>
          </p:cNvPr>
          <p:cNvSpPr txBox="1"/>
          <p:nvPr/>
        </p:nvSpPr>
        <p:spPr>
          <a:xfrm>
            <a:off x="7717821" y="4519064"/>
            <a:ext cx="185583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montluçon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75" name="Graphique 74" descr="Bâtiment avec un remplissage uni">
            <a:extLst>
              <a:ext uri="{FF2B5EF4-FFF2-40B4-BE49-F238E27FC236}">
                <a16:creationId xmlns:a16="http://schemas.microsoft.com/office/drawing/2014/main" id="{D55188E3-493B-F808-8E78-467E9AA39A3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031337" y="811887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6" name="object 9">
            <a:extLst>
              <a:ext uri="{FF2B5EF4-FFF2-40B4-BE49-F238E27FC236}">
                <a16:creationId xmlns:a16="http://schemas.microsoft.com/office/drawing/2014/main" id="{3D9EF7F0-AC81-8F20-7302-303E7D7ABE3E}"/>
              </a:ext>
            </a:extLst>
          </p:cNvPr>
          <p:cNvSpPr txBox="1"/>
          <p:nvPr/>
        </p:nvSpPr>
        <p:spPr>
          <a:xfrm>
            <a:off x="10644109" y="8659489"/>
            <a:ext cx="185583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La </a:t>
            </a: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ricamarie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sp>
        <p:nvSpPr>
          <p:cNvPr id="77" name="Ellipse 76">
            <a:extLst>
              <a:ext uri="{FF2B5EF4-FFF2-40B4-BE49-F238E27FC236}">
                <a16:creationId xmlns:a16="http://schemas.microsoft.com/office/drawing/2014/main" id="{46C1982F-239C-6BA5-FB78-B0A8AC0280B4}"/>
              </a:ext>
            </a:extLst>
          </p:cNvPr>
          <p:cNvSpPr/>
          <p:nvPr/>
        </p:nvSpPr>
        <p:spPr>
          <a:xfrm>
            <a:off x="12764564" y="11144400"/>
            <a:ext cx="189592" cy="189592"/>
          </a:xfrm>
          <a:prstGeom prst="ellipse">
            <a:avLst/>
          </a:prstGeom>
          <a:solidFill>
            <a:srgbClr val="485262"/>
          </a:solidFill>
          <a:ln>
            <a:solidFill>
              <a:srgbClr val="544D4D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" name="object 9">
            <a:extLst>
              <a:ext uri="{FF2B5EF4-FFF2-40B4-BE49-F238E27FC236}">
                <a16:creationId xmlns:a16="http://schemas.microsoft.com/office/drawing/2014/main" id="{34F11B85-A55D-B3C3-A8D6-4C366278BE3D}"/>
              </a:ext>
            </a:extLst>
          </p:cNvPr>
          <p:cNvSpPr txBox="1"/>
          <p:nvPr/>
        </p:nvSpPr>
        <p:spPr>
          <a:xfrm>
            <a:off x="12209272" y="10791127"/>
            <a:ext cx="158875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 SemiBold" panose="00000700000000000000" pitchFamily="2" charset="0"/>
                <a:cs typeface="Tahoma"/>
              </a:rPr>
              <a:t>montélimar</a:t>
            </a:r>
            <a:endParaRPr sz="1600" cap="all">
              <a:solidFill>
                <a:srgbClr val="485262"/>
              </a:solidFill>
              <a:latin typeface="Montserrat SemiBold" panose="00000700000000000000" pitchFamily="2" charset="0"/>
              <a:cs typeface="Tahoma"/>
            </a:endParaRPr>
          </a:p>
        </p:txBody>
      </p:sp>
      <p:pic>
        <p:nvPicPr>
          <p:cNvPr id="5" name="Graphique 4" descr="Bâtiment avec un remplissage uni">
            <a:extLst>
              <a:ext uri="{FF2B5EF4-FFF2-40B4-BE49-F238E27FC236}">
                <a16:creationId xmlns:a16="http://schemas.microsoft.com/office/drawing/2014/main" id="{28D07164-30AA-5AE8-29FD-0E0F95261A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119128" y="7585191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6" name="object 9">
            <a:extLst>
              <a:ext uri="{FF2B5EF4-FFF2-40B4-BE49-F238E27FC236}">
                <a16:creationId xmlns:a16="http://schemas.microsoft.com/office/drawing/2014/main" id="{EE7720DA-F080-82A4-DB8D-E4E9295786EC}"/>
              </a:ext>
            </a:extLst>
          </p:cNvPr>
          <p:cNvSpPr txBox="1"/>
          <p:nvPr/>
        </p:nvSpPr>
        <p:spPr>
          <a:xfrm>
            <a:off x="7413982" y="8095679"/>
            <a:ext cx="1855835" cy="50590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Besse-et-saint-anastaise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8" name="Graphique 7" descr="Bâtiment avec un remplissage uni">
            <a:extLst>
              <a:ext uri="{FF2B5EF4-FFF2-40B4-BE49-F238E27FC236}">
                <a16:creationId xmlns:a16="http://schemas.microsoft.com/office/drawing/2014/main" id="{81BF67AA-E0D6-E20F-4696-F339251C3C4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731259" y="902745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2" name="object 9">
            <a:extLst>
              <a:ext uri="{FF2B5EF4-FFF2-40B4-BE49-F238E27FC236}">
                <a16:creationId xmlns:a16="http://schemas.microsoft.com/office/drawing/2014/main" id="{3B7D1180-482A-1C9A-F81C-0C7EED3AF1FB}"/>
              </a:ext>
            </a:extLst>
          </p:cNvPr>
          <p:cNvSpPr txBox="1"/>
          <p:nvPr/>
        </p:nvSpPr>
        <p:spPr>
          <a:xfrm>
            <a:off x="10023241" y="9465945"/>
            <a:ext cx="273300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dirty="0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Le </a:t>
            </a:r>
            <a:r>
              <a:rPr lang="fr-FR" sz="1600" cap="all" spc="30" dirty="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puy-en-velay</a:t>
            </a:r>
            <a:endParaRPr sz="1600" cap="all" dirty="0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pic>
        <p:nvPicPr>
          <p:cNvPr id="14" name="Graphique 13" descr="Bâtiment avec un remplissage uni">
            <a:extLst>
              <a:ext uri="{FF2B5EF4-FFF2-40B4-BE49-F238E27FC236}">
                <a16:creationId xmlns:a16="http://schemas.microsoft.com/office/drawing/2014/main" id="{4196C8ED-4008-D89F-81FF-CF112ACC318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844060" y="902745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6" name="object 9">
            <a:extLst>
              <a:ext uri="{FF2B5EF4-FFF2-40B4-BE49-F238E27FC236}">
                <a16:creationId xmlns:a16="http://schemas.microsoft.com/office/drawing/2014/main" id="{1285D2B2-5A20-96AD-8C51-B85AF43960D9}"/>
              </a:ext>
            </a:extLst>
          </p:cNvPr>
          <p:cNvSpPr txBox="1"/>
          <p:nvPr/>
        </p:nvSpPr>
        <p:spPr>
          <a:xfrm>
            <a:off x="12403339" y="9465945"/>
            <a:ext cx="2733009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fr-FR" sz="1600" cap="all" spc="30" err="1">
                <a:solidFill>
                  <a:srgbClr val="485262"/>
                </a:solidFill>
                <a:latin typeface="Montserrat" panose="00000500000000000000" pitchFamily="2" charset="0"/>
                <a:cs typeface="Tahoma"/>
              </a:rPr>
              <a:t>ROMANS-SUR-ISère</a:t>
            </a:r>
            <a:endParaRPr sz="1600" cap="all">
              <a:solidFill>
                <a:srgbClr val="485262"/>
              </a:solidFill>
              <a:latin typeface="Montserrat" panose="00000500000000000000" pitchFamily="2" charset="0"/>
              <a:cs typeface="Tahoma"/>
            </a:endParaRPr>
          </a:p>
        </p:txBody>
      </p: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9F9A8ABC-DADB-E34B-4CD1-F09F42A16225}"/>
              </a:ext>
            </a:extLst>
          </p:cNvPr>
          <p:cNvGrpSpPr/>
          <p:nvPr/>
        </p:nvGrpSpPr>
        <p:grpSpPr>
          <a:xfrm>
            <a:off x="16407105" y="12218854"/>
            <a:ext cx="8667028" cy="1579483"/>
            <a:chOff x="14003" y="12514896"/>
            <a:chExt cx="19235879" cy="1471961"/>
          </a:xfrm>
        </p:grpSpPr>
        <p:grpSp>
          <p:nvGrpSpPr>
            <p:cNvPr id="22" name="Groupe 21">
              <a:extLst>
                <a:ext uri="{FF2B5EF4-FFF2-40B4-BE49-F238E27FC236}">
                  <a16:creationId xmlns:a16="http://schemas.microsoft.com/office/drawing/2014/main" id="{6DB5D630-E039-9E82-F745-7572D0F44710}"/>
                </a:ext>
              </a:extLst>
            </p:cNvPr>
            <p:cNvGrpSpPr/>
            <p:nvPr/>
          </p:nvGrpSpPr>
          <p:grpSpPr>
            <a:xfrm>
              <a:off x="14003" y="12514896"/>
              <a:ext cx="19235879" cy="1471961"/>
              <a:chOff x="406197" y="12249711"/>
              <a:chExt cx="19235879" cy="1471961"/>
            </a:xfrm>
          </p:grpSpPr>
          <p:grpSp>
            <p:nvGrpSpPr>
              <p:cNvPr id="42" name="Groupe 41">
                <a:extLst>
                  <a:ext uri="{FF2B5EF4-FFF2-40B4-BE49-F238E27FC236}">
                    <a16:creationId xmlns:a16="http://schemas.microsoft.com/office/drawing/2014/main" id="{261C9312-1104-05A7-5DD4-1688B29F474F}"/>
                  </a:ext>
                </a:extLst>
              </p:cNvPr>
              <p:cNvGrpSpPr/>
              <p:nvPr/>
            </p:nvGrpSpPr>
            <p:grpSpPr>
              <a:xfrm>
                <a:off x="406197" y="12249711"/>
                <a:ext cx="19235879" cy="1471961"/>
                <a:chOff x="406197" y="11768877"/>
                <a:chExt cx="19235879" cy="1471961"/>
              </a:xfrm>
            </p:grpSpPr>
            <p:sp>
              <p:nvSpPr>
                <p:cNvPr id="49" name="Rectangle : coins arrondis 48">
                  <a:extLst>
                    <a:ext uri="{FF2B5EF4-FFF2-40B4-BE49-F238E27FC236}">
                      <a16:creationId xmlns:a16="http://schemas.microsoft.com/office/drawing/2014/main" id="{EA4C1FFF-3DA3-A9A9-4111-8E1E880F871C}"/>
                    </a:ext>
                  </a:extLst>
                </p:cNvPr>
                <p:cNvSpPr/>
                <p:nvPr/>
              </p:nvSpPr>
              <p:spPr>
                <a:xfrm>
                  <a:off x="406197" y="12196765"/>
                  <a:ext cx="19235879" cy="1044073"/>
                </a:xfrm>
                <a:prstGeom prst="roundRect">
                  <a:avLst/>
                </a:prstGeom>
                <a:solidFill>
                  <a:srgbClr val="485262">
                    <a:alpha val="40784"/>
                  </a:srgbClr>
                </a:solidFill>
                <a:ln>
                  <a:solidFill>
                    <a:srgbClr val="FAB529"/>
                  </a:solidFill>
                  <a:extLst>
                    <a:ext uri="{C807C97D-BFC1-408E-A445-0C87EB9F89A2}">
                      <ask:lineSketchStyleProps xmlns:ask="http://schemas.microsoft.com/office/drawing/2018/sketchyshapes" sd="4022262842">
                        <a:custGeom>
                          <a:avLst/>
                          <a:gdLst>
                            <a:gd name="connsiteX0" fmla="*/ 0 w 15655025"/>
                            <a:gd name="connsiteY0" fmla="*/ 174016 h 1044073"/>
                            <a:gd name="connsiteX1" fmla="*/ 174016 w 15655025"/>
                            <a:gd name="connsiteY1" fmla="*/ 0 h 1044073"/>
                            <a:gd name="connsiteX2" fmla="*/ 15481009 w 15655025"/>
                            <a:gd name="connsiteY2" fmla="*/ 0 h 1044073"/>
                            <a:gd name="connsiteX3" fmla="*/ 15655025 w 15655025"/>
                            <a:gd name="connsiteY3" fmla="*/ 174016 h 1044073"/>
                            <a:gd name="connsiteX4" fmla="*/ 15655025 w 15655025"/>
                            <a:gd name="connsiteY4" fmla="*/ 870057 h 1044073"/>
                            <a:gd name="connsiteX5" fmla="*/ 15481009 w 15655025"/>
                            <a:gd name="connsiteY5" fmla="*/ 1044073 h 1044073"/>
                            <a:gd name="connsiteX6" fmla="*/ 174016 w 15655025"/>
                            <a:gd name="connsiteY6" fmla="*/ 1044073 h 1044073"/>
                            <a:gd name="connsiteX7" fmla="*/ 0 w 15655025"/>
                            <a:gd name="connsiteY7" fmla="*/ 870057 h 1044073"/>
                            <a:gd name="connsiteX8" fmla="*/ 0 w 15655025"/>
                            <a:gd name="connsiteY8" fmla="*/ 174016 h 1044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5655025" h="1044073" fill="none" extrusionOk="0">
                              <a:moveTo>
                                <a:pt x="0" y="174016"/>
                              </a:moveTo>
                              <a:cubicBezTo>
                                <a:pt x="-428" y="82120"/>
                                <a:pt x="83018" y="-12609"/>
                                <a:pt x="174016" y="0"/>
                              </a:cubicBezTo>
                              <a:cubicBezTo>
                                <a:pt x="3468832" y="18923"/>
                                <a:pt x="8075009" y="161145"/>
                                <a:pt x="15481009" y="0"/>
                              </a:cubicBezTo>
                              <a:cubicBezTo>
                                <a:pt x="15573367" y="15225"/>
                                <a:pt x="15674186" y="76590"/>
                                <a:pt x="15655025" y="174016"/>
                              </a:cubicBezTo>
                              <a:cubicBezTo>
                                <a:pt x="15606044" y="265306"/>
                                <a:pt x="15693059" y="536419"/>
                                <a:pt x="15655025" y="870057"/>
                              </a:cubicBezTo>
                              <a:cubicBezTo>
                                <a:pt x="15660114" y="960816"/>
                                <a:pt x="15582876" y="1045304"/>
                                <a:pt x="15481009" y="1044073"/>
                              </a:cubicBezTo>
                              <a:cubicBezTo>
                                <a:pt x="10328793" y="1062177"/>
                                <a:pt x="2511360" y="1034607"/>
                                <a:pt x="174016" y="1044073"/>
                              </a:cubicBezTo>
                              <a:cubicBezTo>
                                <a:pt x="89395" y="1043532"/>
                                <a:pt x="-10257" y="974195"/>
                                <a:pt x="0" y="870057"/>
                              </a:cubicBezTo>
                              <a:cubicBezTo>
                                <a:pt x="-22945" y="710987"/>
                                <a:pt x="-11979" y="353900"/>
                                <a:pt x="0" y="174016"/>
                              </a:cubicBezTo>
                              <a:close/>
                            </a:path>
                            <a:path w="15655025" h="1044073" stroke="0" extrusionOk="0">
                              <a:moveTo>
                                <a:pt x="0" y="174016"/>
                              </a:moveTo>
                              <a:cubicBezTo>
                                <a:pt x="-2871" y="83022"/>
                                <a:pt x="67759" y="-16256"/>
                                <a:pt x="174016" y="0"/>
                              </a:cubicBezTo>
                              <a:cubicBezTo>
                                <a:pt x="3517879" y="138062"/>
                                <a:pt x="8626986" y="-102207"/>
                                <a:pt x="15481009" y="0"/>
                              </a:cubicBezTo>
                              <a:cubicBezTo>
                                <a:pt x="15580349" y="-18040"/>
                                <a:pt x="15647005" y="62622"/>
                                <a:pt x="15655025" y="174016"/>
                              </a:cubicBezTo>
                              <a:cubicBezTo>
                                <a:pt x="15649869" y="472764"/>
                                <a:pt x="15649826" y="726627"/>
                                <a:pt x="15655025" y="870057"/>
                              </a:cubicBezTo>
                              <a:cubicBezTo>
                                <a:pt x="15656537" y="969657"/>
                                <a:pt x="15579586" y="1049435"/>
                                <a:pt x="15481009" y="1044073"/>
                              </a:cubicBezTo>
                              <a:cubicBezTo>
                                <a:pt x="10873762" y="1179292"/>
                                <a:pt x="1743867" y="922017"/>
                                <a:pt x="174016" y="1044073"/>
                              </a:cubicBezTo>
                              <a:cubicBezTo>
                                <a:pt x="75440" y="1042119"/>
                                <a:pt x="5902" y="979455"/>
                                <a:pt x="0" y="870057"/>
                              </a:cubicBezTo>
                              <a:cubicBezTo>
                                <a:pt x="-4693" y="553894"/>
                                <a:pt x="29009" y="252215"/>
                                <a:pt x="0" y="174016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pic>
              <p:nvPicPr>
                <p:cNvPr id="51" name="Graphique 50" descr="Bâtiment avec un remplissage uni">
                  <a:extLst>
                    <a:ext uri="{FF2B5EF4-FFF2-40B4-BE49-F238E27FC236}">
                      <a16:creationId xmlns:a16="http://schemas.microsoft.com/office/drawing/2014/main" id="{69E69CD6-79E5-3C51-24D5-E6F79F16503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06331" y="12376706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52" name="Graphique 51" descr="Bâtiment avec un remplissage uni">
                  <a:extLst>
                    <a:ext uri="{FF2B5EF4-FFF2-40B4-BE49-F238E27FC236}">
                      <a16:creationId xmlns:a16="http://schemas.microsoft.com/office/drawing/2014/main" id="{04FE4019-1FE7-C3FC-1FE9-9C57BD7E757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47264" y="12378978"/>
                  <a:ext cx="676612" cy="676612"/>
                </a:xfrm>
                <a:prstGeom prst="rect">
                  <a:avLst/>
                </a:prstGeom>
              </p:spPr>
            </p:pic>
            <p:pic>
              <p:nvPicPr>
                <p:cNvPr id="53" name="Graphique 52" descr="Bâtiment avec un remplissage uni">
                  <a:extLst>
                    <a:ext uri="{FF2B5EF4-FFF2-40B4-BE49-F238E27FC236}">
                      <a16:creationId xmlns:a16="http://schemas.microsoft.com/office/drawing/2014/main" id="{0423544D-B3AE-2FA6-0DC7-947163C171E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149958" y="12376706"/>
                  <a:ext cx="676612" cy="672068"/>
                </a:xfrm>
                <a:prstGeom prst="rect">
                  <a:avLst/>
                </a:prstGeom>
              </p:spPr>
            </p:pic>
            <p:pic>
              <p:nvPicPr>
                <p:cNvPr id="54" name="Graphique 53" descr="Bâtiment avec un remplissage uni">
                  <a:extLst>
                    <a:ext uri="{FF2B5EF4-FFF2-40B4-BE49-F238E27FC236}">
                      <a16:creationId xmlns:a16="http://schemas.microsoft.com/office/drawing/2014/main" id="{4CF53A08-F67F-ECA0-D2B1-B7C9D6B6F4E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916597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58" name="object 9">
                  <a:extLst>
                    <a:ext uri="{FF2B5EF4-FFF2-40B4-BE49-F238E27FC236}">
                      <a16:creationId xmlns:a16="http://schemas.microsoft.com/office/drawing/2014/main" id="{F0120B6C-1098-50AC-5D95-9C57A867A016}"/>
                    </a:ext>
                  </a:extLst>
                </p:cNvPr>
                <p:cNvSpPr txBox="1"/>
                <p:nvPr/>
              </p:nvSpPr>
              <p:spPr>
                <a:xfrm>
                  <a:off x="1128574" y="12636632"/>
                  <a:ext cx="2536790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Collection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59" name="object 9">
                  <a:extLst>
                    <a:ext uri="{FF2B5EF4-FFF2-40B4-BE49-F238E27FC236}">
                      <a16:creationId xmlns:a16="http://schemas.microsoft.com/office/drawing/2014/main" id="{723C3917-5C0F-862B-0904-C6317432F901}"/>
                    </a:ext>
                  </a:extLst>
                </p:cNvPr>
                <p:cNvSpPr txBox="1"/>
                <p:nvPr/>
              </p:nvSpPr>
              <p:spPr>
                <a:xfrm>
                  <a:off x="4105035" y="12636631"/>
                  <a:ext cx="222508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Relais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60" name="object 9">
                  <a:extLst>
                    <a:ext uri="{FF2B5EF4-FFF2-40B4-BE49-F238E27FC236}">
                      <a16:creationId xmlns:a16="http://schemas.microsoft.com/office/drawing/2014/main" id="{54360805-D956-17BD-387B-2E67A4D3D9AB}"/>
                    </a:ext>
                  </a:extLst>
                </p:cNvPr>
                <p:cNvSpPr txBox="1"/>
                <p:nvPr/>
              </p:nvSpPr>
              <p:spPr>
                <a:xfrm>
                  <a:off x="6819374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Boutique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62" name="object 9">
                  <a:extLst>
                    <a:ext uri="{FF2B5EF4-FFF2-40B4-BE49-F238E27FC236}">
                      <a16:creationId xmlns:a16="http://schemas.microsoft.com/office/drawing/2014/main" id="{D8A5CC0A-1066-F60F-BF9F-B9D62E342E82}"/>
                    </a:ext>
                  </a:extLst>
                </p:cNvPr>
                <p:cNvSpPr txBox="1"/>
                <p:nvPr/>
              </p:nvSpPr>
              <p:spPr>
                <a:xfrm>
                  <a:off x="9808741" y="12636631"/>
                  <a:ext cx="261503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 err="1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Residence</a:t>
                  </a:r>
                  <a:endParaRPr sz="1400" err="1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79" name="object 9">
                  <a:extLst>
                    <a:ext uri="{FF2B5EF4-FFF2-40B4-BE49-F238E27FC236}">
                      <a16:creationId xmlns:a16="http://schemas.microsoft.com/office/drawing/2014/main" id="{7E4F4242-541A-0B01-15F1-6DCE7382C909}"/>
                    </a:ext>
                  </a:extLst>
                </p:cNvPr>
                <p:cNvSpPr txBox="1"/>
                <p:nvPr/>
              </p:nvSpPr>
              <p:spPr>
                <a:xfrm>
                  <a:off x="15438392" y="12636631"/>
                  <a:ext cx="2038118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lang="fr-FR"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Access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sp>
              <p:nvSpPr>
                <p:cNvPr id="80" name="object 9">
                  <a:extLst>
                    <a:ext uri="{FF2B5EF4-FFF2-40B4-BE49-F238E27FC236}">
                      <a16:creationId xmlns:a16="http://schemas.microsoft.com/office/drawing/2014/main" id="{8A144E85-5169-766C-BFA1-B51900DBEB1F}"/>
                    </a:ext>
                  </a:extLst>
                </p:cNvPr>
                <p:cNvSpPr txBox="1"/>
                <p:nvPr/>
              </p:nvSpPr>
              <p:spPr>
                <a:xfrm>
                  <a:off x="406197" y="11768877"/>
                  <a:ext cx="4293805" cy="424638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lang="fr-FR" cap="all" spc="300">
                      <a:solidFill>
                        <a:srgbClr val="C00000"/>
                      </a:solidFill>
                      <a:latin typeface="Montserrat SemiBold" panose="00000700000000000000" pitchFamily="2" charset="0"/>
                      <a:cs typeface="Tahoma"/>
                    </a:rPr>
                    <a:t>Légende</a:t>
                  </a:r>
                  <a:endParaRPr cap="all" spc="300">
                    <a:solidFill>
                      <a:srgbClr val="C00000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  <p:pic>
              <p:nvPicPr>
                <p:cNvPr id="81" name="Graphique 80" descr="Bâtiment avec un remplissage uni">
                  <a:extLst>
                    <a:ext uri="{FF2B5EF4-FFF2-40B4-BE49-F238E27FC236}">
                      <a16:creationId xmlns:a16="http://schemas.microsoft.com/office/drawing/2014/main" id="{5FC570E7-8963-814F-1D0E-38EA8ED6DD0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2222494" y="12364151"/>
                  <a:ext cx="676612" cy="676612"/>
                </a:xfrm>
                <a:prstGeom prst="rect">
                  <a:avLst/>
                </a:prstGeom>
              </p:spPr>
            </p:pic>
            <p:sp>
              <p:nvSpPr>
                <p:cNvPr id="82" name="object 9">
                  <a:extLst>
                    <a:ext uri="{FF2B5EF4-FFF2-40B4-BE49-F238E27FC236}">
                      <a16:creationId xmlns:a16="http://schemas.microsoft.com/office/drawing/2014/main" id="{FA76C57C-EE84-9D5B-013D-5DB26A1753B0}"/>
                    </a:ext>
                  </a:extLst>
                </p:cNvPr>
                <p:cNvSpPr txBox="1"/>
                <p:nvPr/>
              </p:nvSpPr>
              <p:spPr>
                <a:xfrm>
                  <a:off x="12923106" y="12636631"/>
                  <a:ext cx="2214255" cy="228909"/>
                </a:xfrm>
                <a:prstGeom prst="rect">
                  <a:avLst/>
                </a:prstGeom>
              </p:spPr>
              <p:txBody>
                <a:bodyPr vert="horz" wrap="square" lIns="0" tIns="13335" rIns="0" bIns="0" rtlCol="0">
                  <a:spAutoFit/>
                </a:bodyPr>
                <a:lstStyle/>
                <a:p>
                  <a:pPr marL="12700">
                    <a:spcBef>
                      <a:spcPts val="105"/>
                    </a:spcBef>
                  </a:pPr>
                  <a:r>
                    <a:rPr sz="1400" spc="3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The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sz="1400" spc="55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Originals</a:t>
                  </a:r>
                  <a:r>
                    <a:rPr sz="1400" spc="-5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 </a:t>
                  </a:r>
                  <a:r>
                    <a:rPr lang="fr-FR" sz="1400" spc="70">
                      <a:solidFill>
                        <a:schemeClr val="bg1"/>
                      </a:solidFill>
                      <a:latin typeface="Montserrat SemiBold" panose="00000700000000000000" pitchFamily="2" charset="0"/>
                      <a:cs typeface="Tahoma"/>
                    </a:rPr>
                    <a:t>City</a:t>
                  </a:r>
                  <a:endParaRPr sz="140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endParaRPr>
                </a:p>
              </p:txBody>
            </p:sp>
          </p:grpSp>
          <p:sp>
            <p:nvSpPr>
              <p:cNvPr id="45" name="Ellipse 44">
                <a:extLst>
                  <a:ext uri="{FF2B5EF4-FFF2-40B4-BE49-F238E27FC236}">
                    <a16:creationId xmlns:a16="http://schemas.microsoft.com/office/drawing/2014/main" id="{550F5FE8-1608-F397-ADAA-05D97CDA569A}"/>
                  </a:ext>
                </a:extLst>
              </p:cNvPr>
              <p:cNvSpPr/>
              <p:nvPr/>
            </p:nvSpPr>
            <p:spPr>
              <a:xfrm>
                <a:off x="17566436" y="13140770"/>
                <a:ext cx="189592" cy="189592"/>
              </a:xfrm>
              <a:prstGeom prst="ellipse">
                <a:avLst/>
              </a:prstGeom>
              <a:solidFill>
                <a:srgbClr val="485262"/>
              </a:solidFill>
              <a:ln>
                <a:solidFill>
                  <a:srgbClr val="544D4D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7" name="object 9">
                <a:extLst>
                  <a:ext uri="{FF2B5EF4-FFF2-40B4-BE49-F238E27FC236}">
                    <a16:creationId xmlns:a16="http://schemas.microsoft.com/office/drawing/2014/main" id="{169D6369-8D51-3376-E62E-36181770FA3C}"/>
                  </a:ext>
                </a:extLst>
              </p:cNvPr>
              <p:cNvSpPr txBox="1"/>
              <p:nvPr/>
            </p:nvSpPr>
            <p:spPr>
              <a:xfrm>
                <a:off x="17724926" y="13086687"/>
                <a:ext cx="1917150" cy="290464"/>
              </a:xfrm>
              <a:prstGeom prst="rect">
                <a:avLst/>
              </a:prstGeom>
            </p:spPr>
            <p:txBody>
              <a:bodyPr vert="horz" wrap="square" lIns="0" tIns="13335" rIns="0" bIns="0" rtlCol="0">
                <a:spAutoFit/>
              </a:bodyPr>
              <a:lstStyle/>
              <a:p>
                <a:pPr marL="12700" algn="ctr">
                  <a:spcBef>
                    <a:spcPts val="105"/>
                  </a:spcBef>
                </a:pPr>
                <a:r>
                  <a:rPr lang="fr-FR" spc="30">
                    <a:solidFill>
                      <a:schemeClr val="bg1"/>
                    </a:solidFill>
                    <a:latin typeface="Montserrat SemiBold" panose="00000700000000000000" pitchFamily="2" charset="0"/>
                    <a:cs typeface="Tahoma"/>
                  </a:rPr>
                  <a:t>VILLE GUIDE</a:t>
                </a:r>
                <a:endParaRPr>
                  <a:solidFill>
                    <a:schemeClr val="bg1"/>
                  </a:solidFill>
                  <a:latin typeface="Montserrat SemiBold" panose="00000700000000000000" pitchFamily="2" charset="0"/>
                  <a:cs typeface="Tahoma"/>
                </a:endParaRPr>
              </a:p>
            </p:txBody>
          </p:sp>
        </p:grpSp>
        <p:pic>
          <p:nvPicPr>
            <p:cNvPr id="23" name="Graphique 22" descr="Bâtiment avec un remplissage uni">
              <a:extLst>
                <a:ext uri="{FF2B5EF4-FFF2-40B4-BE49-F238E27FC236}">
                  <a16:creationId xmlns:a16="http://schemas.microsoft.com/office/drawing/2014/main" id="{1867BD74-7F32-64C6-7DF2-A6A552E309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4411493" y="13116597"/>
              <a:ext cx="676612" cy="676612"/>
            </a:xfrm>
            <a:prstGeom prst="rect">
              <a:avLst/>
            </a:prstGeom>
          </p:spPr>
        </p:pic>
      </p:grpSp>
      <p:pic>
        <p:nvPicPr>
          <p:cNvPr id="25" name="Graphique 24" descr="Bâtiment avec un remplissage uni">
            <a:extLst>
              <a:ext uri="{FF2B5EF4-FFF2-40B4-BE49-F238E27FC236}">
                <a16:creationId xmlns:a16="http://schemas.microsoft.com/office/drawing/2014/main" id="{440FC798-054B-1957-238F-1154EAA3E00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179214" y="4408912"/>
            <a:ext cx="476240" cy="476240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26" name="Espace réservé du numéro de diapositive 25">
            <a:extLst>
              <a:ext uri="{FF2B5EF4-FFF2-40B4-BE49-F238E27FC236}">
                <a16:creationId xmlns:a16="http://schemas.microsoft.com/office/drawing/2014/main" id="{C704980D-2AEF-DD9B-3CED-95D2ED39C29B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8964969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>
            <a:extLst>
              <a:ext uri="{FF2B5EF4-FFF2-40B4-BE49-F238E27FC236}">
                <a16:creationId xmlns:a16="http://schemas.microsoft.com/office/drawing/2014/main" id="{8C45960F-AFD3-8DE8-7AA5-3193684DE5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05683" y="3160163"/>
            <a:ext cx="17992750" cy="10139023"/>
          </a:xfrm>
          <a:prstGeom prst="rect">
            <a:avLst/>
          </a:prstGeom>
          <a:noFill/>
        </p:spPr>
      </p:pic>
      <p:sp>
        <p:nvSpPr>
          <p:cNvPr id="7" name="object 5">
            <a:extLst>
              <a:ext uri="{FF2B5EF4-FFF2-40B4-BE49-F238E27FC236}">
                <a16:creationId xmlns:a16="http://schemas.microsoft.com/office/drawing/2014/main" id="{8DD24DC4-9425-7645-46AF-D6E40E399912}"/>
              </a:ext>
            </a:extLst>
          </p:cNvPr>
          <p:cNvSpPr txBox="1"/>
          <p:nvPr/>
        </p:nvSpPr>
        <p:spPr>
          <a:xfrm>
            <a:off x="1015112" y="1806814"/>
            <a:ext cx="16965854" cy="10606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80"/>
              </a:lnSpc>
            </a:pPr>
            <a:r>
              <a:rPr lang="fr-FR" sz="9600" b="1" baseline="-25000">
                <a:solidFill>
                  <a:srgbClr val="C00000"/>
                </a:solidFill>
                <a:latin typeface="Cormorant Garamond SemiBold"/>
              </a:rPr>
              <a:t>Auvergne-Rhône Alpes</a:t>
            </a:r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CEED918B-8024-825E-05AB-31E9E0CB5FD3}"/>
              </a:ext>
            </a:extLst>
          </p:cNvPr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fr-FR" smtClean="0"/>
              <a:t>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6757718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1C252D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1C252D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1C252D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1C252D"/>
    </a:hlink>
    <a:folHlink>
      <a:srgbClr val="800080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579797A56762C4295987034CF39325C" ma:contentTypeVersion="12" ma:contentTypeDescription="Crée un document." ma:contentTypeScope="" ma:versionID="0156605fffc2faf7b0edacb877c85dd2">
  <xsd:schema xmlns:xsd="http://www.w3.org/2001/XMLSchema" xmlns:xs="http://www.w3.org/2001/XMLSchema" xmlns:p="http://schemas.microsoft.com/office/2006/metadata/properties" xmlns:ns2="c1685bae-a9ee-478d-8932-569908d0286f" xmlns:ns3="ffda13f1-869b-4112-9a2d-528fba3213df" targetNamespace="http://schemas.microsoft.com/office/2006/metadata/properties" ma:root="true" ma:fieldsID="4398997cb469ba5020993707640d9620" ns2:_="" ns3:_="">
    <xsd:import namespace="c1685bae-a9ee-478d-8932-569908d0286f"/>
    <xsd:import namespace="ffda13f1-869b-4112-9a2d-528fba3213df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1685bae-a9ee-478d-8932-569908d0286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lcf76f155ced4ddcb4097134ff3c332f" ma:index="11" nillable="true" ma:taxonomy="true" ma:internalName="lcf76f155ced4ddcb4097134ff3c332f" ma:taxonomyFieldName="MediaServiceImageTags" ma:displayName="Balises d’images" ma:readOnly="false" ma:fieldId="{5cf76f15-5ced-4ddc-b409-7134ff3c332f}" ma:taxonomyMulti="true" ma:sspId="d405eff4-4924-4a72-82cc-be53afe1cee6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bjectDetectorVersions" ma:index="18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9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fda13f1-869b-4112-9a2d-528fba3213df" elementFormDefault="qualified">
    <xsd:import namespace="http://schemas.microsoft.com/office/2006/documentManagement/types"/>
    <xsd:import namespace="http://schemas.microsoft.com/office/infopath/2007/PartnerControls"/>
    <xsd:element name="TaxCatchAll" ma:index="12" nillable="true" ma:displayName="Taxonomy Catch All Column" ma:hidden="true" ma:list="{3b9b7e01-302c-4ff3-b33a-753200221f1c}" ma:internalName="TaxCatchAll" ma:showField="CatchAllData" ma:web="ffda13f1-869b-4112-9a2d-528fba3213df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6" nillable="true" ma:displayName="Partagé avec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Partagé avec dé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e de contenu"/>
        <xsd:element ref="dc:title" minOccurs="0" maxOccurs="1" ma:index="4" ma:displayName="Titr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1685bae-a9ee-478d-8932-569908d0286f">
      <Terms xmlns="http://schemas.microsoft.com/office/infopath/2007/PartnerControls"/>
    </lcf76f155ced4ddcb4097134ff3c332f>
    <TaxCatchAll xmlns="ffda13f1-869b-4112-9a2d-528fba3213df" xsi:nil="true"/>
    <SharedWithUsers xmlns="ffda13f1-869b-4112-9a2d-528fba3213df">
      <UserInfo>
        <DisplayName>Elisabeth SIROU</DisplayName>
        <AccountId>59</AccountId>
        <AccountType/>
      </UserInfo>
    </SharedWithUsers>
  </documentManagement>
</p:properties>
</file>

<file path=customXml/itemProps1.xml><?xml version="1.0" encoding="utf-8"?>
<ds:datastoreItem xmlns:ds="http://schemas.openxmlformats.org/officeDocument/2006/customXml" ds:itemID="{9FB36FAF-B15D-471C-B9DA-D197A1A06651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E6CC8AA7-0993-498E-9E45-CF3A476AE252}">
  <ds:schemaRefs>
    <ds:schemaRef ds:uri="c1685bae-a9ee-478d-8932-569908d0286f"/>
    <ds:schemaRef ds:uri="ffda13f1-869b-4112-9a2d-528fba3213df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47EDC1A8-B136-4B2C-A960-CD661E5E64BF}">
  <ds:schemaRefs>
    <ds:schemaRef ds:uri="http://schemas.microsoft.com/office/2006/documentManagement/types"/>
    <ds:schemaRef ds:uri="ffda13f1-869b-4112-9a2d-528fba3213df"/>
    <ds:schemaRef ds:uri="http://purl.org/dc/terms/"/>
    <ds:schemaRef ds:uri="http://purl.org/dc/elements/1.1/"/>
    <ds:schemaRef ds:uri="http://purl.org/dc/dcmitype/"/>
    <ds:schemaRef ds:uri="http://schemas.microsoft.com/office/infopath/2007/PartnerControls"/>
    <ds:schemaRef ds:uri="http://schemas.microsoft.com/office/2006/metadata/properties"/>
    <ds:schemaRef ds:uri="http://schemas.openxmlformats.org/package/2006/metadata/core-properties"/>
    <ds:schemaRef ds:uri="c1685bae-a9ee-478d-8932-569908d0286f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5302</Words>
  <Application>Microsoft Office PowerPoint</Application>
  <PresentationFormat>Personnalisé</PresentationFormat>
  <Paragraphs>3163</Paragraphs>
  <Slides>52</Slides>
  <Notes>36</Notes>
  <HiddenSlides>0</HiddenSlides>
  <MMClips>0</MMClips>
  <ScaleCrop>false</ScaleCrop>
  <HeadingPairs>
    <vt:vector size="6" baseType="variant">
      <vt:variant>
        <vt:lpstr>Polices utilisées</vt:lpstr>
      </vt:variant>
      <vt:variant>
        <vt:i4>13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52</vt:i4>
      </vt:variant>
    </vt:vector>
  </HeadingPairs>
  <TitlesOfParts>
    <vt:vector size="66" baseType="lpstr">
      <vt:lpstr>29LT Okaso Bold</vt:lpstr>
      <vt:lpstr>Aptos</vt:lpstr>
      <vt:lpstr>Arial</vt:lpstr>
      <vt:lpstr>Black Ghost</vt:lpstr>
      <vt:lpstr>Calibri</vt:lpstr>
      <vt:lpstr>Cambria</vt:lpstr>
      <vt:lpstr>Cormorant Garamond SemiBold</vt:lpstr>
      <vt:lpstr>Montserrat</vt:lpstr>
      <vt:lpstr>Montserrat Light Bold</vt:lpstr>
      <vt:lpstr>Montserrat SemiBold</vt:lpstr>
      <vt:lpstr>Trueno</vt:lpstr>
      <vt:lpstr>Trueno Regular</vt:lpstr>
      <vt:lpstr>Wingdings</vt:lpstr>
      <vt:lpstr>Office Theme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Pierre HERRANZ</dc:creator>
  <cp:lastModifiedBy>Yasmine LAOUFI</cp:lastModifiedBy>
  <cp:revision>1</cp:revision>
  <dcterms:created xsi:type="dcterms:W3CDTF">2023-07-18T10:19:55Z</dcterms:created>
  <dcterms:modified xsi:type="dcterms:W3CDTF">2026-02-03T16:59:20Z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2020-02-11T00:00:00Z</vt:filetime>
  </property>
  <property fmtid="{D5CDD505-2E9C-101B-9397-08002B2CF9AE}" pid="3" name="Creator">
    <vt:lpwstr>Adobe InDesign 15.0 (Macintosh)</vt:lpwstr>
  </property>
  <property fmtid="{D5CDD505-2E9C-101B-9397-08002B2CF9AE}" pid="4" name="LastSaved">
    <vt:filetime>2023-07-18T00:00:00Z</vt:filetime>
  </property>
  <property fmtid="{D5CDD505-2E9C-101B-9397-08002B2CF9AE}" pid="5" name="ContentTypeId">
    <vt:lpwstr>0x010100D579797A56762C4295987034CF39325C</vt:lpwstr>
  </property>
  <property fmtid="{D5CDD505-2E9C-101B-9397-08002B2CF9AE}" pid="6" name="MediaServiceImageTags">
    <vt:lpwstr/>
  </property>
</Properties>
</file>