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4" r:id="rId6"/>
    <p:sldId id="265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8527"/>
    <a:srgbClr val="54B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5D82F9A-C488-41F6-8BDB-F68723545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9AEA8E04-E061-4397-8CEE-05C07B1C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F0FA5EF-5032-4805-8D6F-1152CF8F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71C723B-A341-4858-8B43-286ABB81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0C401EA-9270-4F89-91F0-F862F511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4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808454F-AD93-48A1-A214-F5ED5BC7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84FD2FD-346A-432D-B521-66F4BA3FC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B8EFC7D-7415-40FF-920F-8B893D5D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5302090-3C7A-4C1E-8E13-EC1CB849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8E651D6-9A74-4D8E-B4C4-3F0B479F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82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50BD8E79-FDF9-45EA-8F3E-BC623F02F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CC15C61-C23D-4B75-B27C-99C7DEFCB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86B99B7-F124-465E-88EA-8E575DB6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9054BD1-9E02-4D90-A46C-35BF9C58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D68B6A8-DBE8-4E05-99B1-0FCF93C89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07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75B0F2-79B3-44CA-BE54-28AE09A6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4D7BB7E-460C-4415-86C6-B48BE1B38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41285FE-82B3-4F93-8186-E85DDE4E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D68963-DE6F-4772-90A4-D5B637D0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52A70AD-2BC9-4DC0-8DF5-0E2F4662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01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80BF26-92C5-4B7B-A297-3C983D1E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D8C5F99-9474-4313-B7B8-65E03E8AE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3F0D89F-6612-4D39-91A9-3C525E7F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AB16D20-4DCC-4806-81C9-402818D3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A5FA8C1-448A-474C-8E7A-D256D2F2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D54FBDD-20CD-4AF1-8434-56993BE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D91CA0E-32E4-4AA1-B395-802867593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B0F57EC-715A-42A3-9EEF-FBCC05D0A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D3F0389-56C2-4906-A9A3-DD80E918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C1095D9-F72B-4690-AD34-EAF80705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47F2131-1745-4A89-B6C7-E72511B9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08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DFDDD3-6AB3-4977-B360-4EB4F001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40389E4-C2D1-4CD1-80C8-35909978D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DD5B18D-09F3-4592-8660-D79566A1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919A94A-B62B-45BB-A029-BD6E6FBC7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C35A77F1-8740-4E17-A34B-F4FAE3CAD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4AF6E21D-D2F5-4995-AB11-F10F1D9C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7DF03A76-DA82-46A7-B149-FA890374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00CB19CD-3C61-4712-8440-3C0BB84E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6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FABF78-286C-4813-A17B-A42F23DE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B2AA20A-55B7-4E82-B9E4-974408D7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892F13B-308D-4F8F-81B1-258B72B7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0D9CA2E8-9645-4BB2-A2F1-F32517B7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3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BEF5FDBE-49E5-4D8E-81E2-56AA08A58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C0D5AEA-7FD9-47EA-8018-39BF500D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717080F-C890-4FE3-8C75-7EA63D9C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99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8B188FD-0DFD-4FF9-94AE-76F36568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5EC5239-B2BE-496A-A6A1-4144E90ED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7D41048-09A8-42A4-9C2A-E502E53BF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F99FD7C-914D-4A27-9450-701E22F0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341AA6C-EB3D-44E0-8B43-80A4E4A7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B17ABCF-AB0B-4775-85F6-5A9AD3AA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11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B3388C-7E66-4E15-9A9A-3B3EEFB1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B8D4CF5C-BA9A-483A-9B3B-038656025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1A49464-9540-4025-88BF-98A3A2F72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BA1351C-9946-4673-9DF5-9D8455E1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46E04CD-3859-4CF8-A083-B4E224A9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0FD501A-84C8-42FE-9DE5-05378780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42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72F6E0A1-02B5-4320-98A7-298B3984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B918EB1-007A-4728-A26E-9F064FF97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1C709C3-51DC-459B-83E9-CEFD4A9F2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8C07A-1065-486C-81F5-FBFE7E2880AB}" type="datetimeFigureOut">
              <a:rPr lang="fr-FR" smtClean="0"/>
              <a:t>07/06/2021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CE5C83F-1989-4210-8375-9BF1A10CD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29B03C3-3303-4AEE-BFAA-D84BAED41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74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05D1EA2-EAE3-4709-B8FB-FA4B4DD03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9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4" name="Absolument Angoulême Version 1 DE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857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92F6AFE-2A1A-404D-9215-66125ADAE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2" y="380366"/>
            <a:ext cx="2449796" cy="18379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45208" y="2507403"/>
            <a:ext cx="81015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ABSOLUMENT ANGOULEME ET RIEN D’AUTRE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LE PARI DE 2 ENTREPRENEURS PARISIENS</a:t>
            </a:r>
            <a:endParaRPr lang="fr-FR" sz="3200" b="1" dirty="0">
              <a:solidFill>
                <a:schemeClr val="bg1"/>
              </a:solidFill>
              <a:latin typeface="Poppins SemiBold" panose="02000000000000000000" pitchFamily="2" charset="0"/>
              <a:cs typeface="Poppins SemiBold" panose="02000000000000000000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b="68935"/>
          <a:stretch/>
        </p:blipFill>
        <p:spPr>
          <a:xfrm>
            <a:off x="3147441" y="4117341"/>
            <a:ext cx="2948559" cy="8267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-310" t="29565" r="310" b="40887"/>
          <a:stretch/>
        </p:blipFill>
        <p:spPr>
          <a:xfrm>
            <a:off x="6080205" y="4116727"/>
            <a:ext cx="3100028" cy="8267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t="58551"/>
          <a:stretch/>
        </p:blipFill>
        <p:spPr>
          <a:xfrm>
            <a:off x="4782866" y="5153386"/>
            <a:ext cx="2538032" cy="9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" y="0"/>
            <a:ext cx="12180722" cy="6858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5" b="30618"/>
          <a:stretch/>
        </p:blipFill>
        <p:spPr>
          <a:xfrm>
            <a:off x="610650" y="612648"/>
            <a:ext cx="5822222" cy="563270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8" t="77503" r="44415" b="14222"/>
          <a:stretch/>
        </p:blipFill>
        <p:spPr>
          <a:xfrm>
            <a:off x="6092495" y="2193862"/>
            <a:ext cx="1371600" cy="78638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2" t="77370" r="9837" b="3867"/>
          <a:stretch/>
        </p:blipFill>
        <p:spPr>
          <a:xfrm>
            <a:off x="6092495" y="3426524"/>
            <a:ext cx="2194560" cy="178308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244" y="682408"/>
            <a:ext cx="2026260" cy="54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05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" y="0"/>
            <a:ext cx="12180722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2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" y="0"/>
            <a:ext cx="12180722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09415" y="3509963"/>
            <a:ext cx="25145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accent2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absolument-angouleme.fr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597534" y="1515427"/>
            <a:ext cx="29899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C00000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Rejoignez-nous ! </a:t>
            </a:r>
          </a:p>
          <a:p>
            <a:pPr algn="ctr"/>
            <a:endParaRPr lang="fr-FR" dirty="0" smtClean="0">
              <a:latin typeface="Montserrat" panose="02000505000000020004" pitchFamily="2" charset="0"/>
            </a:endParaRP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78" y="2084952"/>
            <a:ext cx="1852275" cy="142501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920464" y="5411568"/>
            <a:ext cx="2662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54B89D"/>
                </a:solidFill>
                <a:latin typeface="Poppins Light" panose="02000000000000000000" pitchFamily="2" charset="0"/>
                <a:cs typeface="Poppins Light" panose="02000000000000000000" pitchFamily="2" charset="0"/>
              </a:rPr>
              <a:t>thecodeisgreen.com</a:t>
            </a:r>
          </a:p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621" y="4575328"/>
            <a:ext cx="1436033" cy="77454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57" y="4220043"/>
            <a:ext cx="1411963" cy="141196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992853" y="5411567"/>
            <a:ext cx="2759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Poppins Light" panose="02000000000000000000" pitchFamily="2" charset="0"/>
                <a:cs typeface="Poppins Light" panose="02000000000000000000" pitchFamily="2" charset="0"/>
              </a:rPr>
              <a:t>mangroveboards.com</a:t>
            </a:r>
            <a:endParaRPr lang="fr-FR" dirty="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948477" y="4351519"/>
            <a:ext cx="77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fr-FR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99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17</Words>
  <Application>Microsoft Office PowerPoint</Application>
  <PresentationFormat>Grand écran</PresentationFormat>
  <Paragraphs>7</Paragraphs>
  <Slides>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Montserrat</vt:lpstr>
      <vt:lpstr>Poppins Light</vt:lpstr>
      <vt:lpstr>Poppins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PIERRE-GUILBOT Mathilde</dc:creator>
  <cp:lastModifiedBy>VIGNER-FRAINEAU Nathalie</cp:lastModifiedBy>
  <cp:revision>14</cp:revision>
  <dcterms:created xsi:type="dcterms:W3CDTF">2021-03-31T15:32:13Z</dcterms:created>
  <dcterms:modified xsi:type="dcterms:W3CDTF">2021-06-07T19:48:46Z</dcterms:modified>
</cp:coreProperties>
</file>