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71" r:id="rId5"/>
    <p:sldId id="266" r:id="rId6"/>
    <p:sldId id="264" r:id="rId7"/>
    <p:sldId id="259" r:id="rId8"/>
    <p:sldId id="275" r:id="rId9"/>
    <p:sldId id="276" r:id="rId10"/>
    <p:sldId id="273" r:id="rId11"/>
    <p:sldId id="260" r:id="rId12"/>
    <p:sldId id="261" r:id="rId13"/>
    <p:sldId id="262" r:id="rId14"/>
    <p:sldId id="263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TBON Karine" initials="SK" lastIdx="0" clrIdx="0">
    <p:extLst>
      <p:ext uri="{19B8F6BF-5375-455C-9EA6-DF929625EA0E}">
        <p15:presenceInfo xmlns:p15="http://schemas.microsoft.com/office/powerpoint/2012/main" userId="S-1-5-21-2545103524-1029972220-4102541519-112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3B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44" d="100"/>
          <a:sy n="44" d="100"/>
        </p:scale>
        <p:origin x="70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96BCFB-5FA3-440A-B493-86A89453CBBB}" type="doc">
      <dgm:prSet loTypeId="urn:microsoft.com/office/officeart/2005/8/layout/h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fr-FR"/>
        </a:p>
      </dgm:t>
    </dgm:pt>
    <dgm:pt modelId="{5A1E7C83-F6AE-407C-A97A-A028D15174EB}">
      <dgm:prSet phldrT="[Texte]" custT="1"/>
      <dgm:spPr/>
      <dgm:t>
        <a:bodyPr/>
        <a:lstStyle/>
        <a:p>
          <a:endParaRPr lang="fr-FR" sz="1100" dirty="0"/>
        </a:p>
        <a:p>
          <a:r>
            <a:rPr lang="fr-FR" sz="2400" u="sng" dirty="0"/>
            <a:t>Qu‘est ce qu’une entrepreneuse? :</a:t>
          </a:r>
        </a:p>
      </dgm:t>
    </dgm:pt>
    <dgm:pt modelId="{2977E49C-C37A-4443-9E85-FE5CA4554945}" type="parTrans" cxnId="{D9CCD4D5-203B-4306-B8E1-AD25B126B017}">
      <dgm:prSet/>
      <dgm:spPr/>
      <dgm:t>
        <a:bodyPr/>
        <a:lstStyle/>
        <a:p>
          <a:endParaRPr lang="fr-FR"/>
        </a:p>
      </dgm:t>
    </dgm:pt>
    <dgm:pt modelId="{4F0F7315-6A6A-4AA2-8653-2A4A143FE752}" type="sibTrans" cxnId="{D9CCD4D5-203B-4306-B8E1-AD25B126B017}">
      <dgm:prSet/>
      <dgm:spPr/>
      <dgm:t>
        <a:bodyPr/>
        <a:lstStyle/>
        <a:p>
          <a:endParaRPr lang="fr-FR"/>
        </a:p>
      </dgm:t>
    </dgm:pt>
    <dgm:pt modelId="{A84810B5-D697-4177-A51B-7674571C0A82}">
      <dgm:prSet phldrT="[Texte]" custT="1"/>
      <dgm:spPr/>
      <dgm:t>
        <a:bodyPr/>
        <a:lstStyle/>
        <a:p>
          <a:r>
            <a:rPr lang="fr-FR" sz="1800" u="sng" dirty="0"/>
            <a:t>Etat de l’Entrepreneuriat féminin en 2020:</a:t>
          </a:r>
        </a:p>
      </dgm:t>
    </dgm:pt>
    <dgm:pt modelId="{A4622532-7F89-43AB-BC4E-A05132C0DB81}" type="parTrans" cxnId="{EBC6AD7A-CA4B-4477-94A8-2AE13F3E6A2A}">
      <dgm:prSet/>
      <dgm:spPr/>
      <dgm:t>
        <a:bodyPr/>
        <a:lstStyle/>
        <a:p>
          <a:endParaRPr lang="fr-FR"/>
        </a:p>
      </dgm:t>
    </dgm:pt>
    <dgm:pt modelId="{933C4DCF-9C2D-45C4-982F-E7C8296A1132}" type="sibTrans" cxnId="{EBC6AD7A-CA4B-4477-94A8-2AE13F3E6A2A}">
      <dgm:prSet/>
      <dgm:spPr/>
      <dgm:t>
        <a:bodyPr/>
        <a:lstStyle/>
        <a:p>
          <a:endParaRPr lang="fr-FR"/>
        </a:p>
      </dgm:t>
    </dgm:pt>
    <dgm:pt modelId="{6C66168E-AAD0-4838-84B9-80000C2CE1F3}">
      <dgm:prSet phldrT="[Texte]" custT="1"/>
      <dgm:spPr/>
      <dgm:t>
        <a:bodyPr/>
        <a:lstStyle/>
        <a:p>
          <a:r>
            <a:rPr lang="fr-FR" sz="1800" u="sng" dirty="0"/>
            <a:t>La spécificité de l’entrepreneuriat féminin français :</a:t>
          </a:r>
        </a:p>
      </dgm:t>
    </dgm:pt>
    <dgm:pt modelId="{F64C32C0-87C4-415E-9D8E-292D215207D9}" type="parTrans" cxnId="{52979C0E-CF18-48CC-B900-69AE6F480283}">
      <dgm:prSet/>
      <dgm:spPr/>
      <dgm:t>
        <a:bodyPr/>
        <a:lstStyle/>
        <a:p>
          <a:endParaRPr lang="fr-FR"/>
        </a:p>
      </dgm:t>
    </dgm:pt>
    <dgm:pt modelId="{95D49FDE-55DC-4858-A2C7-540367683C5E}" type="sibTrans" cxnId="{52979C0E-CF18-48CC-B900-69AE6F480283}">
      <dgm:prSet/>
      <dgm:spPr/>
      <dgm:t>
        <a:bodyPr/>
        <a:lstStyle/>
        <a:p>
          <a:endParaRPr lang="fr-FR"/>
        </a:p>
      </dgm:t>
    </dgm:pt>
    <dgm:pt modelId="{109BF7C5-1E10-45E9-A7DF-6C83E213C945}">
      <dgm:prSet phldrT="[Texte]" custT="1"/>
      <dgm:spPr/>
      <dgm:t>
        <a:bodyPr/>
        <a:lstStyle/>
        <a:p>
          <a:r>
            <a:rPr lang="fr-FR" sz="1600" dirty="0"/>
            <a:t>Sectorisation des entreprises créées par des femmes</a:t>
          </a:r>
        </a:p>
      </dgm:t>
    </dgm:pt>
    <dgm:pt modelId="{CE06520A-8F01-47B0-A73D-3CF83CD87FCC}" type="parTrans" cxnId="{4B477755-7AC9-4A1E-864F-D82981533885}">
      <dgm:prSet/>
      <dgm:spPr/>
      <dgm:t>
        <a:bodyPr/>
        <a:lstStyle/>
        <a:p>
          <a:endParaRPr lang="fr-FR"/>
        </a:p>
      </dgm:t>
    </dgm:pt>
    <dgm:pt modelId="{6C14962D-7E0C-46E0-B5B1-022054FCE493}" type="sibTrans" cxnId="{4B477755-7AC9-4A1E-864F-D82981533885}">
      <dgm:prSet/>
      <dgm:spPr/>
      <dgm:t>
        <a:bodyPr/>
        <a:lstStyle/>
        <a:p>
          <a:endParaRPr lang="fr-FR"/>
        </a:p>
      </dgm:t>
    </dgm:pt>
    <dgm:pt modelId="{89328F04-4673-4050-942A-C10A005C3774}">
      <dgm:prSet phldrT="[Texte]" custT="1"/>
      <dgm:spPr/>
      <dgm:t>
        <a:bodyPr/>
        <a:lstStyle/>
        <a:p>
          <a:r>
            <a:rPr lang="fr-FR" sz="1600" dirty="0"/>
            <a:t>30% entrepreneures</a:t>
          </a:r>
        </a:p>
      </dgm:t>
    </dgm:pt>
    <dgm:pt modelId="{43A2CDDC-B8EC-4D5C-9375-9010E5D96961}" type="parTrans" cxnId="{28BE9987-CD63-4AC4-88DB-D8AE802B95D7}">
      <dgm:prSet/>
      <dgm:spPr/>
      <dgm:t>
        <a:bodyPr/>
        <a:lstStyle/>
        <a:p>
          <a:endParaRPr lang="fr-FR"/>
        </a:p>
      </dgm:t>
    </dgm:pt>
    <dgm:pt modelId="{7A0BF888-F5B9-4094-8E94-93B4E3761467}" type="sibTrans" cxnId="{28BE9987-CD63-4AC4-88DB-D8AE802B95D7}">
      <dgm:prSet/>
      <dgm:spPr/>
      <dgm:t>
        <a:bodyPr/>
        <a:lstStyle/>
        <a:p>
          <a:endParaRPr lang="fr-FR"/>
        </a:p>
      </dgm:t>
    </dgm:pt>
    <dgm:pt modelId="{1380C9A9-A665-4266-83E2-F269015DD924}">
      <dgm:prSet phldrT="[Texte]" custT="1"/>
      <dgm:spPr/>
      <dgm:t>
        <a:bodyPr/>
        <a:lstStyle/>
        <a:p>
          <a:r>
            <a:rPr lang="fr-FR" sz="1600" dirty="0"/>
            <a:t>34,4% d’entre elles sont indépendantes</a:t>
          </a:r>
        </a:p>
      </dgm:t>
    </dgm:pt>
    <dgm:pt modelId="{A9958F5D-E116-4CAC-811B-AFC5DC1109A3}" type="sibTrans" cxnId="{69B1E22E-A8F7-414F-9927-A36F1068B112}">
      <dgm:prSet/>
      <dgm:spPr/>
      <dgm:t>
        <a:bodyPr/>
        <a:lstStyle/>
        <a:p>
          <a:endParaRPr lang="fr-FR"/>
        </a:p>
      </dgm:t>
    </dgm:pt>
    <dgm:pt modelId="{49BBBCA8-DB4B-4324-91D1-17A82059E5F7}" type="parTrans" cxnId="{69B1E22E-A8F7-414F-9927-A36F1068B112}">
      <dgm:prSet/>
      <dgm:spPr/>
      <dgm:t>
        <a:bodyPr/>
        <a:lstStyle/>
        <a:p>
          <a:endParaRPr lang="fr-FR"/>
        </a:p>
      </dgm:t>
    </dgm:pt>
    <dgm:pt modelId="{8A93A9EE-5041-4693-8496-4BFB0D13C7F6}">
      <dgm:prSet phldrT="[Texte]" custT="1"/>
      <dgm:spPr/>
      <dgm:t>
        <a:bodyPr/>
        <a:lstStyle/>
        <a:p>
          <a:r>
            <a:rPr lang="fr-FR" sz="1600" dirty="0"/>
            <a:t>40% des entreprises créées par des femmes</a:t>
          </a:r>
        </a:p>
      </dgm:t>
    </dgm:pt>
    <dgm:pt modelId="{DA77D8B8-9529-4BDC-A1C7-F80DD5CA1934}" type="parTrans" cxnId="{8A7F517B-B223-48F3-9CB5-3A7E6C0E6682}">
      <dgm:prSet/>
      <dgm:spPr/>
      <dgm:t>
        <a:bodyPr/>
        <a:lstStyle/>
        <a:p>
          <a:endParaRPr lang="fr-FR"/>
        </a:p>
      </dgm:t>
    </dgm:pt>
    <dgm:pt modelId="{686364C3-9770-48F2-A870-F0E0C42D3652}" type="sibTrans" cxnId="{8A7F517B-B223-48F3-9CB5-3A7E6C0E6682}">
      <dgm:prSet/>
      <dgm:spPr/>
      <dgm:t>
        <a:bodyPr/>
        <a:lstStyle/>
        <a:p>
          <a:endParaRPr lang="fr-FR"/>
        </a:p>
      </dgm:t>
    </dgm:pt>
    <dgm:pt modelId="{C73C6CD1-FD34-469D-9BE6-5C485FDB3069}">
      <dgm:prSet phldrT="[Texte]" custT="1"/>
      <dgm:spPr/>
      <dgm:t>
        <a:bodyPr/>
        <a:lstStyle/>
        <a:p>
          <a:r>
            <a:rPr lang="fr-FR" sz="1600" dirty="0"/>
            <a:t>52% de la population européenne</a:t>
          </a:r>
        </a:p>
      </dgm:t>
    </dgm:pt>
    <dgm:pt modelId="{A643030E-64C5-46C3-B2D4-C2BF3EEDEB1F}" type="parTrans" cxnId="{236A63C1-AACD-4227-BDCC-D2B346C5A688}">
      <dgm:prSet/>
      <dgm:spPr/>
      <dgm:t>
        <a:bodyPr/>
        <a:lstStyle/>
        <a:p>
          <a:endParaRPr lang="fr-FR"/>
        </a:p>
      </dgm:t>
    </dgm:pt>
    <dgm:pt modelId="{1B496FCB-125F-48C4-AA6A-0244CBDA08AF}" type="sibTrans" cxnId="{236A63C1-AACD-4227-BDCC-D2B346C5A688}">
      <dgm:prSet/>
      <dgm:spPr/>
      <dgm:t>
        <a:bodyPr/>
        <a:lstStyle/>
        <a:p>
          <a:endParaRPr lang="fr-FR"/>
        </a:p>
      </dgm:t>
    </dgm:pt>
    <dgm:pt modelId="{583A4519-493E-4947-AED3-87228ABEDABF}">
      <dgm:prSet phldrT="[Texte]" custT="1"/>
      <dgm:spPr/>
      <dgm:t>
        <a:bodyPr/>
        <a:lstStyle/>
        <a:p>
          <a:r>
            <a:rPr lang="fr-FR" sz="1600" dirty="0"/>
            <a:t>Prendre conscience des obstacles</a:t>
          </a:r>
        </a:p>
      </dgm:t>
    </dgm:pt>
    <dgm:pt modelId="{B8EC1906-AC19-40EC-B356-AA2BF500335C}" type="sibTrans" cxnId="{4EAEBB01-6B5B-4E12-B464-08241C1AD74E}">
      <dgm:prSet/>
      <dgm:spPr/>
      <dgm:t>
        <a:bodyPr/>
        <a:lstStyle/>
        <a:p>
          <a:endParaRPr lang="fr-FR"/>
        </a:p>
      </dgm:t>
    </dgm:pt>
    <dgm:pt modelId="{FDCE0BC5-75A6-44AE-A0D7-62E2061BBD68}" type="parTrans" cxnId="{4EAEBB01-6B5B-4E12-B464-08241C1AD74E}">
      <dgm:prSet/>
      <dgm:spPr/>
      <dgm:t>
        <a:bodyPr/>
        <a:lstStyle/>
        <a:p>
          <a:endParaRPr lang="fr-FR"/>
        </a:p>
      </dgm:t>
    </dgm:pt>
    <dgm:pt modelId="{F768B1DF-5F9C-4C85-8C51-40381C4C4F19}">
      <dgm:prSet phldrT="[Texte]" custT="1"/>
      <dgm:spPr/>
      <dgm:t>
        <a:bodyPr/>
        <a:lstStyle/>
        <a:p>
          <a:r>
            <a:rPr lang="fr-FR" sz="1600" dirty="0"/>
            <a:t>Y’</a:t>
          </a:r>
          <a:r>
            <a:rPr lang="fr-FR" sz="1600" dirty="0" err="1"/>
            <a:t>a-t-il</a:t>
          </a:r>
          <a:r>
            <a:rPr lang="fr-FR" sz="1600" dirty="0"/>
            <a:t>  un entrepreneuriat au féminin?</a:t>
          </a:r>
        </a:p>
      </dgm:t>
    </dgm:pt>
    <dgm:pt modelId="{EC27453F-A2AC-41C9-9811-49D1C49B8501}" type="parTrans" cxnId="{7744CFEA-5D9E-4926-92BA-7A901904AAC8}">
      <dgm:prSet/>
      <dgm:spPr/>
      <dgm:t>
        <a:bodyPr/>
        <a:lstStyle/>
        <a:p>
          <a:endParaRPr lang="fr-FR"/>
        </a:p>
      </dgm:t>
    </dgm:pt>
    <dgm:pt modelId="{78DD58CD-94B8-4F74-8E6E-259BE3F5B133}" type="sibTrans" cxnId="{7744CFEA-5D9E-4926-92BA-7A901904AAC8}">
      <dgm:prSet/>
      <dgm:spPr/>
      <dgm:t>
        <a:bodyPr/>
        <a:lstStyle/>
        <a:p>
          <a:endParaRPr lang="fr-FR"/>
        </a:p>
      </dgm:t>
    </dgm:pt>
    <dgm:pt modelId="{315FA245-A8EF-4FCF-9524-07C113C044FC}">
      <dgm:prSet phldrT="[Texte]" custT="1"/>
      <dgm:spPr/>
      <dgm:t>
        <a:bodyPr/>
        <a:lstStyle/>
        <a:p>
          <a:endParaRPr lang="fr-FR" sz="1600" dirty="0"/>
        </a:p>
      </dgm:t>
    </dgm:pt>
    <dgm:pt modelId="{AF025A56-4E11-4680-A33E-E6915F0C1AF4}" type="parTrans" cxnId="{23BC300D-FD40-43BC-8093-3B027F0DD1BD}">
      <dgm:prSet/>
      <dgm:spPr/>
      <dgm:t>
        <a:bodyPr/>
        <a:lstStyle/>
        <a:p>
          <a:endParaRPr lang="fr-FR"/>
        </a:p>
      </dgm:t>
    </dgm:pt>
    <dgm:pt modelId="{449A4E50-8CDF-4638-B8F0-9038BF8226C7}" type="sibTrans" cxnId="{23BC300D-FD40-43BC-8093-3B027F0DD1BD}">
      <dgm:prSet/>
      <dgm:spPr/>
      <dgm:t>
        <a:bodyPr/>
        <a:lstStyle/>
        <a:p>
          <a:endParaRPr lang="fr-FR"/>
        </a:p>
      </dgm:t>
    </dgm:pt>
    <dgm:pt modelId="{5999C6BD-AAA9-4146-9748-5BA749763777}">
      <dgm:prSet phldrT="[Texte]" custT="1"/>
      <dgm:spPr/>
      <dgm:t>
        <a:bodyPr/>
        <a:lstStyle/>
        <a:p>
          <a:r>
            <a:rPr lang="fr-FR" sz="1600" dirty="0"/>
            <a:t>Il n’y a pas un entrepreneuriat au féminin mais </a:t>
          </a:r>
          <a:r>
            <a:rPr lang="fr-FR" sz="1600" b="0" i="0" dirty="0"/>
            <a:t>il y a à certaines étapes de l'aventure entrepreneuriale, certains obstacles plus spécifiquement féminins.</a:t>
          </a:r>
          <a:endParaRPr lang="fr-FR" sz="1600" dirty="0"/>
        </a:p>
      </dgm:t>
    </dgm:pt>
    <dgm:pt modelId="{2652E264-9042-4529-9130-56EEC18690F0}" type="parTrans" cxnId="{C3F38F80-22D6-470C-BE08-881123C2CBEE}">
      <dgm:prSet/>
      <dgm:spPr/>
      <dgm:t>
        <a:bodyPr/>
        <a:lstStyle/>
        <a:p>
          <a:endParaRPr lang="fr-FR"/>
        </a:p>
      </dgm:t>
    </dgm:pt>
    <dgm:pt modelId="{A4406CE7-50E5-487C-95E5-74BDB5CF0A99}" type="sibTrans" cxnId="{C3F38F80-22D6-470C-BE08-881123C2CBEE}">
      <dgm:prSet/>
      <dgm:spPr/>
      <dgm:t>
        <a:bodyPr/>
        <a:lstStyle/>
        <a:p>
          <a:endParaRPr lang="fr-FR"/>
        </a:p>
      </dgm:t>
    </dgm:pt>
    <dgm:pt modelId="{609405A7-65F2-41BF-871C-8CB9A4D2E406}">
      <dgm:prSet phldrT="[Texte]" custT="1"/>
      <dgm:spPr/>
      <dgm:t>
        <a:bodyPr/>
        <a:lstStyle/>
        <a:p>
          <a:r>
            <a:rPr lang="fr-FR" sz="1600" dirty="0"/>
            <a:t>Sortir de l’image que l’on a de l’entrepreneuriat</a:t>
          </a:r>
        </a:p>
      </dgm:t>
    </dgm:pt>
    <dgm:pt modelId="{46F21A2A-AEFC-4EE6-B348-B6599B4C58F7}" type="parTrans" cxnId="{9AA1C38F-A4AE-4318-AA2F-2F632D5C8F2D}">
      <dgm:prSet/>
      <dgm:spPr/>
      <dgm:t>
        <a:bodyPr/>
        <a:lstStyle/>
        <a:p>
          <a:endParaRPr lang="fr-FR"/>
        </a:p>
      </dgm:t>
    </dgm:pt>
    <dgm:pt modelId="{6FFEC7BB-5D57-49AB-9FB0-56132A6E1E59}" type="sibTrans" cxnId="{9AA1C38F-A4AE-4318-AA2F-2F632D5C8F2D}">
      <dgm:prSet/>
      <dgm:spPr/>
      <dgm:t>
        <a:bodyPr/>
        <a:lstStyle/>
        <a:p>
          <a:endParaRPr lang="fr-FR"/>
        </a:p>
      </dgm:t>
    </dgm:pt>
    <dgm:pt modelId="{3C4CA8BF-F039-42BB-AD78-A2EDD119C767}">
      <dgm:prSet phldrT="[Texte]" custT="1"/>
      <dgm:spPr/>
      <dgm:t>
        <a:bodyPr/>
        <a:lstStyle/>
        <a:p>
          <a:r>
            <a:rPr lang="fr-FR" sz="1600" dirty="0"/>
            <a:t>Intention, contexte et ressources</a:t>
          </a:r>
        </a:p>
      </dgm:t>
    </dgm:pt>
    <dgm:pt modelId="{BE39790C-E890-442A-8A8C-9B33C697169F}" type="parTrans" cxnId="{2BED7EE7-497F-4437-BA60-D82F6825877B}">
      <dgm:prSet/>
      <dgm:spPr/>
      <dgm:t>
        <a:bodyPr/>
        <a:lstStyle/>
        <a:p>
          <a:endParaRPr lang="fr-FR"/>
        </a:p>
      </dgm:t>
    </dgm:pt>
    <dgm:pt modelId="{E55A8B42-223B-4442-812F-3FBF90C8406C}" type="sibTrans" cxnId="{2BED7EE7-497F-4437-BA60-D82F6825877B}">
      <dgm:prSet/>
      <dgm:spPr/>
      <dgm:t>
        <a:bodyPr/>
        <a:lstStyle/>
        <a:p>
          <a:endParaRPr lang="fr-FR"/>
        </a:p>
      </dgm:t>
    </dgm:pt>
    <dgm:pt modelId="{35CFE001-27A2-4780-AC34-870C578901BA}" type="pres">
      <dgm:prSet presAssocID="{A096BCFB-5FA3-440A-B493-86A89453CBB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91DCA353-4806-44C8-BC66-DE1D8348AB45}" type="pres">
      <dgm:prSet presAssocID="{5A1E7C83-F6AE-407C-A97A-A028D15174EB}" presName="node" presStyleLbl="node1" presStyleIdx="0" presStyleCnt="3" custScaleX="115779" custScaleY="986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C7D43C1-2FD0-4153-9013-5B029C5962C2}" type="pres">
      <dgm:prSet presAssocID="{4F0F7315-6A6A-4AA2-8653-2A4A143FE752}" presName="sibTrans" presStyleCnt="0"/>
      <dgm:spPr/>
    </dgm:pt>
    <dgm:pt modelId="{4BB3B42A-0452-4A01-A4C0-F777507E3270}" type="pres">
      <dgm:prSet presAssocID="{A84810B5-D697-4177-A51B-7674571C0A8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2D40CC-87B3-498E-898F-B14EE49BF9B8}" type="pres">
      <dgm:prSet presAssocID="{933C4DCF-9C2D-45C4-982F-E7C8296A1132}" presName="sibTrans" presStyleCnt="0"/>
      <dgm:spPr/>
    </dgm:pt>
    <dgm:pt modelId="{97DBBE43-6BED-484D-987B-4A688E37F96B}" type="pres">
      <dgm:prSet presAssocID="{6C66168E-AAD0-4838-84B9-80000C2CE1F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9D3E977E-5A6B-4A40-A14C-0BDD8869E7AB}" type="presOf" srcId="{A096BCFB-5FA3-440A-B493-86A89453CBBB}" destId="{35CFE001-27A2-4780-AC34-870C578901BA}" srcOrd="0" destOrd="0" presId="urn:microsoft.com/office/officeart/2005/8/layout/hList6"/>
    <dgm:cxn modelId="{23BC300D-FD40-43BC-8093-3B027F0DD1BD}" srcId="{5A1E7C83-F6AE-407C-A97A-A028D15174EB}" destId="{315FA245-A8EF-4FCF-9524-07C113C044FC}" srcOrd="3" destOrd="0" parTransId="{AF025A56-4E11-4680-A33E-E6915F0C1AF4}" sibTransId="{449A4E50-8CDF-4638-B8F0-9038BF8226C7}"/>
    <dgm:cxn modelId="{D9CCD4D5-203B-4306-B8E1-AD25B126B017}" srcId="{A096BCFB-5FA3-440A-B493-86A89453CBBB}" destId="{5A1E7C83-F6AE-407C-A97A-A028D15174EB}" srcOrd="0" destOrd="0" parTransId="{2977E49C-C37A-4443-9E85-FE5CA4554945}" sibTransId="{4F0F7315-6A6A-4AA2-8653-2A4A143FE752}"/>
    <dgm:cxn modelId="{D3530A07-D333-46B3-8377-5F78E515342C}" type="presOf" srcId="{5999C6BD-AAA9-4146-9748-5BA749763777}" destId="{91DCA353-4806-44C8-BC66-DE1D8348AB45}" srcOrd="0" destOrd="2" presId="urn:microsoft.com/office/officeart/2005/8/layout/hList6"/>
    <dgm:cxn modelId="{E9CF6F4C-C02F-424E-9E47-C8AC96B4115D}" type="presOf" srcId="{583A4519-493E-4947-AED3-87228ABEDABF}" destId="{97DBBE43-6BED-484D-987B-4A688E37F96B}" srcOrd="0" destOrd="3" presId="urn:microsoft.com/office/officeart/2005/8/layout/hList6"/>
    <dgm:cxn modelId="{EBC6AD7A-CA4B-4477-94A8-2AE13F3E6A2A}" srcId="{A096BCFB-5FA3-440A-B493-86A89453CBBB}" destId="{A84810B5-D697-4177-A51B-7674571C0A82}" srcOrd="1" destOrd="0" parTransId="{A4622532-7F89-43AB-BC4E-A05132C0DB81}" sibTransId="{933C4DCF-9C2D-45C4-982F-E7C8296A1132}"/>
    <dgm:cxn modelId="{DC3779C5-DAB1-4E92-965A-48FA0717DD99}" type="presOf" srcId="{3C4CA8BF-F039-42BB-AD78-A2EDD119C767}" destId="{97DBBE43-6BED-484D-987B-4A688E37F96B}" srcOrd="0" destOrd="2" presId="urn:microsoft.com/office/officeart/2005/8/layout/hList6"/>
    <dgm:cxn modelId="{51C35CD2-62E6-420C-97CE-C8A568841104}" type="presOf" srcId="{5A1E7C83-F6AE-407C-A97A-A028D15174EB}" destId="{91DCA353-4806-44C8-BC66-DE1D8348AB45}" srcOrd="0" destOrd="0" presId="urn:microsoft.com/office/officeart/2005/8/layout/hList6"/>
    <dgm:cxn modelId="{4B477755-7AC9-4A1E-864F-D82981533885}" srcId="{6C66168E-AAD0-4838-84B9-80000C2CE1F3}" destId="{109BF7C5-1E10-45E9-A7DF-6C83E213C945}" srcOrd="0" destOrd="0" parTransId="{CE06520A-8F01-47B0-A73D-3CF83CD87FCC}" sibTransId="{6C14962D-7E0C-46E0-B5B1-022054FCE493}"/>
    <dgm:cxn modelId="{4EAEBB01-6B5B-4E12-B464-08241C1AD74E}" srcId="{6C66168E-AAD0-4838-84B9-80000C2CE1F3}" destId="{583A4519-493E-4947-AED3-87228ABEDABF}" srcOrd="2" destOrd="0" parTransId="{FDCE0BC5-75A6-44AE-A0D7-62E2061BBD68}" sibTransId="{B8EC1906-AC19-40EC-B356-AA2BF500335C}"/>
    <dgm:cxn modelId="{C3F38F80-22D6-470C-BE08-881123C2CBEE}" srcId="{5A1E7C83-F6AE-407C-A97A-A028D15174EB}" destId="{5999C6BD-AAA9-4146-9748-5BA749763777}" srcOrd="1" destOrd="0" parTransId="{2652E264-9042-4529-9130-56EEC18690F0}" sibTransId="{A4406CE7-50E5-487C-95E5-74BDB5CF0A99}"/>
    <dgm:cxn modelId="{4E716874-541B-4FEA-8835-73FCE8E1C8BA}" type="presOf" srcId="{A84810B5-D697-4177-A51B-7674571C0A82}" destId="{4BB3B42A-0452-4A01-A4C0-F777507E3270}" srcOrd="0" destOrd="0" presId="urn:microsoft.com/office/officeart/2005/8/layout/hList6"/>
    <dgm:cxn modelId="{F3B9A6AB-373E-4C4D-AB30-E71C979CC13D}" type="presOf" srcId="{F768B1DF-5F9C-4C85-8C51-40381C4C4F19}" destId="{91DCA353-4806-44C8-BC66-DE1D8348AB45}" srcOrd="0" destOrd="1" presId="urn:microsoft.com/office/officeart/2005/8/layout/hList6"/>
    <dgm:cxn modelId="{7744CFEA-5D9E-4926-92BA-7A901904AAC8}" srcId="{5A1E7C83-F6AE-407C-A97A-A028D15174EB}" destId="{F768B1DF-5F9C-4C85-8C51-40381C4C4F19}" srcOrd="0" destOrd="0" parTransId="{EC27453F-A2AC-41C9-9811-49D1C49B8501}" sibTransId="{78DD58CD-94B8-4F74-8E6E-259BE3F5B133}"/>
    <dgm:cxn modelId="{65A5004C-05E6-41AE-99DD-5CAF5BAC99C0}" type="presOf" srcId="{609405A7-65F2-41BF-871C-8CB9A4D2E406}" destId="{91DCA353-4806-44C8-BC66-DE1D8348AB45}" srcOrd="0" destOrd="3" presId="urn:microsoft.com/office/officeart/2005/8/layout/hList6"/>
    <dgm:cxn modelId="{2EADBA7A-1248-41B4-970C-62B0B94AB72E}" type="presOf" srcId="{89328F04-4673-4050-942A-C10A005C3774}" destId="{4BB3B42A-0452-4A01-A4C0-F777507E3270}" srcOrd="0" destOrd="4" presId="urn:microsoft.com/office/officeart/2005/8/layout/hList6"/>
    <dgm:cxn modelId="{6E9D9E10-B5AB-4C56-955F-CCBEF78FA37F}" type="presOf" srcId="{1380C9A9-A665-4266-83E2-F269015DD924}" destId="{4BB3B42A-0452-4A01-A4C0-F777507E3270}" srcOrd="0" destOrd="3" presId="urn:microsoft.com/office/officeart/2005/8/layout/hList6"/>
    <dgm:cxn modelId="{236A63C1-AACD-4227-BDCC-D2B346C5A688}" srcId="{A84810B5-D697-4177-A51B-7674571C0A82}" destId="{C73C6CD1-FD34-469D-9BE6-5C485FDB3069}" srcOrd="1" destOrd="0" parTransId="{A643030E-64C5-46C3-B2D4-C2BF3EEDEB1F}" sibTransId="{1B496FCB-125F-48C4-AA6A-0244CBDA08AF}"/>
    <dgm:cxn modelId="{9AA1C38F-A4AE-4318-AA2F-2F632D5C8F2D}" srcId="{5A1E7C83-F6AE-407C-A97A-A028D15174EB}" destId="{609405A7-65F2-41BF-871C-8CB9A4D2E406}" srcOrd="2" destOrd="0" parTransId="{46F21A2A-AEFC-4EE6-B348-B6599B4C58F7}" sibTransId="{6FFEC7BB-5D57-49AB-9FB0-56132A6E1E59}"/>
    <dgm:cxn modelId="{865ADF2F-CD6F-4828-9D93-DF484E33CBA1}" type="presOf" srcId="{315FA245-A8EF-4FCF-9524-07C113C044FC}" destId="{91DCA353-4806-44C8-BC66-DE1D8348AB45}" srcOrd="0" destOrd="4" presId="urn:microsoft.com/office/officeart/2005/8/layout/hList6"/>
    <dgm:cxn modelId="{8A7F517B-B223-48F3-9CB5-3A7E6C0E6682}" srcId="{A84810B5-D697-4177-A51B-7674571C0A82}" destId="{8A93A9EE-5041-4693-8496-4BFB0D13C7F6}" srcOrd="0" destOrd="0" parTransId="{DA77D8B8-9529-4BDC-A1C7-F80DD5CA1934}" sibTransId="{686364C3-9770-48F2-A870-F0E0C42D3652}"/>
    <dgm:cxn modelId="{E8197260-1E46-4966-9CF8-B328F4588706}" type="presOf" srcId="{109BF7C5-1E10-45E9-A7DF-6C83E213C945}" destId="{97DBBE43-6BED-484D-987B-4A688E37F96B}" srcOrd="0" destOrd="1" presId="urn:microsoft.com/office/officeart/2005/8/layout/hList6"/>
    <dgm:cxn modelId="{52979C0E-CF18-48CC-B900-69AE6F480283}" srcId="{A096BCFB-5FA3-440A-B493-86A89453CBBB}" destId="{6C66168E-AAD0-4838-84B9-80000C2CE1F3}" srcOrd="2" destOrd="0" parTransId="{F64C32C0-87C4-415E-9D8E-292D215207D9}" sibTransId="{95D49FDE-55DC-4858-A2C7-540367683C5E}"/>
    <dgm:cxn modelId="{FBC7964E-F38D-495B-83DF-450C73CC44DA}" type="presOf" srcId="{6C66168E-AAD0-4838-84B9-80000C2CE1F3}" destId="{97DBBE43-6BED-484D-987B-4A688E37F96B}" srcOrd="0" destOrd="0" presId="urn:microsoft.com/office/officeart/2005/8/layout/hList6"/>
    <dgm:cxn modelId="{1F984CF9-F852-40FA-930A-1AE76771237E}" type="presOf" srcId="{C73C6CD1-FD34-469D-9BE6-5C485FDB3069}" destId="{4BB3B42A-0452-4A01-A4C0-F777507E3270}" srcOrd="0" destOrd="2" presId="urn:microsoft.com/office/officeart/2005/8/layout/hList6"/>
    <dgm:cxn modelId="{2BED7EE7-497F-4437-BA60-D82F6825877B}" srcId="{6C66168E-AAD0-4838-84B9-80000C2CE1F3}" destId="{3C4CA8BF-F039-42BB-AD78-A2EDD119C767}" srcOrd="1" destOrd="0" parTransId="{BE39790C-E890-442A-8A8C-9B33C697169F}" sibTransId="{E55A8B42-223B-4442-812F-3FBF90C8406C}"/>
    <dgm:cxn modelId="{69B1E22E-A8F7-414F-9927-A36F1068B112}" srcId="{A84810B5-D697-4177-A51B-7674571C0A82}" destId="{1380C9A9-A665-4266-83E2-F269015DD924}" srcOrd="2" destOrd="0" parTransId="{49BBBCA8-DB4B-4324-91D1-17A82059E5F7}" sibTransId="{A9958F5D-E116-4CAC-811B-AFC5DC1109A3}"/>
    <dgm:cxn modelId="{28BE9987-CD63-4AC4-88DB-D8AE802B95D7}" srcId="{A84810B5-D697-4177-A51B-7674571C0A82}" destId="{89328F04-4673-4050-942A-C10A005C3774}" srcOrd="3" destOrd="0" parTransId="{43A2CDDC-B8EC-4D5C-9375-9010E5D96961}" sibTransId="{7A0BF888-F5B9-4094-8E94-93B4E3761467}"/>
    <dgm:cxn modelId="{A8979A07-AEB2-4E4E-9321-E03CF5FEDA69}" type="presOf" srcId="{8A93A9EE-5041-4693-8496-4BFB0D13C7F6}" destId="{4BB3B42A-0452-4A01-A4C0-F777507E3270}" srcOrd="0" destOrd="1" presId="urn:microsoft.com/office/officeart/2005/8/layout/hList6"/>
    <dgm:cxn modelId="{6E1F2FA9-3CDD-4E2A-AC6A-A274F1B0D20D}" type="presParOf" srcId="{35CFE001-27A2-4780-AC34-870C578901BA}" destId="{91DCA353-4806-44C8-BC66-DE1D8348AB45}" srcOrd="0" destOrd="0" presId="urn:microsoft.com/office/officeart/2005/8/layout/hList6"/>
    <dgm:cxn modelId="{7DD52088-960A-4B1E-944F-D5C089511EE0}" type="presParOf" srcId="{35CFE001-27A2-4780-AC34-870C578901BA}" destId="{7C7D43C1-2FD0-4153-9013-5B029C5962C2}" srcOrd="1" destOrd="0" presId="urn:microsoft.com/office/officeart/2005/8/layout/hList6"/>
    <dgm:cxn modelId="{57DA2BFC-4258-4F4F-9043-C86B55EF3192}" type="presParOf" srcId="{35CFE001-27A2-4780-AC34-870C578901BA}" destId="{4BB3B42A-0452-4A01-A4C0-F777507E3270}" srcOrd="2" destOrd="0" presId="urn:microsoft.com/office/officeart/2005/8/layout/hList6"/>
    <dgm:cxn modelId="{DC22FF93-41A7-4416-B620-C24F10170CA7}" type="presParOf" srcId="{35CFE001-27A2-4780-AC34-870C578901BA}" destId="{FA2D40CC-87B3-498E-898F-B14EE49BF9B8}" srcOrd="3" destOrd="0" presId="urn:microsoft.com/office/officeart/2005/8/layout/hList6"/>
    <dgm:cxn modelId="{2E066B45-6B95-4C57-BBDC-22980E588C6E}" type="presParOf" srcId="{35CFE001-27A2-4780-AC34-870C578901BA}" destId="{97DBBE43-6BED-484D-987B-4A688E37F96B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8BE745-AA6E-4A48-8F1C-40768859BBE9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99E3E4B-8F84-418A-87F7-DD2374C1375A}">
      <dgm:prSet phldrT="[Texte]"/>
      <dgm:spPr/>
      <dgm:t>
        <a:bodyPr/>
        <a:lstStyle/>
        <a:p>
          <a:r>
            <a:rPr lang="fr-FR" dirty="0"/>
            <a:t>LES FREINS PERSONNELS</a:t>
          </a:r>
        </a:p>
      </dgm:t>
    </dgm:pt>
    <dgm:pt modelId="{6D3796DE-D828-45C5-A661-5D09941A3E19}" type="parTrans" cxnId="{DC14D23A-F18A-422F-BDC7-A41B1A629419}">
      <dgm:prSet/>
      <dgm:spPr/>
      <dgm:t>
        <a:bodyPr/>
        <a:lstStyle/>
        <a:p>
          <a:endParaRPr lang="fr-FR"/>
        </a:p>
      </dgm:t>
    </dgm:pt>
    <dgm:pt modelId="{27327997-BFD7-4F0F-A69C-3A028F114343}" type="sibTrans" cxnId="{DC14D23A-F18A-422F-BDC7-A41B1A629419}">
      <dgm:prSet/>
      <dgm:spPr/>
      <dgm:t>
        <a:bodyPr/>
        <a:lstStyle/>
        <a:p>
          <a:endParaRPr lang="fr-FR"/>
        </a:p>
      </dgm:t>
    </dgm:pt>
    <dgm:pt modelId="{0D6BAF06-BB51-4000-ACBA-70354E3FCFBE}">
      <dgm:prSet phldrT="[Texte]" custT="1"/>
      <dgm:spPr/>
      <dgm:t>
        <a:bodyPr/>
        <a:lstStyle/>
        <a:p>
          <a:r>
            <a:rPr lang="fr-FR" sz="2400" dirty="0"/>
            <a:t>Le temps </a:t>
          </a:r>
        </a:p>
      </dgm:t>
    </dgm:pt>
    <dgm:pt modelId="{8661A617-8F8C-44A2-8950-8B2CE7F10C55}" type="parTrans" cxnId="{721E0EDB-109E-4D5A-9738-660BDD7F4295}">
      <dgm:prSet/>
      <dgm:spPr/>
      <dgm:t>
        <a:bodyPr/>
        <a:lstStyle/>
        <a:p>
          <a:endParaRPr lang="fr-FR"/>
        </a:p>
      </dgm:t>
    </dgm:pt>
    <dgm:pt modelId="{E703B911-9E7B-4696-82BA-5D955B213982}" type="sibTrans" cxnId="{721E0EDB-109E-4D5A-9738-660BDD7F4295}">
      <dgm:prSet/>
      <dgm:spPr/>
      <dgm:t>
        <a:bodyPr/>
        <a:lstStyle/>
        <a:p>
          <a:endParaRPr lang="fr-FR"/>
        </a:p>
      </dgm:t>
    </dgm:pt>
    <dgm:pt modelId="{68076B0C-3D70-418D-86E0-44B660164022}">
      <dgm:prSet phldrT="[Texte]" custT="1"/>
      <dgm:spPr/>
      <dgm:t>
        <a:bodyPr/>
        <a:lstStyle/>
        <a:p>
          <a:r>
            <a:rPr lang="fr-FR" sz="2400" dirty="0"/>
            <a:t>La confiance</a:t>
          </a:r>
        </a:p>
      </dgm:t>
    </dgm:pt>
    <dgm:pt modelId="{DA07DF8D-1258-4979-A458-8798937A8EB9}" type="parTrans" cxnId="{3D2E306E-79E0-4DCB-B62E-F476BC37DBCB}">
      <dgm:prSet/>
      <dgm:spPr/>
      <dgm:t>
        <a:bodyPr/>
        <a:lstStyle/>
        <a:p>
          <a:endParaRPr lang="fr-FR"/>
        </a:p>
      </dgm:t>
    </dgm:pt>
    <dgm:pt modelId="{5A80AACA-4C54-4064-A5F5-693760F5B922}" type="sibTrans" cxnId="{3D2E306E-79E0-4DCB-B62E-F476BC37DBCB}">
      <dgm:prSet/>
      <dgm:spPr/>
      <dgm:t>
        <a:bodyPr/>
        <a:lstStyle/>
        <a:p>
          <a:endParaRPr lang="fr-FR"/>
        </a:p>
      </dgm:t>
    </dgm:pt>
    <dgm:pt modelId="{B708ED15-19D2-423A-8498-F26057872707}">
      <dgm:prSet phldrT="[Texte]" custT="1"/>
      <dgm:spPr/>
      <dgm:t>
        <a:bodyPr/>
        <a:lstStyle/>
        <a:p>
          <a:endParaRPr lang="fr-FR" sz="1400" dirty="0"/>
        </a:p>
        <a:p>
          <a:endParaRPr lang="fr-FR" sz="1400" dirty="0"/>
        </a:p>
        <a:p>
          <a:endParaRPr lang="fr-FR" sz="1400" dirty="0"/>
        </a:p>
        <a:p>
          <a:r>
            <a:rPr lang="fr-FR" sz="2400" dirty="0"/>
            <a:t>La</a:t>
          </a:r>
          <a:r>
            <a:rPr lang="fr-FR" sz="2400" baseline="0" dirty="0"/>
            <a:t> peur de la réussi</a:t>
          </a:r>
          <a:r>
            <a:rPr lang="fr-FR" sz="2400" u="sng" baseline="0" dirty="0"/>
            <a:t>t</a:t>
          </a:r>
          <a:r>
            <a:rPr lang="fr-FR" sz="2400" baseline="0" dirty="0"/>
            <a:t>e</a:t>
          </a:r>
        </a:p>
        <a:p>
          <a:endParaRPr lang="fr-FR" sz="1400" baseline="0" dirty="0"/>
        </a:p>
        <a:p>
          <a:endParaRPr lang="fr-FR" sz="1400" baseline="0" dirty="0"/>
        </a:p>
        <a:p>
          <a:r>
            <a:rPr lang="fr-FR" sz="2400" baseline="0" dirty="0"/>
            <a:t>Le rapport à l’argent</a:t>
          </a:r>
          <a:endParaRPr lang="fr-FR" sz="2400" dirty="0"/>
        </a:p>
      </dgm:t>
    </dgm:pt>
    <dgm:pt modelId="{D6768905-9509-42E0-886F-B447C66A04AE}" type="parTrans" cxnId="{0E146414-A74C-427A-A5EA-7B7434CF6321}">
      <dgm:prSet/>
      <dgm:spPr/>
      <dgm:t>
        <a:bodyPr/>
        <a:lstStyle/>
        <a:p>
          <a:endParaRPr lang="fr-FR"/>
        </a:p>
      </dgm:t>
    </dgm:pt>
    <dgm:pt modelId="{39EA5BAF-E082-4F42-A287-DF5894CC2480}" type="sibTrans" cxnId="{0E146414-A74C-427A-A5EA-7B7434CF6321}">
      <dgm:prSet/>
      <dgm:spPr/>
      <dgm:t>
        <a:bodyPr/>
        <a:lstStyle/>
        <a:p>
          <a:endParaRPr lang="fr-FR"/>
        </a:p>
      </dgm:t>
    </dgm:pt>
    <dgm:pt modelId="{F92305BC-8949-4ABF-9B94-473EF98658A4}">
      <dgm:prSet phldrT="[Texte]"/>
      <dgm:spPr/>
      <dgm:t>
        <a:bodyPr/>
        <a:lstStyle/>
        <a:p>
          <a:r>
            <a:rPr lang="fr-FR" dirty="0"/>
            <a:t>LES FREINS SYSTEMIQUES</a:t>
          </a:r>
        </a:p>
      </dgm:t>
    </dgm:pt>
    <dgm:pt modelId="{28D98633-F2CA-4649-AB9D-0A7584847887}" type="parTrans" cxnId="{0554AA14-ACF7-44D6-8E89-C32C0EB6FD27}">
      <dgm:prSet/>
      <dgm:spPr/>
      <dgm:t>
        <a:bodyPr/>
        <a:lstStyle/>
        <a:p>
          <a:endParaRPr lang="fr-FR"/>
        </a:p>
      </dgm:t>
    </dgm:pt>
    <dgm:pt modelId="{65BC75B8-CBB4-49E9-BC69-8024177C6BF1}" type="sibTrans" cxnId="{0554AA14-ACF7-44D6-8E89-C32C0EB6FD27}">
      <dgm:prSet/>
      <dgm:spPr/>
      <dgm:t>
        <a:bodyPr/>
        <a:lstStyle/>
        <a:p>
          <a:endParaRPr lang="fr-FR"/>
        </a:p>
      </dgm:t>
    </dgm:pt>
    <dgm:pt modelId="{3CE9C102-A1D5-4FFE-B565-0664DB74C8D9}">
      <dgm:prSet phldrT="[Texte]" custT="1"/>
      <dgm:spPr/>
      <dgm:t>
        <a:bodyPr/>
        <a:lstStyle/>
        <a:p>
          <a:r>
            <a:rPr lang="fr-FR" sz="2400" dirty="0"/>
            <a:t>Accès au financement</a:t>
          </a:r>
        </a:p>
      </dgm:t>
    </dgm:pt>
    <dgm:pt modelId="{775D0EFE-A1A7-4014-B27D-B0621437F0CA}" type="parTrans" cxnId="{97F3D87E-2A41-4C2B-96C9-9B5F013CDDEF}">
      <dgm:prSet/>
      <dgm:spPr/>
      <dgm:t>
        <a:bodyPr/>
        <a:lstStyle/>
        <a:p>
          <a:endParaRPr lang="fr-FR"/>
        </a:p>
      </dgm:t>
    </dgm:pt>
    <dgm:pt modelId="{A5B60036-223C-44E7-9BB8-E76A87DC187F}" type="sibTrans" cxnId="{97F3D87E-2A41-4C2B-96C9-9B5F013CDDEF}">
      <dgm:prSet/>
      <dgm:spPr/>
      <dgm:t>
        <a:bodyPr/>
        <a:lstStyle/>
        <a:p>
          <a:endParaRPr lang="fr-FR"/>
        </a:p>
      </dgm:t>
    </dgm:pt>
    <dgm:pt modelId="{81E266BC-B73F-4A00-89C6-B6799C49EC09}">
      <dgm:prSet phldrT="[Texte]" custT="1"/>
      <dgm:spPr/>
      <dgm:t>
        <a:bodyPr/>
        <a:lstStyle/>
        <a:p>
          <a:r>
            <a:rPr lang="fr-FR" sz="2400" dirty="0"/>
            <a:t>Manque de crédibilité</a:t>
          </a:r>
        </a:p>
      </dgm:t>
    </dgm:pt>
    <dgm:pt modelId="{674E2BBF-60F1-47C8-8426-1511C15A5C47}" type="parTrans" cxnId="{19A56603-C2B0-4EF3-8ECA-DF4B26111695}">
      <dgm:prSet/>
      <dgm:spPr/>
      <dgm:t>
        <a:bodyPr/>
        <a:lstStyle/>
        <a:p>
          <a:endParaRPr lang="fr-FR"/>
        </a:p>
      </dgm:t>
    </dgm:pt>
    <dgm:pt modelId="{D94B84B6-D1AC-4A1E-BE72-4CCFCB8CE42A}" type="sibTrans" cxnId="{19A56603-C2B0-4EF3-8ECA-DF4B26111695}">
      <dgm:prSet/>
      <dgm:spPr/>
      <dgm:t>
        <a:bodyPr/>
        <a:lstStyle/>
        <a:p>
          <a:endParaRPr lang="fr-FR"/>
        </a:p>
      </dgm:t>
    </dgm:pt>
    <dgm:pt modelId="{AA37B23A-53F2-4EF0-8FF3-D7520BC762D2}">
      <dgm:prSet phldrT="[Texte]" custT="1"/>
      <dgm:spPr/>
      <dgm:t>
        <a:bodyPr/>
        <a:lstStyle/>
        <a:p>
          <a:endParaRPr lang="fr-FR" sz="1400" dirty="0"/>
        </a:p>
        <a:p>
          <a:endParaRPr lang="fr-FR" sz="1400" dirty="0"/>
        </a:p>
        <a:p>
          <a:endParaRPr lang="fr-FR" sz="900" dirty="0"/>
        </a:p>
      </dgm:t>
    </dgm:pt>
    <dgm:pt modelId="{6F2FDBE2-4B00-4620-B358-88E067C7C9CC}" type="sibTrans" cxnId="{95C0AD64-FEFD-4356-92B8-6052B6673BEF}">
      <dgm:prSet/>
      <dgm:spPr/>
      <dgm:t>
        <a:bodyPr/>
        <a:lstStyle/>
        <a:p>
          <a:endParaRPr lang="fr-FR"/>
        </a:p>
      </dgm:t>
    </dgm:pt>
    <dgm:pt modelId="{8EA6DB0E-4136-4B66-B2E4-E6B74319B726}" type="parTrans" cxnId="{95C0AD64-FEFD-4356-92B8-6052B6673BEF}">
      <dgm:prSet/>
      <dgm:spPr/>
      <dgm:t>
        <a:bodyPr/>
        <a:lstStyle/>
        <a:p>
          <a:endParaRPr lang="fr-FR"/>
        </a:p>
      </dgm:t>
    </dgm:pt>
    <dgm:pt modelId="{163C662C-B7DF-4D91-8370-7E1A602494FE}" type="pres">
      <dgm:prSet presAssocID="{878BE745-AA6E-4A48-8F1C-40768859BBE9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fr-FR"/>
        </a:p>
      </dgm:t>
    </dgm:pt>
    <dgm:pt modelId="{C82E04A8-1D67-4AD8-96B1-0B38CBDAE2EC}" type="pres">
      <dgm:prSet presAssocID="{499E3E4B-8F84-418A-87F7-DD2374C1375A}" presName="root" presStyleCnt="0">
        <dgm:presLayoutVars>
          <dgm:chMax/>
          <dgm:chPref/>
        </dgm:presLayoutVars>
      </dgm:prSet>
      <dgm:spPr/>
    </dgm:pt>
    <dgm:pt modelId="{80386082-29D9-40E9-844C-13FA05A91370}" type="pres">
      <dgm:prSet presAssocID="{499E3E4B-8F84-418A-87F7-DD2374C1375A}" presName="rootComposite" presStyleCnt="0">
        <dgm:presLayoutVars/>
      </dgm:prSet>
      <dgm:spPr/>
    </dgm:pt>
    <dgm:pt modelId="{A483D70C-C3DC-4A28-A5A6-3639C62B3D7D}" type="pres">
      <dgm:prSet presAssocID="{499E3E4B-8F84-418A-87F7-DD2374C1375A}" presName="ParentAccent" presStyleLbl="alignNode1" presStyleIdx="0" presStyleCnt="2"/>
      <dgm:spPr/>
    </dgm:pt>
    <dgm:pt modelId="{C807E1EC-E748-4150-8BCA-DAA78207E942}" type="pres">
      <dgm:prSet presAssocID="{499E3E4B-8F84-418A-87F7-DD2374C1375A}" presName="ParentSmallAccent" presStyleLbl="fgAcc1" presStyleIdx="0" presStyleCnt="2"/>
      <dgm:spPr/>
    </dgm:pt>
    <dgm:pt modelId="{DCAC03E4-05A3-4CF0-9A81-E9DB8CAD002C}" type="pres">
      <dgm:prSet presAssocID="{499E3E4B-8F84-418A-87F7-DD2374C1375A}" presName="Parent" presStyleLbl="revTx" presStyleIdx="0" presStyleCnt="8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A3BD20D-3E51-4D84-BE72-E028612F21D1}" type="pres">
      <dgm:prSet presAssocID="{499E3E4B-8F84-418A-87F7-DD2374C1375A}" presName="childShape" presStyleCnt="0">
        <dgm:presLayoutVars>
          <dgm:chMax val="0"/>
          <dgm:chPref val="0"/>
        </dgm:presLayoutVars>
      </dgm:prSet>
      <dgm:spPr/>
    </dgm:pt>
    <dgm:pt modelId="{0DA83909-1F35-43DD-8D75-A8DB9230E7E2}" type="pres">
      <dgm:prSet presAssocID="{0D6BAF06-BB51-4000-ACBA-70354E3FCFBE}" presName="childComposite" presStyleCnt="0">
        <dgm:presLayoutVars>
          <dgm:chMax val="0"/>
          <dgm:chPref val="0"/>
        </dgm:presLayoutVars>
      </dgm:prSet>
      <dgm:spPr/>
    </dgm:pt>
    <dgm:pt modelId="{033DFB21-F865-4429-BA3B-F028EEED0EFA}" type="pres">
      <dgm:prSet presAssocID="{0D6BAF06-BB51-4000-ACBA-70354E3FCFBE}" presName="ChildAccent" presStyleLbl="solidFgAcc1" presStyleIdx="0" presStyleCnt="6" custLinFactNeighborX="3337" custLinFactNeighborY="-520"/>
      <dgm:spPr/>
    </dgm:pt>
    <dgm:pt modelId="{523A8EAC-02BD-4F8A-92B8-22CD2C012D3D}" type="pres">
      <dgm:prSet presAssocID="{0D6BAF06-BB51-4000-ACBA-70354E3FCFBE}" presName="Child" presStyleLbl="revTx" presStyleIdx="1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53DCE3E-75A5-4C19-AFC3-081065259792}" type="pres">
      <dgm:prSet presAssocID="{68076B0C-3D70-418D-86E0-44B660164022}" presName="childComposite" presStyleCnt="0">
        <dgm:presLayoutVars>
          <dgm:chMax val="0"/>
          <dgm:chPref val="0"/>
        </dgm:presLayoutVars>
      </dgm:prSet>
      <dgm:spPr/>
    </dgm:pt>
    <dgm:pt modelId="{2E9CF610-71B9-47D8-850B-1CD504F4BDD3}" type="pres">
      <dgm:prSet presAssocID="{68076B0C-3D70-418D-86E0-44B660164022}" presName="ChildAccent" presStyleLbl="solidFgAcc1" presStyleIdx="1" presStyleCnt="6" custLinFactY="19918" custLinFactNeighborX="-19310" custLinFactNeighborY="100000"/>
      <dgm:spPr/>
    </dgm:pt>
    <dgm:pt modelId="{C0BBB831-0242-41F3-900A-6F0199032AC0}" type="pres">
      <dgm:prSet presAssocID="{68076B0C-3D70-418D-86E0-44B660164022}" presName="Child" presStyleLbl="revTx" presStyleIdx="2" presStyleCnt="8" custScaleY="59970" custLinFactNeighborX="804" custLinFactNeighborY="435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E794606-C04E-4892-97F6-B79221577B91}" type="pres">
      <dgm:prSet presAssocID="{B708ED15-19D2-423A-8498-F26057872707}" presName="childComposite" presStyleCnt="0">
        <dgm:presLayoutVars>
          <dgm:chMax val="0"/>
          <dgm:chPref val="0"/>
        </dgm:presLayoutVars>
      </dgm:prSet>
      <dgm:spPr/>
    </dgm:pt>
    <dgm:pt modelId="{438ABD61-CB8A-4874-9A25-B100B20DB97F}" type="pres">
      <dgm:prSet presAssocID="{B708ED15-19D2-423A-8498-F26057872707}" presName="ChildAccent" presStyleLbl="solidFgAcc1" presStyleIdx="2" presStyleCnt="6" custLinFactY="100000" custLinFactNeighborX="-15659" custLinFactNeighborY="170219"/>
      <dgm:spPr/>
    </dgm:pt>
    <dgm:pt modelId="{682EF935-E7EA-4D44-8E64-A34B75EE4659}" type="pres">
      <dgm:prSet presAssocID="{B708ED15-19D2-423A-8498-F26057872707}" presName="Child" presStyleLbl="revTx" presStyleIdx="3" presStyleCnt="8" custScaleY="93861" custLinFactY="15924" custLinFactNeighborX="4535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D25F758-4D88-4962-85AE-2B3E022E512B}" type="pres">
      <dgm:prSet presAssocID="{F92305BC-8949-4ABF-9B94-473EF98658A4}" presName="root" presStyleCnt="0">
        <dgm:presLayoutVars>
          <dgm:chMax/>
          <dgm:chPref/>
        </dgm:presLayoutVars>
      </dgm:prSet>
      <dgm:spPr/>
    </dgm:pt>
    <dgm:pt modelId="{55D0CB2D-B59B-45EA-978A-73BBBAA67598}" type="pres">
      <dgm:prSet presAssocID="{F92305BC-8949-4ABF-9B94-473EF98658A4}" presName="rootComposite" presStyleCnt="0">
        <dgm:presLayoutVars/>
      </dgm:prSet>
      <dgm:spPr/>
    </dgm:pt>
    <dgm:pt modelId="{2209CEB9-B846-4916-9A52-45BF481CD86E}" type="pres">
      <dgm:prSet presAssocID="{F92305BC-8949-4ABF-9B94-473EF98658A4}" presName="ParentAccent" presStyleLbl="alignNode1" presStyleIdx="1" presStyleCnt="2"/>
      <dgm:spPr/>
    </dgm:pt>
    <dgm:pt modelId="{23F3F2FC-B34D-4C97-9CEB-F8864C033D39}" type="pres">
      <dgm:prSet presAssocID="{F92305BC-8949-4ABF-9B94-473EF98658A4}" presName="ParentSmallAccent" presStyleLbl="fgAcc1" presStyleIdx="1" presStyleCnt="2"/>
      <dgm:spPr/>
    </dgm:pt>
    <dgm:pt modelId="{C72A0F71-6B29-4E6C-9A57-324D9E8201D9}" type="pres">
      <dgm:prSet presAssocID="{F92305BC-8949-4ABF-9B94-473EF98658A4}" presName="Parent" presStyleLbl="revTx" presStyleIdx="4" presStyleCnt="8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E8342EB-9F47-4C0D-9417-F21F9385345C}" type="pres">
      <dgm:prSet presAssocID="{F92305BC-8949-4ABF-9B94-473EF98658A4}" presName="childShape" presStyleCnt="0">
        <dgm:presLayoutVars>
          <dgm:chMax val="0"/>
          <dgm:chPref val="0"/>
        </dgm:presLayoutVars>
      </dgm:prSet>
      <dgm:spPr/>
    </dgm:pt>
    <dgm:pt modelId="{967042F4-3B97-4957-88A0-A0654F3F6C10}" type="pres">
      <dgm:prSet presAssocID="{3CE9C102-A1D5-4FFE-B565-0664DB74C8D9}" presName="childComposite" presStyleCnt="0">
        <dgm:presLayoutVars>
          <dgm:chMax val="0"/>
          <dgm:chPref val="0"/>
        </dgm:presLayoutVars>
      </dgm:prSet>
      <dgm:spPr/>
    </dgm:pt>
    <dgm:pt modelId="{936B7B65-2EBE-47DC-9462-E3F47EE6A91A}" type="pres">
      <dgm:prSet presAssocID="{3CE9C102-A1D5-4FFE-B565-0664DB74C8D9}" presName="ChildAccent" presStyleLbl="solidFgAcc1" presStyleIdx="3" presStyleCnt="6" custLinFactNeighborX="-19870" custLinFactNeighborY="13814"/>
      <dgm:spPr/>
    </dgm:pt>
    <dgm:pt modelId="{7ADA6BA5-B3AD-4F86-B9AD-12DCC3011F36}" type="pres">
      <dgm:prSet presAssocID="{3CE9C102-A1D5-4FFE-B565-0664DB74C8D9}" presName="Child" presStyleLbl="revTx" presStyleIdx="5" presStyleCnt="8" custScaleY="777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AC854D3-28B4-4CFD-9407-96277F2B3166}" type="pres">
      <dgm:prSet presAssocID="{81E266BC-B73F-4A00-89C6-B6799C49EC09}" presName="childComposite" presStyleCnt="0">
        <dgm:presLayoutVars>
          <dgm:chMax val="0"/>
          <dgm:chPref val="0"/>
        </dgm:presLayoutVars>
      </dgm:prSet>
      <dgm:spPr/>
    </dgm:pt>
    <dgm:pt modelId="{5D9F1A87-C09B-4B19-AC4F-9D0F1C589FE0}" type="pres">
      <dgm:prSet presAssocID="{81E266BC-B73F-4A00-89C6-B6799C49EC09}" presName="ChildAccent" presStyleLbl="solidFgAcc1" presStyleIdx="4" presStyleCnt="6" custLinFactY="6995" custLinFactNeighborX="-4461" custLinFactNeighborY="100000"/>
      <dgm:spPr/>
    </dgm:pt>
    <dgm:pt modelId="{F2E790E8-209A-4A9B-A2C6-5D34B77C92D5}" type="pres">
      <dgm:prSet presAssocID="{81E266BC-B73F-4A00-89C6-B6799C49EC09}" presName="Child" presStyleLbl="revTx" presStyleIdx="6" presStyleCnt="8" custScaleY="82852" custLinFactNeighborX="1387" custLinFactNeighborY="443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1078F19-8CC9-49B7-899F-499A9069AF3A}" type="pres">
      <dgm:prSet presAssocID="{AA37B23A-53F2-4EF0-8FF3-D7520BC762D2}" presName="childComposite" presStyleCnt="0">
        <dgm:presLayoutVars>
          <dgm:chMax val="0"/>
          <dgm:chPref val="0"/>
        </dgm:presLayoutVars>
      </dgm:prSet>
      <dgm:spPr/>
    </dgm:pt>
    <dgm:pt modelId="{41885B44-B482-4B8D-BE46-E24A0F284BA1}" type="pres">
      <dgm:prSet presAssocID="{AA37B23A-53F2-4EF0-8FF3-D7520BC762D2}" presName="ChildAccent" presStyleLbl="solidFgAcc1" presStyleIdx="5" presStyleCnt="6" custScaleY="112695" custLinFactY="-249866" custLinFactNeighborX="-1261" custLinFactNeighborY="-300000"/>
      <dgm:spPr/>
    </dgm:pt>
    <dgm:pt modelId="{1B24589F-21BE-477D-80DB-C63EB9855EA1}" type="pres">
      <dgm:prSet presAssocID="{AA37B23A-53F2-4EF0-8FF3-D7520BC762D2}" presName="Child" presStyleLbl="revTx" presStyleIdx="7" presStyleCnt="8" custAng="0" custScaleY="793634" custLinFactY="14233" custLinFactNeighborX="4262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95C0AD64-FEFD-4356-92B8-6052B6673BEF}" srcId="{F92305BC-8949-4ABF-9B94-473EF98658A4}" destId="{AA37B23A-53F2-4EF0-8FF3-D7520BC762D2}" srcOrd="2" destOrd="0" parTransId="{8EA6DB0E-4136-4B66-B2E4-E6B74319B726}" sibTransId="{6F2FDBE2-4B00-4620-B358-88E067C7C9CC}"/>
    <dgm:cxn modelId="{BCBBB80A-E4BA-4DE7-91D1-57AE12D1C953}" type="presOf" srcId="{878BE745-AA6E-4A48-8F1C-40768859BBE9}" destId="{163C662C-B7DF-4D91-8370-7E1A602494FE}" srcOrd="0" destOrd="0" presId="urn:microsoft.com/office/officeart/2008/layout/SquareAccentList"/>
    <dgm:cxn modelId="{0E146414-A74C-427A-A5EA-7B7434CF6321}" srcId="{499E3E4B-8F84-418A-87F7-DD2374C1375A}" destId="{B708ED15-19D2-423A-8498-F26057872707}" srcOrd="2" destOrd="0" parTransId="{D6768905-9509-42E0-886F-B447C66A04AE}" sibTransId="{39EA5BAF-E082-4F42-A287-DF5894CC2480}"/>
    <dgm:cxn modelId="{19A56603-C2B0-4EF3-8ECA-DF4B26111695}" srcId="{F92305BC-8949-4ABF-9B94-473EF98658A4}" destId="{81E266BC-B73F-4A00-89C6-B6799C49EC09}" srcOrd="1" destOrd="0" parTransId="{674E2BBF-60F1-47C8-8426-1511C15A5C47}" sibTransId="{D94B84B6-D1AC-4A1E-BE72-4CCFCB8CE42A}"/>
    <dgm:cxn modelId="{97F3D87E-2A41-4C2B-96C9-9B5F013CDDEF}" srcId="{F92305BC-8949-4ABF-9B94-473EF98658A4}" destId="{3CE9C102-A1D5-4FFE-B565-0664DB74C8D9}" srcOrd="0" destOrd="0" parTransId="{775D0EFE-A1A7-4014-B27D-B0621437F0CA}" sibTransId="{A5B60036-223C-44E7-9BB8-E76A87DC187F}"/>
    <dgm:cxn modelId="{3EF126AE-75E0-419B-835E-E9DD2CD65110}" type="presOf" srcId="{AA37B23A-53F2-4EF0-8FF3-D7520BC762D2}" destId="{1B24589F-21BE-477D-80DB-C63EB9855EA1}" srcOrd="0" destOrd="0" presId="urn:microsoft.com/office/officeart/2008/layout/SquareAccentList"/>
    <dgm:cxn modelId="{ACC6718D-CDCB-4CC7-B479-560F09F1DAE0}" type="presOf" srcId="{68076B0C-3D70-418D-86E0-44B660164022}" destId="{C0BBB831-0242-41F3-900A-6F0199032AC0}" srcOrd="0" destOrd="0" presId="urn:microsoft.com/office/officeart/2008/layout/SquareAccentList"/>
    <dgm:cxn modelId="{290176EA-6850-4996-A0C3-CA09783F166B}" type="presOf" srcId="{499E3E4B-8F84-418A-87F7-DD2374C1375A}" destId="{DCAC03E4-05A3-4CF0-9A81-E9DB8CAD002C}" srcOrd="0" destOrd="0" presId="urn:microsoft.com/office/officeart/2008/layout/SquareAccentList"/>
    <dgm:cxn modelId="{4CB1BD5D-37F8-4C43-AF58-6BEE9D006447}" type="presOf" srcId="{B708ED15-19D2-423A-8498-F26057872707}" destId="{682EF935-E7EA-4D44-8E64-A34B75EE4659}" srcOrd="0" destOrd="0" presId="urn:microsoft.com/office/officeart/2008/layout/SquareAccentList"/>
    <dgm:cxn modelId="{3D2E306E-79E0-4DCB-B62E-F476BC37DBCB}" srcId="{499E3E4B-8F84-418A-87F7-DD2374C1375A}" destId="{68076B0C-3D70-418D-86E0-44B660164022}" srcOrd="1" destOrd="0" parTransId="{DA07DF8D-1258-4979-A458-8798937A8EB9}" sibTransId="{5A80AACA-4C54-4064-A5F5-693760F5B922}"/>
    <dgm:cxn modelId="{DC14D23A-F18A-422F-BDC7-A41B1A629419}" srcId="{878BE745-AA6E-4A48-8F1C-40768859BBE9}" destId="{499E3E4B-8F84-418A-87F7-DD2374C1375A}" srcOrd="0" destOrd="0" parTransId="{6D3796DE-D828-45C5-A661-5D09941A3E19}" sibTransId="{27327997-BFD7-4F0F-A69C-3A028F114343}"/>
    <dgm:cxn modelId="{EF5E1B4C-516F-4C5B-A5A8-920E262B849D}" type="presOf" srcId="{81E266BC-B73F-4A00-89C6-B6799C49EC09}" destId="{F2E790E8-209A-4A9B-A2C6-5D34B77C92D5}" srcOrd="0" destOrd="0" presId="urn:microsoft.com/office/officeart/2008/layout/SquareAccentList"/>
    <dgm:cxn modelId="{F03359B9-BC33-4103-BB09-2EFCECB7F7C1}" type="presOf" srcId="{3CE9C102-A1D5-4FFE-B565-0664DB74C8D9}" destId="{7ADA6BA5-B3AD-4F86-B9AD-12DCC3011F36}" srcOrd="0" destOrd="0" presId="urn:microsoft.com/office/officeart/2008/layout/SquareAccentList"/>
    <dgm:cxn modelId="{1F6FA6E6-71F1-4F8E-91E4-8A653934E055}" type="presOf" srcId="{F92305BC-8949-4ABF-9B94-473EF98658A4}" destId="{C72A0F71-6B29-4E6C-9A57-324D9E8201D9}" srcOrd="0" destOrd="0" presId="urn:microsoft.com/office/officeart/2008/layout/SquareAccentList"/>
    <dgm:cxn modelId="{0554AA14-ACF7-44D6-8E89-C32C0EB6FD27}" srcId="{878BE745-AA6E-4A48-8F1C-40768859BBE9}" destId="{F92305BC-8949-4ABF-9B94-473EF98658A4}" srcOrd="1" destOrd="0" parTransId="{28D98633-F2CA-4649-AB9D-0A7584847887}" sibTransId="{65BC75B8-CBB4-49E9-BC69-8024177C6BF1}"/>
    <dgm:cxn modelId="{516D0A4B-E3BB-4044-82A1-69706345A105}" type="presOf" srcId="{0D6BAF06-BB51-4000-ACBA-70354E3FCFBE}" destId="{523A8EAC-02BD-4F8A-92B8-22CD2C012D3D}" srcOrd="0" destOrd="0" presId="urn:microsoft.com/office/officeart/2008/layout/SquareAccentList"/>
    <dgm:cxn modelId="{721E0EDB-109E-4D5A-9738-660BDD7F4295}" srcId="{499E3E4B-8F84-418A-87F7-DD2374C1375A}" destId="{0D6BAF06-BB51-4000-ACBA-70354E3FCFBE}" srcOrd="0" destOrd="0" parTransId="{8661A617-8F8C-44A2-8950-8B2CE7F10C55}" sibTransId="{E703B911-9E7B-4696-82BA-5D955B213982}"/>
    <dgm:cxn modelId="{8F6042B4-1CFD-4DB6-9B30-D21ADF48CE54}" type="presParOf" srcId="{163C662C-B7DF-4D91-8370-7E1A602494FE}" destId="{C82E04A8-1D67-4AD8-96B1-0B38CBDAE2EC}" srcOrd="0" destOrd="0" presId="urn:microsoft.com/office/officeart/2008/layout/SquareAccentList"/>
    <dgm:cxn modelId="{07A90FC7-B416-4B40-A1C5-3E86D1A7804E}" type="presParOf" srcId="{C82E04A8-1D67-4AD8-96B1-0B38CBDAE2EC}" destId="{80386082-29D9-40E9-844C-13FA05A91370}" srcOrd="0" destOrd="0" presId="urn:microsoft.com/office/officeart/2008/layout/SquareAccentList"/>
    <dgm:cxn modelId="{5E112D91-AF53-4C62-9524-C1C2419FB2E6}" type="presParOf" srcId="{80386082-29D9-40E9-844C-13FA05A91370}" destId="{A483D70C-C3DC-4A28-A5A6-3639C62B3D7D}" srcOrd="0" destOrd="0" presId="urn:microsoft.com/office/officeart/2008/layout/SquareAccentList"/>
    <dgm:cxn modelId="{165CEDC9-34AA-4631-BBE2-A3399345A496}" type="presParOf" srcId="{80386082-29D9-40E9-844C-13FA05A91370}" destId="{C807E1EC-E748-4150-8BCA-DAA78207E942}" srcOrd="1" destOrd="0" presId="urn:microsoft.com/office/officeart/2008/layout/SquareAccentList"/>
    <dgm:cxn modelId="{1AD5E4A9-1AD5-4077-92B4-F2A4B9CB5833}" type="presParOf" srcId="{80386082-29D9-40E9-844C-13FA05A91370}" destId="{DCAC03E4-05A3-4CF0-9A81-E9DB8CAD002C}" srcOrd="2" destOrd="0" presId="urn:microsoft.com/office/officeart/2008/layout/SquareAccentList"/>
    <dgm:cxn modelId="{9AB676A9-1F7E-4656-9D96-C1279E34D99E}" type="presParOf" srcId="{C82E04A8-1D67-4AD8-96B1-0B38CBDAE2EC}" destId="{7A3BD20D-3E51-4D84-BE72-E028612F21D1}" srcOrd="1" destOrd="0" presId="urn:microsoft.com/office/officeart/2008/layout/SquareAccentList"/>
    <dgm:cxn modelId="{C6849ED4-7263-4843-AF1D-82CEE787FD1E}" type="presParOf" srcId="{7A3BD20D-3E51-4D84-BE72-E028612F21D1}" destId="{0DA83909-1F35-43DD-8D75-A8DB9230E7E2}" srcOrd="0" destOrd="0" presId="urn:microsoft.com/office/officeart/2008/layout/SquareAccentList"/>
    <dgm:cxn modelId="{9D7362E2-371D-4570-B935-FB985A637D92}" type="presParOf" srcId="{0DA83909-1F35-43DD-8D75-A8DB9230E7E2}" destId="{033DFB21-F865-4429-BA3B-F028EEED0EFA}" srcOrd="0" destOrd="0" presId="urn:microsoft.com/office/officeart/2008/layout/SquareAccentList"/>
    <dgm:cxn modelId="{9A0C33D6-8989-4CE1-9895-D8B50279C391}" type="presParOf" srcId="{0DA83909-1F35-43DD-8D75-A8DB9230E7E2}" destId="{523A8EAC-02BD-4F8A-92B8-22CD2C012D3D}" srcOrd="1" destOrd="0" presId="urn:microsoft.com/office/officeart/2008/layout/SquareAccentList"/>
    <dgm:cxn modelId="{E9DDF64A-3675-4E88-A1A7-B687A737F907}" type="presParOf" srcId="{7A3BD20D-3E51-4D84-BE72-E028612F21D1}" destId="{853DCE3E-75A5-4C19-AFC3-081065259792}" srcOrd="1" destOrd="0" presId="urn:microsoft.com/office/officeart/2008/layout/SquareAccentList"/>
    <dgm:cxn modelId="{73755168-7673-4062-B7CD-CC097E09747F}" type="presParOf" srcId="{853DCE3E-75A5-4C19-AFC3-081065259792}" destId="{2E9CF610-71B9-47D8-850B-1CD504F4BDD3}" srcOrd="0" destOrd="0" presId="urn:microsoft.com/office/officeart/2008/layout/SquareAccentList"/>
    <dgm:cxn modelId="{FEB9646A-D0DD-439B-B673-6826D05C6675}" type="presParOf" srcId="{853DCE3E-75A5-4C19-AFC3-081065259792}" destId="{C0BBB831-0242-41F3-900A-6F0199032AC0}" srcOrd="1" destOrd="0" presId="urn:microsoft.com/office/officeart/2008/layout/SquareAccentList"/>
    <dgm:cxn modelId="{94BC1DFB-DC0A-4E7A-8B43-5A358BB99832}" type="presParOf" srcId="{7A3BD20D-3E51-4D84-BE72-E028612F21D1}" destId="{6E794606-C04E-4892-97F6-B79221577B91}" srcOrd="2" destOrd="0" presId="urn:microsoft.com/office/officeart/2008/layout/SquareAccentList"/>
    <dgm:cxn modelId="{5EF37540-AEB0-4D43-8A20-77753C4B14D9}" type="presParOf" srcId="{6E794606-C04E-4892-97F6-B79221577B91}" destId="{438ABD61-CB8A-4874-9A25-B100B20DB97F}" srcOrd="0" destOrd="0" presId="urn:microsoft.com/office/officeart/2008/layout/SquareAccentList"/>
    <dgm:cxn modelId="{DB9E4ABC-8EF2-44E3-BEA7-BA559AA06B03}" type="presParOf" srcId="{6E794606-C04E-4892-97F6-B79221577B91}" destId="{682EF935-E7EA-4D44-8E64-A34B75EE4659}" srcOrd="1" destOrd="0" presId="urn:microsoft.com/office/officeart/2008/layout/SquareAccentList"/>
    <dgm:cxn modelId="{FDC5E2E1-C6E0-4AB2-8D6D-8BC20EDDEC0D}" type="presParOf" srcId="{163C662C-B7DF-4D91-8370-7E1A602494FE}" destId="{8D25F758-4D88-4962-85AE-2B3E022E512B}" srcOrd="1" destOrd="0" presId="urn:microsoft.com/office/officeart/2008/layout/SquareAccentList"/>
    <dgm:cxn modelId="{5A3BF060-5700-4FC9-88BA-7C1F59488D8C}" type="presParOf" srcId="{8D25F758-4D88-4962-85AE-2B3E022E512B}" destId="{55D0CB2D-B59B-45EA-978A-73BBBAA67598}" srcOrd="0" destOrd="0" presId="urn:microsoft.com/office/officeart/2008/layout/SquareAccentList"/>
    <dgm:cxn modelId="{8964FCB3-78B4-4F50-86A5-41BACD3EF729}" type="presParOf" srcId="{55D0CB2D-B59B-45EA-978A-73BBBAA67598}" destId="{2209CEB9-B846-4916-9A52-45BF481CD86E}" srcOrd="0" destOrd="0" presId="urn:microsoft.com/office/officeart/2008/layout/SquareAccentList"/>
    <dgm:cxn modelId="{4FF043F7-2EFE-45A8-96E9-0DFC89F2FD42}" type="presParOf" srcId="{55D0CB2D-B59B-45EA-978A-73BBBAA67598}" destId="{23F3F2FC-B34D-4C97-9CEB-F8864C033D39}" srcOrd="1" destOrd="0" presId="urn:microsoft.com/office/officeart/2008/layout/SquareAccentList"/>
    <dgm:cxn modelId="{43DE16D8-1893-4267-B939-5213445D59F8}" type="presParOf" srcId="{55D0CB2D-B59B-45EA-978A-73BBBAA67598}" destId="{C72A0F71-6B29-4E6C-9A57-324D9E8201D9}" srcOrd="2" destOrd="0" presId="urn:microsoft.com/office/officeart/2008/layout/SquareAccentList"/>
    <dgm:cxn modelId="{A1F3ED34-8C0D-4009-8BC7-E112D426B79E}" type="presParOf" srcId="{8D25F758-4D88-4962-85AE-2B3E022E512B}" destId="{0E8342EB-9F47-4C0D-9417-F21F9385345C}" srcOrd="1" destOrd="0" presId="urn:microsoft.com/office/officeart/2008/layout/SquareAccentList"/>
    <dgm:cxn modelId="{ABEA9662-5B73-4CA5-83E7-7FE4DF7522C4}" type="presParOf" srcId="{0E8342EB-9F47-4C0D-9417-F21F9385345C}" destId="{967042F4-3B97-4957-88A0-A0654F3F6C10}" srcOrd="0" destOrd="0" presId="urn:microsoft.com/office/officeart/2008/layout/SquareAccentList"/>
    <dgm:cxn modelId="{3B776BD7-C485-4B30-B77B-A920658CB78C}" type="presParOf" srcId="{967042F4-3B97-4957-88A0-A0654F3F6C10}" destId="{936B7B65-2EBE-47DC-9462-E3F47EE6A91A}" srcOrd="0" destOrd="0" presId="urn:microsoft.com/office/officeart/2008/layout/SquareAccentList"/>
    <dgm:cxn modelId="{777AC13E-362C-408D-9CD3-954A7BFF2AD4}" type="presParOf" srcId="{967042F4-3B97-4957-88A0-A0654F3F6C10}" destId="{7ADA6BA5-B3AD-4F86-B9AD-12DCC3011F36}" srcOrd="1" destOrd="0" presId="urn:microsoft.com/office/officeart/2008/layout/SquareAccentList"/>
    <dgm:cxn modelId="{73D05C37-C561-49EB-868B-A07F537B1503}" type="presParOf" srcId="{0E8342EB-9F47-4C0D-9417-F21F9385345C}" destId="{2AC854D3-28B4-4CFD-9407-96277F2B3166}" srcOrd="1" destOrd="0" presId="urn:microsoft.com/office/officeart/2008/layout/SquareAccentList"/>
    <dgm:cxn modelId="{4549F577-4AB1-42D7-9B94-52E9ED48AAC8}" type="presParOf" srcId="{2AC854D3-28B4-4CFD-9407-96277F2B3166}" destId="{5D9F1A87-C09B-4B19-AC4F-9D0F1C589FE0}" srcOrd="0" destOrd="0" presId="urn:microsoft.com/office/officeart/2008/layout/SquareAccentList"/>
    <dgm:cxn modelId="{B8FE3C3E-D84F-45FD-9661-7F98D88B7B07}" type="presParOf" srcId="{2AC854D3-28B4-4CFD-9407-96277F2B3166}" destId="{F2E790E8-209A-4A9B-A2C6-5D34B77C92D5}" srcOrd="1" destOrd="0" presId="urn:microsoft.com/office/officeart/2008/layout/SquareAccentList"/>
    <dgm:cxn modelId="{E33AC41F-E1E6-45FB-BAA3-FE45D15D7F83}" type="presParOf" srcId="{0E8342EB-9F47-4C0D-9417-F21F9385345C}" destId="{71078F19-8CC9-49B7-899F-499A9069AF3A}" srcOrd="2" destOrd="0" presId="urn:microsoft.com/office/officeart/2008/layout/SquareAccentList"/>
    <dgm:cxn modelId="{5D472005-F1EC-48E4-A0ED-1E72DD96E56D}" type="presParOf" srcId="{71078F19-8CC9-49B7-899F-499A9069AF3A}" destId="{41885B44-B482-4B8D-BE46-E24A0F284BA1}" srcOrd="0" destOrd="0" presId="urn:microsoft.com/office/officeart/2008/layout/SquareAccentList"/>
    <dgm:cxn modelId="{F8CA58AF-487E-4D85-B83B-5E0FE0C5F148}" type="presParOf" srcId="{71078F19-8CC9-49B7-899F-499A9069AF3A}" destId="{1B24589F-21BE-477D-80DB-C63EB9855EA1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2F86C22-3C30-4940-BEAE-B9172DA32BBB}" type="doc">
      <dgm:prSet loTypeId="urn:microsoft.com/office/officeart/2009/layout/CircleArrowProcess" loCatId="cycle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fr-FR"/>
        </a:p>
      </dgm:t>
    </dgm:pt>
    <dgm:pt modelId="{E0868630-B5D8-46D2-9573-4A9E60D9A089}">
      <dgm:prSet phldrT="[Texte]"/>
      <dgm:spPr/>
      <dgm:t>
        <a:bodyPr/>
        <a:lstStyle/>
        <a:p>
          <a:r>
            <a:rPr lang="fr-FR" dirty="0"/>
            <a:t>Accélérer la croissance et le développement</a:t>
          </a:r>
        </a:p>
      </dgm:t>
    </dgm:pt>
    <dgm:pt modelId="{6BD43E5E-862D-4F62-9847-80E0EE8A107B}" type="parTrans" cxnId="{446F45CD-1219-429D-A03C-CD43F8EC5F72}">
      <dgm:prSet/>
      <dgm:spPr/>
      <dgm:t>
        <a:bodyPr/>
        <a:lstStyle/>
        <a:p>
          <a:endParaRPr lang="fr-FR"/>
        </a:p>
      </dgm:t>
    </dgm:pt>
    <dgm:pt modelId="{23C7B112-7AC7-42EC-A424-2C3F5C741C96}" type="sibTrans" cxnId="{446F45CD-1219-429D-A03C-CD43F8EC5F72}">
      <dgm:prSet/>
      <dgm:spPr/>
      <dgm:t>
        <a:bodyPr/>
        <a:lstStyle/>
        <a:p>
          <a:endParaRPr lang="fr-FR"/>
        </a:p>
      </dgm:t>
    </dgm:pt>
    <dgm:pt modelId="{B0D58C58-B1A4-44C7-B234-2FBE60B08119}">
      <dgm:prSet phldrT="[Texte]"/>
      <dgm:spPr/>
      <dgm:t>
        <a:bodyPr/>
        <a:lstStyle/>
        <a:p>
          <a:r>
            <a:rPr lang="fr-FR" dirty="0"/>
            <a:t>Favoriser la pérennité des entreprises</a:t>
          </a:r>
        </a:p>
      </dgm:t>
    </dgm:pt>
    <dgm:pt modelId="{D11CB98C-68B0-4195-85EF-BCFAB7B89148}" type="parTrans" cxnId="{DF60696E-5662-490F-875E-1AD3EAB13134}">
      <dgm:prSet/>
      <dgm:spPr/>
      <dgm:t>
        <a:bodyPr/>
        <a:lstStyle/>
        <a:p>
          <a:endParaRPr lang="fr-FR"/>
        </a:p>
      </dgm:t>
    </dgm:pt>
    <dgm:pt modelId="{D3C78C97-7A07-47E9-A64E-8A829A53A977}" type="sibTrans" cxnId="{DF60696E-5662-490F-875E-1AD3EAB13134}">
      <dgm:prSet/>
      <dgm:spPr/>
      <dgm:t>
        <a:bodyPr/>
        <a:lstStyle/>
        <a:p>
          <a:endParaRPr lang="fr-FR"/>
        </a:p>
      </dgm:t>
    </dgm:pt>
    <dgm:pt modelId="{B23B7D96-6A7F-413F-9D2A-CE8071A4F391}">
      <dgm:prSet phldrT="[Texte]"/>
      <dgm:spPr/>
      <dgm:t>
        <a:bodyPr/>
        <a:lstStyle/>
        <a:p>
          <a:r>
            <a:rPr lang="fr-FR" dirty="0"/>
            <a:t>Multiplier les synergies</a:t>
          </a:r>
        </a:p>
      </dgm:t>
    </dgm:pt>
    <dgm:pt modelId="{66E89EA4-951A-4F41-8E23-A6496A0B4BA1}" type="parTrans" cxnId="{C4920342-80B1-43EA-B092-927AE9C9FF25}">
      <dgm:prSet/>
      <dgm:spPr/>
      <dgm:t>
        <a:bodyPr/>
        <a:lstStyle/>
        <a:p>
          <a:endParaRPr lang="fr-FR"/>
        </a:p>
      </dgm:t>
    </dgm:pt>
    <dgm:pt modelId="{F53476B6-8564-4AA9-991B-DB1E9E967227}" type="sibTrans" cxnId="{C4920342-80B1-43EA-B092-927AE9C9FF25}">
      <dgm:prSet/>
      <dgm:spPr/>
      <dgm:t>
        <a:bodyPr/>
        <a:lstStyle/>
        <a:p>
          <a:endParaRPr lang="fr-FR"/>
        </a:p>
      </dgm:t>
    </dgm:pt>
    <dgm:pt modelId="{4798D802-715E-40B7-8875-A0C8DC11A416}" type="pres">
      <dgm:prSet presAssocID="{32F86C22-3C30-4940-BEAE-B9172DA32BBB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fr-FR"/>
        </a:p>
      </dgm:t>
    </dgm:pt>
    <dgm:pt modelId="{EF840ED4-64FE-426B-9041-1062514A70EB}" type="pres">
      <dgm:prSet presAssocID="{E0868630-B5D8-46D2-9573-4A9E60D9A089}" presName="Accent1" presStyleCnt="0"/>
      <dgm:spPr/>
    </dgm:pt>
    <dgm:pt modelId="{E5B328A7-3D0E-4CCC-851F-7C4FD5C20DFB}" type="pres">
      <dgm:prSet presAssocID="{E0868630-B5D8-46D2-9573-4A9E60D9A089}" presName="Accent" presStyleLbl="node1" presStyleIdx="0" presStyleCnt="3"/>
      <dgm:spPr/>
    </dgm:pt>
    <dgm:pt modelId="{E49368E3-0B22-49D9-AD69-29DC68BE61CD}" type="pres">
      <dgm:prSet presAssocID="{E0868630-B5D8-46D2-9573-4A9E60D9A089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B6D3059-B0B3-450F-9FDB-8E7ADD3F9EA6}" type="pres">
      <dgm:prSet presAssocID="{B0D58C58-B1A4-44C7-B234-2FBE60B08119}" presName="Accent2" presStyleCnt="0"/>
      <dgm:spPr/>
    </dgm:pt>
    <dgm:pt modelId="{B53B6B43-5C25-4064-9160-E1AD273A1430}" type="pres">
      <dgm:prSet presAssocID="{B0D58C58-B1A4-44C7-B234-2FBE60B08119}" presName="Accent" presStyleLbl="node1" presStyleIdx="1" presStyleCnt="3" custLinFactNeighborX="-706" custLinFactNeighborY="-2935"/>
      <dgm:spPr/>
    </dgm:pt>
    <dgm:pt modelId="{777F45FE-2B18-4628-BFFE-245D0619580B}" type="pres">
      <dgm:prSet presAssocID="{B0D58C58-B1A4-44C7-B234-2FBE60B08119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EC47E53-AA4A-4748-B2DF-991243E7957C}" type="pres">
      <dgm:prSet presAssocID="{B23B7D96-6A7F-413F-9D2A-CE8071A4F391}" presName="Accent3" presStyleCnt="0"/>
      <dgm:spPr/>
    </dgm:pt>
    <dgm:pt modelId="{BE1693BA-7B94-489C-AB85-3FA43EB61BCA}" type="pres">
      <dgm:prSet presAssocID="{B23B7D96-6A7F-413F-9D2A-CE8071A4F391}" presName="Accent" presStyleLbl="node1" presStyleIdx="2" presStyleCnt="3"/>
      <dgm:spPr/>
    </dgm:pt>
    <dgm:pt modelId="{F570C276-AB92-47A0-8512-A0629327660C}" type="pres">
      <dgm:prSet presAssocID="{B23B7D96-6A7F-413F-9D2A-CE8071A4F391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961EA1F6-CC7B-46CA-8216-E25C277CA2CD}" type="presOf" srcId="{B0D58C58-B1A4-44C7-B234-2FBE60B08119}" destId="{777F45FE-2B18-4628-BFFE-245D0619580B}" srcOrd="0" destOrd="0" presId="urn:microsoft.com/office/officeart/2009/layout/CircleArrowProcess"/>
    <dgm:cxn modelId="{C4170879-CD2B-4879-A42D-281C2FD47B41}" type="presOf" srcId="{B23B7D96-6A7F-413F-9D2A-CE8071A4F391}" destId="{F570C276-AB92-47A0-8512-A0629327660C}" srcOrd="0" destOrd="0" presId="urn:microsoft.com/office/officeart/2009/layout/CircleArrowProcess"/>
    <dgm:cxn modelId="{DF60696E-5662-490F-875E-1AD3EAB13134}" srcId="{32F86C22-3C30-4940-BEAE-B9172DA32BBB}" destId="{B0D58C58-B1A4-44C7-B234-2FBE60B08119}" srcOrd="1" destOrd="0" parTransId="{D11CB98C-68B0-4195-85EF-BCFAB7B89148}" sibTransId="{D3C78C97-7A07-47E9-A64E-8A829A53A977}"/>
    <dgm:cxn modelId="{B83F3F96-A427-48C0-BCED-35805387C82A}" type="presOf" srcId="{E0868630-B5D8-46D2-9573-4A9E60D9A089}" destId="{E49368E3-0B22-49D9-AD69-29DC68BE61CD}" srcOrd="0" destOrd="0" presId="urn:microsoft.com/office/officeart/2009/layout/CircleArrowProcess"/>
    <dgm:cxn modelId="{446F45CD-1219-429D-A03C-CD43F8EC5F72}" srcId="{32F86C22-3C30-4940-BEAE-B9172DA32BBB}" destId="{E0868630-B5D8-46D2-9573-4A9E60D9A089}" srcOrd="0" destOrd="0" parTransId="{6BD43E5E-862D-4F62-9847-80E0EE8A107B}" sibTransId="{23C7B112-7AC7-42EC-A424-2C3F5C741C96}"/>
    <dgm:cxn modelId="{C39FFC41-0CF3-430E-B37D-CE0EF2352A58}" type="presOf" srcId="{32F86C22-3C30-4940-BEAE-B9172DA32BBB}" destId="{4798D802-715E-40B7-8875-A0C8DC11A416}" srcOrd="0" destOrd="0" presId="urn:microsoft.com/office/officeart/2009/layout/CircleArrowProcess"/>
    <dgm:cxn modelId="{C4920342-80B1-43EA-B092-927AE9C9FF25}" srcId="{32F86C22-3C30-4940-BEAE-B9172DA32BBB}" destId="{B23B7D96-6A7F-413F-9D2A-CE8071A4F391}" srcOrd="2" destOrd="0" parTransId="{66E89EA4-951A-4F41-8E23-A6496A0B4BA1}" sibTransId="{F53476B6-8564-4AA9-991B-DB1E9E967227}"/>
    <dgm:cxn modelId="{80B96AF8-F1EA-4BCA-A6F3-FA563039141C}" type="presParOf" srcId="{4798D802-715E-40B7-8875-A0C8DC11A416}" destId="{EF840ED4-64FE-426B-9041-1062514A70EB}" srcOrd="0" destOrd="0" presId="urn:microsoft.com/office/officeart/2009/layout/CircleArrowProcess"/>
    <dgm:cxn modelId="{FEC0ADA9-3075-4BC1-8A81-10A36F75A6CC}" type="presParOf" srcId="{EF840ED4-64FE-426B-9041-1062514A70EB}" destId="{E5B328A7-3D0E-4CCC-851F-7C4FD5C20DFB}" srcOrd="0" destOrd="0" presId="urn:microsoft.com/office/officeart/2009/layout/CircleArrowProcess"/>
    <dgm:cxn modelId="{40B08078-6915-47AA-93E6-E2CED5A46DF7}" type="presParOf" srcId="{4798D802-715E-40B7-8875-A0C8DC11A416}" destId="{E49368E3-0B22-49D9-AD69-29DC68BE61CD}" srcOrd="1" destOrd="0" presId="urn:microsoft.com/office/officeart/2009/layout/CircleArrowProcess"/>
    <dgm:cxn modelId="{EE3B127C-F543-4EB2-BFAD-6152EFD5395B}" type="presParOf" srcId="{4798D802-715E-40B7-8875-A0C8DC11A416}" destId="{0B6D3059-B0B3-450F-9FDB-8E7ADD3F9EA6}" srcOrd="2" destOrd="0" presId="urn:microsoft.com/office/officeart/2009/layout/CircleArrowProcess"/>
    <dgm:cxn modelId="{90D1F973-6848-4358-BE17-3F67F9A75E27}" type="presParOf" srcId="{0B6D3059-B0B3-450F-9FDB-8E7ADD3F9EA6}" destId="{B53B6B43-5C25-4064-9160-E1AD273A1430}" srcOrd="0" destOrd="0" presId="urn:microsoft.com/office/officeart/2009/layout/CircleArrowProcess"/>
    <dgm:cxn modelId="{AE0C2DB7-A37B-47E0-8605-495E83F92913}" type="presParOf" srcId="{4798D802-715E-40B7-8875-A0C8DC11A416}" destId="{777F45FE-2B18-4628-BFFE-245D0619580B}" srcOrd="3" destOrd="0" presId="urn:microsoft.com/office/officeart/2009/layout/CircleArrowProcess"/>
    <dgm:cxn modelId="{BEE91903-1A11-41CB-A2AF-9EB0CCD12355}" type="presParOf" srcId="{4798D802-715E-40B7-8875-A0C8DC11A416}" destId="{CEC47E53-AA4A-4748-B2DF-991243E7957C}" srcOrd="4" destOrd="0" presId="urn:microsoft.com/office/officeart/2009/layout/CircleArrowProcess"/>
    <dgm:cxn modelId="{23615E12-EFCD-4983-9F73-E39E4FE9A423}" type="presParOf" srcId="{CEC47E53-AA4A-4748-B2DF-991243E7957C}" destId="{BE1693BA-7B94-489C-AB85-3FA43EB61BCA}" srcOrd="0" destOrd="0" presId="urn:microsoft.com/office/officeart/2009/layout/CircleArrowProcess"/>
    <dgm:cxn modelId="{17B416D4-D501-4B30-B063-D51F061018FA}" type="presParOf" srcId="{4798D802-715E-40B7-8875-A0C8DC11A416}" destId="{F570C276-AB92-47A0-8512-A0629327660C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6413B61-38CB-2545-B12D-322B27121572}" type="doc">
      <dgm:prSet loTypeId="urn:microsoft.com/office/officeart/2005/8/layout/hProcess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FF14C887-E63A-BE4D-AEED-582E8C6E10DC}">
      <dgm:prSet phldrT="[Texte]"/>
      <dgm:spPr>
        <a:solidFill>
          <a:srgbClr val="0D3B70"/>
        </a:solidFill>
      </dgm:spPr>
      <dgm:t>
        <a:bodyPr/>
        <a:lstStyle/>
        <a:p>
          <a:r>
            <a:rPr lang="fr-FR" dirty="0"/>
            <a:t>Une formation</a:t>
          </a:r>
        </a:p>
      </dgm:t>
    </dgm:pt>
    <dgm:pt modelId="{4896519C-12F3-A242-A7B9-5B171E8574E4}" type="parTrans" cxnId="{099DF607-81FE-9A4D-AEB7-9D2AB396CC17}">
      <dgm:prSet/>
      <dgm:spPr/>
      <dgm:t>
        <a:bodyPr/>
        <a:lstStyle/>
        <a:p>
          <a:endParaRPr lang="fr-FR"/>
        </a:p>
      </dgm:t>
    </dgm:pt>
    <dgm:pt modelId="{DD43DA6A-9FF7-A147-98A7-E8EE5E80DA1B}" type="sibTrans" cxnId="{099DF607-81FE-9A4D-AEB7-9D2AB396CC17}">
      <dgm:prSet/>
      <dgm:spPr/>
      <dgm:t>
        <a:bodyPr/>
        <a:lstStyle/>
        <a:p>
          <a:endParaRPr lang="fr-FR"/>
        </a:p>
      </dgm:t>
    </dgm:pt>
    <dgm:pt modelId="{60073957-4017-FC49-8316-CF604737F247}">
      <dgm:prSet phldrT="[Texte]"/>
      <dgm:spPr/>
      <dgm:t>
        <a:bodyPr/>
        <a:lstStyle/>
        <a:p>
          <a:r>
            <a:rPr lang="fr-FR" b="1" i="1" dirty="0"/>
            <a:t>8 jours pour passer à l’action, pour oser se lancer et créer l’activité de ses rêves</a:t>
          </a:r>
        </a:p>
      </dgm:t>
    </dgm:pt>
    <dgm:pt modelId="{D53145AD-F602-2647-98D7-D96927134569}" type="parTrans" cxnId="{7E61F2D7-80E4-A047-A1F9-B6B1B9CF3F0D}">
      <dgm:prSet/>
      <dgm:spPr/>
      <dgm:t>
        <a:bodyPr/>
        <a:lstStyle/>
        <a:p>
          <a:endParaRPr lang="fr-FR"/>
        </a:p>
      </dgm:t>
    </dgm:pt>
    <dgm:pt modelId="{2771D055-8F34-AB47-82A2-5D25AD813A1F}" type="sibTrans" cxnId="{7E61F2D7-80E4-A047-A1F9-B6B1B9CF3F0D}">
      <dgm:prSet/>
      <dgm:spPr/>
      <dgm:t>
        <a:bodyPr/>
        <a:lstStyle/>
        <a:p>
          <a:endParaRPr lang="fr-FR"/>
        </a:p>
      </dgm:t>
    </dgm:pt>
    <dgm:pt modelId="{DFE04116-1D89-AC4C-91E6-7177C990C45C}">
      <dgm:prSet phldrT="[Texte]"/>
      <dgm:spPr/>
      <dgm:t>
        <a:bodyPr/>
        <a:lstStyle/>
        <a:p>
          <a:r>
            <a:rPr lang="fr-FR" dirty="0"/>
            <a:t>Exigeante,  Entièrement gratuite, Mobile</a:t>
          </a:r>
        </a:p>
      </dgm:t>
    </dgm:pt>
    <dgm:pt modelId="{C4E480D6-748D-5B43-B557-A1D95C64634A}" type="parTrans" cxnId="{5530764E-6E2E-794B-A198-813D32CFD8FF}">
      <dgm:prSet/>
      <dgm:spPr/>
      <dgm:t>
        <a:bodyPr/>
        <a:lstStyle/>
        <a:p>
          <a:endParaRPr lang="fr-FR"/>
        </a:p>
      </dgm:t>
    </dgm:pt>
    <dgm:pt modelId="{605B0514-D5B7-FB45-806C-FA24ADDA4251}" type="sibTrans" cxnId="{5530764E-6E2E-794B-A198-813D32CFD8FF}">
      <dgm:prSet/>
      <dgm:spPr/>
      <dgm:t>
        <a:bodyPr/>
        <a:lstStyle/>
        <a:p>
          <a:endParaRPr lang="fr-FR"/>
        </a:p>
      </dgm:t>
    </dgm:pt>
    <dgm:pt modelId="{FD5D68C1-965A-5C44-AB04-DD2736C31F62}">
      <dgm:prSet phldrT="[Texte]"/>
      <dgm:spPr>
        <a:solidFill>
          <a:srgbClr val="0D3B70"/>
        </a:solidFill>
      </dgm:spPr>
      <dgm:t>
        <a:bodyPr/>
        <a:lstStyle/>
        <a:p>
          <a:r>
            <a:rPr lang="fr-FR" dirty="0"/>
            <a:t>Du </a:t>
          </a:r>
          <a:r>
            <a:rPr lang="fr-FR" dirty="0" err="1"/>
            <a:t>mentoring</a:t>
          </a:r>
          <a:endParaRPr lang="fr-FR" dirty="0"/>
        </a:p>
      </dgm:t>
    </dgm:pt>
    <dgm:pt modelId="{A1373ED5-1B7C-8C45-A584-6FCE4343CC4B}" type="parTrans" cxnId="{A53A8B80-CBB1-C744-91D0-7A172535C54F}">
      <dgm:prSet/>
      <dgm:spPr/>
      <dgm:t>
        <a:bodyPr/>
        <a:lstStyle/>
        <a:p>
          <a:endParaRPr lang="fr-FR"/>
        </a:p>
      </dgm:t>
    </dgm:pt>
    <dgm:pt modelId="{722021E7-2332-C34F-B2C8-74F7A27D4BA8}" type="sibTrans" cxnId="{A53A8B80-CBB1-C744-91D0-7A172535C54F}">
      <dgm:prSet/>
      <dgm:spPr/>
      <dgm:t>
        <a:bodyPr/>
        <a:lstStyle/>
        <a:p>
          <a:endParaRPr lang="fr-FR"/>
        </a:p>
      </dgm:t>
    </dgm:pt>
    <dgm:pt modelId="{DDF8F378-2EAD-BB4B-9D0B-53E14B23AA0C}">
      <dgm:prSet phldrT="[Texte]"/>
      <dgm:spPr/>
      <dgm:t>
        <a:bodyPr/>
        <a:lstStyle/>
        <a:p>
          <a:r>
            <a:rPr lang="fr-FR" dirty="0"/>
            <a:t>Après passage à l’action,</a:t>
          </a:r>
        </a:p>
      </dgm:t>
    </dgm:pt>
    <dgm:pt modelId="{1C4C44BF-31F1-684A-8155-D88A5B5ED445}" type="parTrans" cxnId="{5C567B52-2400-4244-97F7-00E752B8BB31}">
      <dgm:prSet/>
      <dgm:spPr/>
      <dgm:t>
        <a:bodyPr/>
        <a:lstStyle/>
        <a:p>
          <a:endParaRPr lang="fr-FR"/>
        </a:p>
      </dgm:t>
    </dgm:pt>
    <dgm:pt modelId="{D7F7DA7D-FB2F-3845-91C5-120A46A002F5}" type="sibTrans" cxnId="{5C567B52-2400-4244-97F7-00E752B8BB31}">
      <dgm:prSet/>
      <dgm:spPr/>
      <dgm:t>
        <a:bodyPr/>
        <a:lstStyle/>
        <a:p>
          <a:endParaRPr lang="fr-FR"/>
        </a:p>
      </dgm:t>
    </dgm:pt>
    <dgm:pt modelId="{E8F18DBA-9FF2-4844-8FD9-E0543E6058A7}">
      <dgm:prSet phldrT="[Texte]"/>
      <dgm:spPr/>
      <dgm:t>
        <a:bodyPr/>
        <a:lstStyle/>
        <a:p>
          <a:r>
            <a:rPr lang="fr-FR" dirty="0"/>
            <a:t>Via les partenaires HEC,</a:t>
          </a:r>
        </a:p>
      </dgm:t>
    </dgm:pt>
    <dgm:pt modelId="{DE5B49BB-24C1-CB42-8E78-54815349FF1F}" type="parTrans" cxnId="{FD675D5A-27C4-384B-B2E9-9BC6A423F5C1}">
      <dgm:prSet/>
      <dgm:spPr/>
      <dgm:t>
        <a:bodyPr/>
        <a:lstStyle/>
        <a:p>
          <a:endParaRPr lang="fr-FR"/>
        </a:p>
      </dgm:t>
    </dgm:pt>
    <dgm:pt modelId="{65D8E9CF-D3A5-2B43-AB51-E4490E289F5B}" type="sibTrans" cxnId="{FD675D5A-27C4-384B-B2E9-9BC6A423F5C1}">
      <dgm:prSet/>
      <dgm:spPr/>
      <dgm:t>
        <a:bodyPr/>
        <a:lstStyle/>
        <a:p>
          <a:endParaRPr lang="fr-FR"/>
        </a:p>
      </dgm:t>
    </dgm:pt>
    <dgm:pt modelId="{E41DE557-9E40-A149-92D8-686F4504F485}">
      <dgm:prSet phldrT="[Texte]"/>
      <dgm:spPr>
        <a:solidFill>
          <a:srgbClr val="0D3B70"/>
        </a:solidFill>
      </dgm:spPr>
      <dgm:t>
        <a:bodyPr/>
        <a:lstStyle/>
        <a:p>
          <a:r>
            <a:rPr lang="fr-FR" dirty="0"/>
            <a:t>Une communauté solide</a:t>
          </a:r>
        </a:p>
      </dgm:t>
    </dgm:pt>
    <dgm:pt modelId="{1F830A76-35C4-144A-A035-9A4C348A35B6}" type="parTrans" cxnId="{75466415-B7F8-4D41-A7AC-18FB21C811AE}">
      <dgm:prSet/>
      <dgm:spPr/>
      <dgm:t>
        <a:bodyPr/>
        <a:lstStyle/>
        <a:p>
          <a:endParaRPr lang="fr-FR"/>
        </a:p>
      </dgm:t>
    </dgm:pt>
    <dgm:pt modelId="{0C1BEC13-5FA2-AF4A-A744-BA425EF9CC4F}" type="sibTrans" cxnId="{75466415-B7F8-4D41-A7AC-18FB21C811AE}">
      <dgm:prSet/>
      <dgm:spPr/>
      <dgm:t>
        <a:bodyPr/>
        <a:lstStyle/>
        <a:p>
          <a:endParaRPr lang="fr-FR"/>
        </a:p>
      </dgm:t>
    </dgm:pt>
    <dgm:pt modelId="{ADA085AE-31DF-624D-94A5-067BC7CBA12E}">
      <dgm:prSet phldrT="[Texte]"/>
      <dgm:spPr/>
      <dgm:t>
        <a:bodyPr/>
        <a:lstStyle/>
        <a:p>
          <a:r>
            <a:rPr lang="fr-FR" dirty="0"/>
            <a:t>Plus de 1000 candidates depuis 2019</a:t>
          </a:r>
        </a:p>
      </dgm:t>
    </dgm:pt>
    <dgm:pt modelId="{5AA26FD4-4DB4-DB48-9593-1DD98E260992}" type="parTrans" cxnId="{89FF7113-1280-0A4B-96C2-0A4239A318CF}">
      <dgm:prSet/>
      <dgm:spPr/>
      <dgm:t>
        <a:bodyPr/>
        <a:lstStyle/>
        <a:p>
          <a:endParaRPr lang="fr-FR"/>
        </a:p>
      </dgm:t>
    </dgm:pt>
    <dgm:pt modelId="{741E7DE5-0439-3649-84B8-3FCDE568C9A6}" type="sibTrans" cxnId="{89FF7113-1280-0A4B-96C2-0A4239A318CF}">
      <dgm:prSet/>
      <dgm:spPr/>
      <dgm:t>
        <a:bodyPr/>
        <a:lstStyle/>
        <a:p>
          <a:endParaRPr lang="fr-FR"/>
        </a:p>
      </dgm:t>
    </dgm:pt>
    <dgm:pt modelId="{70A0BE6D-4FED-A748-A64A-564C5CC9B64B}">
      <dgm:prSet phldrT="[Texte]"/>
      <dgm:spPr/>
      <dgm:t>
        <a:bodyPr/>
        <a:lstStyle/>
        <a:p>
          <a:r>
            <a:rPr lang="fr-FR" dirty="0"/>
            <a:t>250 femmes certifiées </a:t>
          </a:r>
        </a:p>
      </dgm:t>
    </dgm:pt>
    <dgm:pt modelId="{B12A7605-478F-6344-9BC7-99E1A182BE24}" type="parTrans" cxnId="{C26DFED4-B8E2-B646-ABBA-F5AE9E1B412C}">
      <dgm:prSet/>
      <dgm:spPr/>
      <dgm:t>
        <a:bodyPr/>
        <a:lstStyle/>
        <a:p>
          <a:endParaRPr lang="fr-FR"/>
        </a:p>
      </dgm:t>
    </dgm:pt>
    <dgm:pt modelId="{8F5A8E8A-57F3-8542-A4DF-E5BCFFEEB4F5}" type="sibTrans" cxnId="{C26DFED4-B8E2-B646-ABBA-F5AE9E1B412C}">
      <dgm:prSet/>
      <dgm:spPr/>
      <dgm:t>
        <a:bodyPr/>
        <a:lstStyle/>
        <a:p>
          <a:endParaRPr lang="fr-FR"/>
        </a:p>
      </dgm:t>
    </dgm:pt>
    <dgm:pt modelId="{67F6AF37-54B8-FE47-9A7C-CD0E56FBFF8C}">
      <dgm:prSet phldrT="[Texte]"/>
      <dgm:spPr/>
      <dgm:t>
        <a:bodyPr/>
        <a:lstStyle/>
        <a:p>
          <a:r>
            <a:rPr lang="fr-FR" dirty="0"/>
            <a:t>2 x 3 mois</a:t>
          </a:r>
        </a:p>
      </dgm:t>
    </dgm:pt>
    <dgm:pt modelId="{28BA6183-67E4-3848-A994-6DFA1AC153CD}" type="parTrans" cxnId="{28CBDE53-599F-4341-823B-51D71585F849}">
      <dgm:prSet/>
      <dgm:spPr/>
      <dgm:t>
        <a:bodyPr/>
        <a:lstStyle/>
        <a:p>
          <a:endParaRPr lang="fr-FR"/>
        </a:p>
      </dgm:t>
    </dgm:pt>
    <dgm:pt modelId="{A12F46F6-4C8B-9A4F-AC12-1C09AA0A7985}" type="sibTrans" cxnId="{28CBDE53-599F-4341-823B-51D71585F849}">
      <dgm:prSet/>
      <dgm:spPr/>
      <dgm:t>
        <a:bodyPr/>
        <a:lstStyle/>
        <a:p>
          <a:endParaRPr lang="fr-FR"/>
        </a:p>
      </dgm:t>
    </dgm:pt>
    <dgm:pt modelId="{FA392500-6091-4340-AF66-0D2BB0137243}">
      <dgm:prSet phldrT="[Texte]"/>
      <dgm:spPr/>
      <dgm:t>
        <a:bodyPr/>
        <a:lstStyle/>
        <a:p>
          <a:r>
            <a:rPr lang="fr-FR" dirty="0"/>
            <a:t>190 formées via une formation digitale</a:t>
          </a:r>
        </a:p>
      </dgm:t>
    </dgm:pt>
    <dgm:pt modelId="{CC00FEEB-DE35-0848-A751-8F42B65FDC3A}" type="parTrans" cxnId="{C5758BCA-0337-9D45-A278-39B9E21A8E6B}">
      <dgm:prSet/>
      <dgm:spPr/>
      <dgm:t>
        <a:bodyPr/>
        <a:lstStyle/>
        <a:p>
          <a:endParaRPr lang="fr-FR"/>
        </a:p>
      </dgm:t>
    </dgm:pt>
    <dgm:pt modelId="{EBC1A2F1-A8AD-1E41-A8F8-06148246E2D4}" type="sibTrans" cxnId="{C5758BCA-0337-9D45-A278-39B9E21A8E6B}">
      <dgm:prSet/>
      <dgm:spPr/>
      <dgm:t>
        <a:bodyPr/>
        <a:lstStyle/>
        <a:p>
          <a:endParaRPr lang="fr-FR"/>
        </a:p>
      </dgm:t>
    </dgm:pt>
    <dgm:pt modelId="{6D7193AD-007E-124B-A3EC-99D39C4BE5CB}">
      <dgm:prSet phldrT="[Texte]"/>
      <dgm:spPr/>
      <dgm:t>
        <a:bodyPr/>
        <a:lstStyle/>
        <a:p>
          <a:endParaRPr lang="fr-FR" dirty="0"/>
        </a:p>
      </dgm:t>
    </dgm:pt>
    <dgm:pt modelId="{13E70490-A16A-B041-B0D5-EA181BCC120D}" type="parTrans" cxnId="{73A967CB-B39C-4D40-849F-DB6AB228D761}">
      <dgm:prSet/>
      <dgm:spPr/>
      <dgm:t>
        <a:bodyPr/>
        <a:lstStyle/>
        <a:p>
          <a:endParaRPr lang="fr-FR"/>
        </a:p>
      </dgm:t>
    </dgm:pt>
    <dgm:pt modelId="{0E464E3E-1479-8242-80C7-508452CA3309}" type="sibTrans" cxnId="{73A967CB-B39C-4D40-849F-DB6AB228D761}">
      <dgm:prSet/>
      <dgm:spPr/>
      <dgm:t>
        <a:bodyPr/>
        <a:lstStyle/>
        <a:p>
          <a:endParaRPr lang="fr-FR"/>
        </a:p>
      </dgm:t>
    </dgm:pt>
    <dgm:pt modelId="{F2CE62BD-C4B7-F14A-A198-E486B086308F}">
      <dgm:prSet phldrT="[Texte]"/>
      <dgm:spPr/>
      <dgm:t>
        <a:bodyPr/>
        <a:lstStyle/>
        <a:p>
          <a:endParaRPr lang="fr-FR" dirty="0"/>
        </a:p>
      </dgm:t>
    </dgm:pt>
    <dgm:pt modelId="{40F9FEC1-E75D-9045-9B38-719EEDE64097}" type="parTrans" cxnId="{FF584730-7C38-F640-951A-5B6E85DCCA80}">
      <dgm:prSet/>
      <dgm:spPr/>
      <dgm:t>
        <a:bodyPr/>
        <a:lstStyle/>
        <a:p>
          <a:endParaRPr lang="fr-FR"/>
        </a:p>
      </dgm:t>
    </dgm:pt>
    <dgm:pt modelId="{4FBEF745-E1E0-4746-B308-0835A3314CFD}" type="sibTrans" cxnId="{FF584730-7C38-F640-951A-5B6E85DCCA80}">
      <dgm:prSet/>
      <dgm:spPr/>
      <dgm:t>
        <a:bodyPr/>
        <a:lstStyle/>
        <a:p>
          <a:endParaRPr lang="fr-FR"/>
        </a:p>
      </dgm:t>
    </dgm:pt>
    <dgm:pt modelId="{75DB4ED2-2C55-EF4C-87CC-4CBA3C56454C}">
      <dgm:prSet phldrT="[Texte]"/>
      <dgm:spPr/>
      <dgm:t>
        <a:bodyPr/>
        <a:lstStyle/>
        <a:p>
          <a:endParaRPr lang="fr-FR" dirty="0"/>
        </a:p>
      </dgm:t>
    </dgm:pt>
    <dgm:pt modelId="{06F07BF0-FA82-B94C-8AAA-03726C709AE7}" type="parTrans" cxnId="{97504435-B09A-B342-AF8C-D4C05E912A4B}">
      <dgm:prSet/>
      <dgm:spPr/>
      <dgm:t>
        <a:bodyPr/>
        <a:lstStyle/>
        <a:p>
          <a:endParaRPr lang="fr-FR"/>
        </a:p>
      </dgm:t>
    </dgm:pt>
    <dgm:pt modelId="{1D2A65CA-C63B-1B43-8FB3-30857B1A81C6}" type="sibTrans" cxnId="{97504435-B09A-B342-AF8C-D4C05E912A4B}">
      <dgm:prSet/>
      <dgm:spPr/>
      <dgm:t>
        <a:bodyPr/>
        <a:lstStyle/>
        <a:p>
          <a:endParaRPr lang="fr-FR"/>
        </a:p>
      </dgm:t>
    </dgm:pt>
    <dgm:pt modelId="{7EEB9366-5629-374A-BBDC-3E04520E3044}">
      <dgm:prSet phldrT="[Texte]"/>
      <dgm:spPr/>
      <dgm:t>
        <a:bodyPr/>
        <a:lstStyle/>
        <a:p>
          <a:r>
            <a:rPr lang="fr-FR" i="0" dirty="0"/>
            <a:t>L’entrepreneuse plus que le projet</a:t>
          </a:r>
        </a:p>
      </dgm:t>
    </dgm:pt>
    <dgm:pt modelId="{7C24338E-A8B0-9643-AB0F-4308CA7DCC45}" type="parTrans" cxnId="{D3ACFB03-883B-5240-9FA2-1DC1FC425640}">
      <dgm:prSet/>
      <dgm:spPr/>
      <dgm:t>
        <a:bodyPr/>
        <a:lstStyle/>
        <a:p>
          <a:endParaRPr lang="fr-FR"/>
        </a:p>
      </dgm:t>
    </dgm:pt>
    <dgm:pt modelId="{E8ADA3C0-25AC-9440-BF1A-9E99108540CF}" type="sibTrans" cxnId="{D3ACFB03-883B-5240-9FA2-1DC1FC425640}">
      <dgm:prSet/>
      <dgm:spPr/>
      <dgm:t>
        <a:bodyPr/>
        <a:lstStyle/>
        <a:p>
          <a:endParaRPr lang="fr-FR"/>
        </a:p>
      </dgm:t>
    </dgm:pt>
    <dgm:pt modelId="{A04337F8-A405-0049-8977-A47AD0EE545E}">
      <dgm:prSet phldrT="[Texte]"/>
      <dgm:spPr/>
      <dgm:t>
        <a:bodyPr/>
        <a:lstStyle/>
        <a:p>
          <a:endParaRPr lang="fr-FR" i="1" dirty="0"/>
        </a:p>
      </dgm:t>
    </dgm:pt>
    <dgm:pt modelId="{8F35C458-7AFA-144C-A603-650CAEB3254F}" type="parTrans" cxnId="{4626B182-8F01-0048-8C87-90B4A357CF81}">
      <dgm:prSet/>
      <dgm:spPr/>
      <dgm:t>
        <a:bodyPr/>
        <a:lstStyle/>
        <a:p>
          <a:endParaRPr lang="fr-FR"/>
        </a:p>
      </dgm:t>
    </dgm:pt>
    <dgm:pt modelId="{F4B3C907-47D0-7F4C-ADF7-CDA8FDB620B8}" type="sibTrans" cxnId="{4626B182-8F01-0048-8C87-90B4A357CF81}">
      <dgm:prSet/>
      <dgm:spPr/>
      <dgm:t>
        <a:bodyPr/>
        <a:lstStyle/>
        <a:p>
          <a:endParaRPr lang="fr-FR"/>
        </a:p>
      </dgm:t>
    </dgm:pt>
    <dgm:pt modelId="{7C0565E2-882C-104B-BA2B-990E59DECFFF}">
      <dgm:prSet phldrT="[Texte]"/>
      <dgm:spPr/>
      <dgm:t>
        <a:bodyPr/>
        <a:lstStyle/>
        <a:p>
          <a:endParaRPr lang="fr-FR" dirty="0"/>
        </a:p>
      </dgm:t>
    </dgm:pt>
    <dgm:pt modelId="{4CB7EB47-BFE2-4042-A8B7-6C4F00AE0B6C}" type="parTrans" cxnId="{BBA23018-8AB1-F145-A897-C5C383A6C5E9}">
      <dgm:prSet/>
      <dgm:spPr/>
      <dgm:t>
        <a:bodyPr/>
        <a:lstStyle/>
        <a:p>
          <a:endParaRPr lang="fr-FR"/>
        </a:p>
      </dgm:t>
    </dgm:pt>
    <dgm:pt modelId="{E9D67FD0-F1BD-1D49-ADFC-541E9BE848E9}" type="sibTrans" cxnId="{BBA23018-8AB1-F145-A897-C5C383A6C5E9}">
      <dgm:prSet/>
      <dgm:spPr/>
      <dgm:t>
        <a:bodyPr/>
        <a:lstStyle/>
        <a:p>
          <a:endParaRPr lang="fr-FR"/>
        </a:p>
      </dgm:t>
    </dgm:pt>
    <dgm:pt modelId="{5596853A-A24C-DF41-8253-36EFAFCF25D1}">
      <dgm:prSet phldrT="[Texte]"/>
      <dgm:spPr/>
      <dgm:t>
        <a:bodyPr/>
        <a:lstStyle/>
        <a:p>
          <a:endParaRPr lang="fr-FR" dirty="0"/>
        </a:p>
      </dgm:t>
    </dgm:pt>
    <dgm:pt modelId="{319130EF-9715-0749-9982-647BEDDB75B9}" type="parTrans" cxnId="{A872E27B-34CA-704F-9C1C-FA9C06BEFAA1}">
      <dgm:prSet/>
      <dgm:spPr/>
      <dgm:t>
        <a:bodyPr/>
        <a:lstStyle/>
        <a:p>
          <a:endParaRPr lang="fr-FR"/>
        </a:p>
      </dgm:t>
    </dgm:pt>
    <dgm:pt modelId="{3E100FF7-F77A-5C49-AB8B-31629B7B2693}" type="sibTrans" cxnId="{A872E27B-34CA-704F-9C1C-FA9C06BEFAA1}">
      <dgm:prSet/>
      <dgm:spPr/>
      <dgm:t>
        <a:bodyPr/>
        <a:lstStyle/>
        <a:p>
          <a:endParaRPr lang="fr-FR"/>
        </a:p>
      </dgm:t>
    </dgm:pt>
    <dgm:pt modelId="{393F04BB-74ED-B142-A874-B5A15E2AFFC4}">
      <dgm:prSet phldrT="[Texte]"/>
      <dgm:spPr/>
      <dgm:t>
        <a:bodyPr/>
        <a:lstStyle/>
        <a:p>
          <a:endParaRPr lang="fr-FR" dirty="0"/>
        </a:p>
      </dgm:t>
    </dgm:pt>
    <dgm:pt modelId="{67D2B337-0247-A044-94AF-BA790285B37C}" type="parTrans" cxnId="{DE0C6B6F-B1A8-4247-AA07-A2A66EC1646D}">
      <dgm:prSet/>
      <dgm:spPr/>
      <dgm:t>
        <a:bodyPr/>
        <a:lstStyle/>
        <a:p>
          <a:endParaRPr lang="fr-FR"/>
        </a:p>
      </dgm:t>
    </dgm:pt>
    <dgm:pt modelId="{7D1E7052-99D3-9442-8139-A403DD8DEFB3}" type="sibTrans" cxnId="{DE0C6B6F-B1A8-4247-AA07-A2A66EC1646D}">
      <dgm:prSet/>
      <dgm:spPr/>
      <dgm:t>
        <a:bodyPr/>
        <a:lstStyle/>
        <a:p>
          <a:endParaRPr lang="fr-FR"/>
        </a:p>
      </dgm:t>
    </dgm:pt>
    <dgm:pt modelId="{0E97EB18-CE80-6B4C-895A-E63252B93D47}">
      <dgm:prSet phldrT="[Texte]"/>
      <dgm:spPr/>
      <dgm:t>
        <a:bodyPr/>
        <a:lstStyle/>
        <a:p>
          <a:endParaRPr lang="fr-FR" dirty="0"/>
        </a:p>
      </dgm:t>
    </dgm:pt>
    <dgm:pt modelId="{E583C394-1E87-DC41-AF0E-038F1CE3EF1E}" type="parTrans" cxnId="{16E340BD-9285-0548-B52D-205C0246629E}">
      <dgm:prSet/>
      <dgm:spPr/>
      <dgm:t>
        <a:bodyPr/>
        <a:lstStyle/>
        <a:p>
          <a:endParaRPr lang="fr-FR"/>
        </a:p>
      </dgm:t>
    </dgm:pt>
    <dgm:pt modelId="{504AAC1E-0B85-6145-B63E-51CEF0921F23}" type="sibTrans" cxnId="{16E340BD-9285-0548-B52D-205C0246629E}">
      <dgm:prSet/>
      <dgm:spPr/>
      <dgm:t>
        <a:bodyPr/>
        <a:lstStyle/>
        <a:p>
          <a:endParaRPr lang="fr-FR"/>
        </a:p>
      </dgm:t>
    </dgm:pt>
    <dgm:pt modelId="{6556A5AF-E690-1C42-A080-B43FAA08554F}" type="pres">
      <dgm:prSet presAssocID="{46413B61-38CB-2545-B12D-322B2712157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90C7AC0E-1F70-6C4A-8725-57765A5048EB}" type="pres">
      <dgm:prSet presAssocID="{46413B61-38CB-2545-B12D-322B27121572}" presName="tSp" presStyleCnt="0"/>
      <dgm:spPr/>
    </dgm:pt>
    <dgm:pt modelId="{DCB6862E-FED7-F149-B95B-6707DCC79630}" type="pres">
      <dgm:prSet presAssocID="{46413B61-38CB-2545-B12D-322B27121572}" presName="bSp" presStyleCnt="0"/>
      <dgm:spPr/>
    </dgm:pt>
    <dgm:pt modelId="{BF2C5D76-C324-6748-BA90-BF828B1D8CAA}" type="pres">
      <dgm:prSet presAssocID="{46413B61-38CB-2545-B12D-322B27121572}" presName="process" presStyleCnt="0"/>
      <dgm:spPr/>
    </dgm:pt>
    <dgm:pt modelId="{80B905B0-6FC1-F541-969B-860F6F9F602F}" type="pres">
      <dgm:prSet presAssocID="{FF14C887-E63A-BE4D-AEED-582E8C6E10DC}" presName="composite1" presStyleCnt="0"/>
      <dgm:spPr/>
    </dgm:pt>
    <dgm:pt modelId="{170A735F-16B7-A642-B7DF-1E9375DF86D7}" type="pres">
      <dgm:prSet presAssocID="{FF14C887-E63A-BE4D-AEED-582E8C6E10DC}" presName="dummyNode1" presStyleLbl="node1" presStyleIdx="0" presStyleCnt="3"/>
      <dgm:spPr/>
    </dgm:pt>
    <dgm:pt modelId="{6087F252-535C-EB44-88DC-33A956FDB90A}" type="pres">
      <dgm:prSet presAssocID="{FF14C887-E63A-BE4D-AEED-582E8C6E10DC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718BE05-CA34-6847-B2A8-ABE98C0B080F}" type="pres">
      <dgm:prSet presAssocID="{FF14C887-E63A-BE4D-AEED-582E8C6E10DC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74A2C1A-4177-CC41-99D7-FCBA0891FC6E}" type="pres">
      <dgm:prSet presAssocID="{FF14C887-E63A-BE4D-AEED-582E8C6E10DC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20F02C4-55C1-9F41-B072-B11A9D0B8DF9}" type="pres">
      <dgm:prSet presAssocID="{FF14C887-E63A-BE4D-AEED-582E8C6E10DC}" presName="connSite1" presStyleCnt="0"/>
      <dgm:spPr/>
    </dgm:pt>
    <dgm:pt modelId="{EF442B42-3D98-5445-AABE-0CAB5DC96648}" type="pres">
      <dgm:prSet presAssocID="{DD43DA6A-9FF7-A147-98A7-E8EE5E80DA1B}" presName="Name9" presStyleLbl="sibTrans2D1" presStyleIdx="0" presStyleCnt="2" custLinFactNeighborY="-11925"/>
      <dgm:spPr/>
      <dgm:t>
        <a:bodyPr/>
        <a:lstStyle/>
        <a:p>
          <a:endParaRPr lang="fr-FR"/>
        </a:p>
      </dgm:t>
    </dgm:pt>
    <dgm:pt modelId="{9380118C-177D-9542-87A9-2C9B2F31319C}" type="pres">
      <dgm:prSet presAssocID="{FD5D68C1-965A-5C44-AB04-DD2736C31F62}" presName="composite2" presStyleCnt="0"/>
      <dgm:spPr/>
    </dgm:pt>
    <dgm:pt modelId="{B7F595B7-70BE-8A4F-A6C9-57AF1681EDC8}" type="pres">
      <dgm:prSet presAssocID="{FD5D68C1-965A-5C44-AB04-DD2736C31F62}" presName="dummyNode2" presStyleLbl="node1" presStyleIdx="0" presStyleCnt="3"/>
      <dgm:spPr/>
    </dgm:pt>
    <dgm:pt modelId="{B90F43C7-4EAC-FD48-B250-DCA692E5702C}" type="pres">
      <dgm:prSet presAssocID="{FD5D68C1-965A-5C44-AB04-DD2736C31F62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E33224F-3FE6-144C-A451-227781B8BAC8}" type="pres">
      <dgm:prSet presAssocID="{FD5D68C1-965A-5C44-AB04-DD2736C31F62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9EBA0D8-E998-5E4E-902D-B6AB987E2F5E}" type="pres">
      <dgm:prSet presAssocID="{FD5D68C1-965A-5C44-AB04-DD2736C31F62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A783084-59CA-CB4E-9842-0531B27D8CBF}" type="pres">
      <dgm:prSet presAssocID="{FD5D68C1-965A-5C44-AB04-DD2736C31F62}" presName="connSite2" presStyleCnt="0"/>
      <dgm:spPr/>
    </dgm:pt>
    <dgm:pt modelId="{D4952D83-1F81-6D4E-AEC8-CE523C43C9AA}" type="pres">
      <dgm:prSet presAssocID="{722021E7-2332-C34F-B2C8-74F7A27D4BA8}" presName="Name18" presStyleLbl="sibTrans2D1" presStyleIdx="1" presStyleCnt="2" custLinFactNeighborY="10648"/>
      <dgm:spPr/>
      <dgm:t>
        <a:bodyPr/>
        <a:lstStyle/>
        <a:p>
          <a:endParaRPr lang="fr-FR"/>
        </a:p>
      </dgm:t>
    </dgm:pt>
    <dgm:pt modelId="{022BEEFB-625A-0D42-AB88-FCD386AB78BB}" type="pres">
      <dgm:prSet presAssocID="{E41DE557-9E40-A149-92D8-686F4504F485}" presName="composite1" presStyleCnt="0"/>
      <dgm:spPr/>
    </dgm:pt>
    <dgm:pt modelId="{A47C8B71-2574-E642-A897-CC4CA09F4399}" type="pres">
      <dgm:prSet presAssocID="{E41DE557-9E40-A149-92D8-686F4504F485}" presName="dummyNode1" presStyleLbl="node1" presStyleIdx="1" presStyleCnt="3"/>
      <dgm:spPr/>
    </dgm:pt>
    <dgm:pt modelId="{637EDCDE-C3EE-4546-810B-349929D18BFA}" type="pres">
      <dgm:prSet presAssocID="{E41DE557-9E40-A149-92D8-686F4504F485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95E2DD7-531E-C643-A701-646029791CBF}" type="pres">
      <dgm:prSet presAssocID="{E41DE557-9E40-A149-92D8-686F4504F485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4F7BA24-7260-C94B-A370-3F0623735D3A}" type="pres">
      <dgm:prSet presAssocID="{E41DE557-9E40-A149-92D8-686F4504F485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967807E-309E-C54A-BA0B-01836DE5B838}" type="pres">
      <dgm:prSet presAssocID="{E41DE557-9E40-A149-92D8-686F4504F485}" presName="connSite1" presStyleCnt="0"/>
      <dgm:spPr/>
    </dgm:pt>
  </dgm:ptLst>
  <dgm:cxnLst>
    <dgm:cxn modelId="{28CBDE53-599F-4341-823B-51D71585F849}" srcId="{FD5D68C1-965A-5C44-AB04-DD2736C31F62}" destId="{67F6AF37-54B8-FE47-9A7C-CD0E56FBFF8C}" srcOrd="5" destOrd="0" parTransId="{28BA6183-67E4-3848-A994-6DFA1AC153CD}" sibTransId="{A12F46F6-4C8B-9A4F-AC12-1C09AA0A7985}"/>
    <dgm:cxn modelId="{2A8BEDE8-0A1C-7D4F-977C-D9AA783D3D81}" type="presOf" srcId="{FA392500-6091-4340-AF66-0D2BB0137243}" destId="{F95E2DD7-531E-C643-A701-646029791CBF}" srcOrd="1" destOrd="5" presId="urn:microsoft.com/office/officeart/2005/8/layout/hProcess4"/>
    <dgm:cxn modelId="{8E208775-05D8-5543-A8AA-19E968E41050}" type="presOf" srcId="{70A0BE6D-4FED-A748-A64A-564C5CC9B64B}" destId="{637EDCDE-C3EE-4546-810B-349929D18BFA}" srcOrd="0" destOrd="3" presId="urn:microsoft.com/office/officeart/2005/8/layout/hProcess4"/>
    <dgm:cxn modelId="{E1A8462A-E58D-0941-B32C-8F1A845E8A30}" type="presOf" srcId="{393F04BB-74ED-B142-A874-B5A15E2AFFC4}" destId="{637EDCDE-C3EE-4546-810B-349929D18BFA}" srcOrd="0" destOrd="2" presId="urn:microsoft.com/office/officeart/2005/8/layout/hProcess4"/>
    <dgm:cxn modelId="{384ABC8A-1FDE-224B-809D-282E6DC11264}" type="presOf" srcId="{0E97EB18-CE80-6B4C-895A-E63252B93D47}" destId="{F95E2DD7-531E-C643-A701-646029791CBF}" srcOrd="1" destOrd="4" presId="urn:microsoft.com/office/officeart/2005/8/layout/hProcess4"/>
    <dgm:cxn modelId="{2B4B3B57-0F23-4C44-85AC-BB10D8DFB15E}" type="presOf" srcId="{DDF8F378-2EAD-BB4B-9D0B-53E14B23AA0C}" destId="{4E33224F-3FE6-144C-A451-227781B8BAC8}" srcOrd="1" destOrd="1" presId="urn:microsoft.com/office/officeart/2005/8/layout/hProcess4"/>
    <dgm:cxn modelId="{BFFE1DBB-448B-224E-B6A2-EB5EB419BBC0}" type="presOf" srcId="{FD5D68C1-965A-5C44-AB04-DD2736C31F62}" destId="{C9EBA0D8-E998-5E4E-902D-B6AB987E2F5E}" srcOrd="0" destOrd="0" presId="urn:microsoft.com/office/officeart/2005/8/layout/hProcess4"/>
    <dgm:cxn modelId="{DE0C6B6F-B1A8-4247-AA07-A2A66EC1646D}" srcId="{E41DE557-9E40-A149-92D8-686F4504F485}" destId="{393F04BB-74ED-B142-A874-B5A15E2AFFC4}" srcOrd="2" destOrd="0" parTransId="{67D2B337-0247-A044-94AF-BA790285B37C}" sibTransId="{7D1E7052-99D3-9442-8139-A403DD8DEFB3}"/>
    <dgm:cxn modelId="{BAE3C357-58F1-FE46-8A48-F7D4E3022CAE}" type="presOf" srcId="{F2CE62BD-C4B7-F14A-A198-E486B086308F}" destId="{B90F43C7-4EAC-FD48-B250-DCA692E5702C}" srcOrd="0" destOrd="2" presId="urn:microsoft.com/office/officeart/2005/8/layout/hProcess4"/>
    <dgm:cxn modelId="{97504435-B09A-B342-AF8C-D4C05E912A4B}" srcId="{FD5D68C1-965A-5C44-AB04-DD2736C31F62}" destId="{75DB4ED2-2C55-EF4C-87CC-4CBA3C56454C}" srcOrd="4" destOrd="0" parTransId="{06F07BF0-FA82-B94C-8AAA-03726C709AE7}" sibTransId="{1D2A65CA-C63B-1B43-8FB3-30857B1A81C6}"/>
    <dgm:cxn modelId="{634FE584-B521-8445-BD04-A4C8F430E2F5}" type="presOf" srcId="{722021E7-2332-C34F-B2C8-74F7A27D4BA8}" destId="{D4952D83-1F81-6D4E-AEC8-CE523C43C9AA}" srcOrd="0" destOrd="0" presId="urn:microsoft.com/office/officeart/2005/8/layout/hProcess4"/>
    <dgm:cxn modelId="{63663290-DE52-DC4B-8728-24A0B1E395B3}" type="presOf" srcId="{E8F18DBA-9FF2-4844-8FD9-E0543E6058A7}" destId="{4E33224F-3FE6-144C-A451-227781B8BAC8}" srcOrd="1" destOrd="3" presId="urn:microsoft.com/office/officeart/2005/8/layout/hProcess4"/>
    <dgm:cxn modelId="{16E340BD-9285-0548-B52D-205C0246629E}" srcId="{E41DE557-9E40-A149-92D8-686F4504F485}" destId="{0E97EB18-CE80-6B4C-895A-E63252B93D47}" srcOrd="4" destOrd="0" parTransId="{E583C394-1E87-DC41-AF0E-038F1CE3EF1E}" sibTransId="{504AAC1E-0B85-6145-B63E-51CEF0921F23}"/>
    <dgm:cxn modelId="{138DD37A-9B33-0A46-92C8-77507E71EA9D}" type="presOf" srcId="{5596853A-A24C-DF41-8253-36EFAFCF25D1}" destId="{F95E2DD7-531E-C643-A701-646029791CBF}" srcOrd="1" destOrd="0" presId="urn:microsoft.com/office/officeart/2005/8/layout/hProcess4"/>
    <dgm:cxn modelId="{98E4F418-3836-C042-94E9-43AFA6DA64D2}" type="presOf" srcId="{393F04BB-74ED-B142-A874-B5A15E2AFFC4}" destId="{F95E2DD7-531E-C643-A701-646029791CBF}" srcOrd="1" destOrd="2" presId="urn:microsoft.com/office/officeart/2005/8/layout/hProcess4"/>
    <dgm:cxn modelId="{C5758BCA-0337-9D45-A278-39B9E21A8E6B}" srcId="{E41DE557-9E40-A149-92D8-686F4504F485}" destId="{FA392500-6091-4340-AF66-0D2BB0137243}" srcOrd="5" destOrd="0" parTransId="{CC00FEEB-DE35-0848-A751-8F42B65FDC3A}" sibTransId="{EBC1A2F1-A8AD-1E41-A8F8-06148246E2D4}"/>
    <dgm:cxn modelId="{5530764E-6E2E-794B-A198-813D32CFD8FF}" srcId="{FF14C887-E63A-BE4D-AEED-582E8C6E10DC}" destId="{DFE04116-1D89-AC4C-91E6-7177C990C45C}" srcOrd="4" destOrd="0" parTransId="{C4E480D6-748D-5B43-B557-A1D95C64634A}" sibTransId="{605B0514-D5B7-FB45-806C-FA24ADDA4251}"/>
    <dgm:cxn modelId="{BD04403A-70BD-2B48-853E-3A542EEC3D70}" type="presOf" srcId="{67F6AF37-54B8-FE47-9A7C-CD0E56FBFF8C}" destId="{B90F43C7-4EAC-FD48-B250-DCA692E5702C}" srcOrd="0" destOrd="5" presId="urn:microsoft.com/office/officeart/2005/8/layout/hProcess4"/>
    <dgm:cxn modelId="{DB336058-73B1-E148-870B-977D3F66A54C}" type="presOf" srcId="{6D7193AD-007E-124B-A3EC-99D39C4BE5CB}" destId="{6087F252-535C-EB44-88DC-33A956FDB90A}" srcOrd="0" destOrd="3" presId="urn:microsoft.com/office/officeart/2005/8/layout/hProcess4"/>
    <dgm:cxn modelId="{A872E27B-34CA-704F-9C1C-FA9C06BEFAA1}" srcId="{E41DE557-9E40-A149-92D8-686F4504F485}" destId="{5596853A-A24C-DF41-8253-36EFAFCF25D1}" srcOrd="0" destOrd="0" parTransId="{319130EF-9715-0749-9982-647BEDDB75B9}" sibTransId="{3E100FF7-F77A-5C49-AB8B-31629B7B2693}"/>
    <dgm:cxn modelId="{98F19084-0758-344E-907C-03077DBBFC12}" type="presOf" srcId="{7EEB9366-5629-374A-BBDC-3E04520E3044}" destId="{2718BE05-CA34-6847-B2A8-ABE98C0B080F}" srcOrd="1" destOrd="2" presId="urn:microsoft.com/office/officeart/2005/8/layout/hProcess4"/>
    <dgm:cxn modelId="{E2B4085D-86FA-F44E-B157-AEFB18858B8A}" type="presOf" srcId="{F2CE62BD-C4B7-F14A-A198-E486B086308F}" destId="{4E33224F-3FE6-144C-A451-227781B8BAC8}" srcOrd="1" destOrd="2" presId="urn:microsoft.com/office/officeart/2005/8/layout/hProcess4"/>
    <dgm:cxn modelId="{C26DFED4-B8E2-B646-ABBA-F5AE9E1B412C}" srcId="{E41DE557-9E40-A149-92D8-686F4504F485}" destId="{70A0BE6D-4FED-A748-A64A-564C5CC9B64B}" srcOrd="3" destOrd="0" parTransId="{B12A7605-478F-6344-9BC7-99E1A182BE24}" sibTransId="{8F5A8E8A-57F3-8542-A4DF-E5BCFFEEB4F5}"/>
    <dgm:cxn modelId="{FD675D5A-27C4-384B-B2E9-9BC6A423F5C1}" srcId="{FD5D68C1-965A-5C44-AB04-DD2736C31F62}" destId="{E8F18DBA-9FF2-4844-8FD9-E0543E6058A7}" srcOrd="3" destOrd="0" parTransId="{DE5B49BB-24C1-CB42-8E78-54815349FF1F}" sibTransId="{65D8E9CF-D3A5-2B43-AB51-E4490E289F5B}"/>
    <dgm:cxn modelId="{59CED7FD-97CA-0347-8B73-A5AD3ACDF0D7}" type="presOf" srcId="{75DB4ED2-2C55-EF4C-87CC-4CBA3C56454C}" destId="{B90F43C7-4EAC-FD48-B250-DCA692E5702C}" srcOrd="0" destOrd="4" presId="urn:microsoft.com/office/officeart/2005/8/layout/hProcess4"/>
    <dgm:cxn modelId="{C840932D-EA38-4B4D-ADD6-B32ADF22DD2A}" type="presOf" srcId="{A04337F8-A405-0049-8977-A47AD0EE545E}" destId="{6087F252-535C-EB44-88DC-33A956FDB90A}" srcOrd="0" destOrd="1" presId="urn:microsoft.com/office/officeart/2005/8/layout/hProcess4"/>
    <dgm:cxn modelId="{6984C19B-AA12-5942-A250-17FE0DA63D33}" type="presOf" srcId="{67F6AF37-54B8-FE47-9A7C-CD0E56FBFF8C}" destId="{4E33224F-3FE6-144C-A451-227781B8BAC8}" srcOrd="1" destOrd="5" presId="urn:microsoft.com/office/officeart/2005/8/layout/hProcess4"/>
    <dgm:cxn modelId="{8030E478-61D5-314B-BB96-E10D85F63BEC}" type="presOf" srcId="{7C0565E2-882C-104B-BA2B-990E59DECFFF}" destId="{B90F43C7-4EAC-FD48-B250-DCA692E5702C}" srcOrd="0" destOrd="0" presId="urn:microsoft.com/office/officeart/2005/8/layout/hProcess4"/>
    <dgm:cxn modelId="{75466415-B7F8-4D41-A7AC-18FB21C811AE}" srcId="{46413B61-38CB-2545-B12D-322B27121572}" destId="{E41DE557-9E40-A149-92D8-686F4504F485}" srcOrd="2" destOrd="0" parTransId="{1F830A76-35C4-144A-A035-9A4C348A35B6}" sibTransId="{0C1BEC13-5FA2-AF4A-A744-BA425EF9CC4F}"/>
    <dgm:cxn modelId="{777E0E65-BF74-9E4A-A55F-E07F38095EA7}" type="presOf" srcId="{60073957-4017-FC49-8316-CF604737F247}" destId="{2718BE05-CA34-6847-B2A8-ABE98C0B080F}" srcOrd="1" destOrd="0" presId="urn:microsoft.com/office/officeart/2005/8/layout/hProcess4"/>
    <dgm:cxn modelId="{099DF607-81FE-9A4D-AEB7-9D2AB396CC17}" srcId="{46413B61-38CB-2545-B12D-322B27121572}" destId="{FF14C887-E63A-BE4D-AEED-582E8C6E10DC}" srcOrd="0" destOrd="0" parTransId="{4896519C-12F3-A242-A7B9-5B171E8574E4}" sibTransId="{DD43DA6A-9FF7-A147-98A7-E8EE5E80DA1B}"/>
    <dgm:cxn modelId="{0949EF44-2338-C44A-9E16-9BF3AFC8AF97}" type="presOf" srcId="{DFE04116-1D89-AC4C-91E6-7177C990C45C}" destId="{6087F252-535C-EB44-88DC-33A956FDB90A}" srcOrd="0" destOrd="4" presId="urn:microsoft.com/office/officeart/2005/8/layout/hProcess4"/>
    <dgm:cxn modelId="{59B2C1BE-9093-A14A-83B2-F9B6A1726355}" type="presOf" srcId="{DFE04116-1D89-AC4C-91E6-7177C990C45C}" destId="{2718BE05-CA34-6847-B2A8-ABE98C0B080F}" srcOrd="1" destOrd="4" presId="urn:microsoft.com/office/officeart/2005/8/layout/hProcess4"/>
    <dgm:cxn modelId="{A7CA9F97-6743-D449-8896-8CFF1D37D18E}" type="presOf" srcId="{0E97EB18-CE80-6B4C-895A-E63252B93D47}" destId="{637EDCDE-C3EE-4546-810B-349929D18BFA}" srcOrd="0" destOrd="4" presId="urn:microsoft.com/office/officeart/2005/8/layout/hProcess4"/>
    <dgm:cxn modelId="{5C567B52-2400-4244-97F7-00E752B8BB31}" srcId="{FD5D68C1-965A-5C44-AB04-DD2736C31F62}" destId="{DDF8F378-2EAD-BB4B-9D0B-53E14B23AA0C}" srcOrd="1" destOrd="0" parTransId="{1C4C44BF-31F1-684A-8155-D88A5B5ED445}" sibTransId="{D7F7DA7D-FB2F-3845-91C5-120A46A002F5}"/>
    <dgm:cxn modelId="{BBA23018-8AB1-F145-A897-C5C383A6C5E9}" srcId="{FD5D68C1-965A-5C44-AB04-DD2736C31F62}" destId="{7C0565E2-882C-104B-BA2B-990E59DECFFF}" srcOrd="0" destOrd="0" parTransId="{4CB7EB47-BFE2-4042-A8B7-6C4F00AE0B6C}" sibTransId="{E9D67FD0-F1BD-1D49-ADFC-541E9BE848E9}"/>
    <dgm:cxn modelId="{CDC18958-84AE-5D4D-9261-F61278FFD705}" type="presOf" srcId="{FA392500-6091-4340-AF66-0D2BB0137243}" destId="{637EDCDE-C3EE-4546-810B-349929D18BFA}" srcOrd="0" destOrd="5" presId="urn:microsoft.com/office/officeart/2005/8/layout/hProcess4"/>
    <dgm:cxn modelId="{ED9DECF7-43AE-8347-8AC3-04F9A7D482B7}" type="presOf" srcId="{7EEB9366-5629-374A-BBDC-3E04520E3044}" destId="{6087F252-535C-EB44-88DC-33A956FDB90A}" srcOrd="0" destOrd="2" presId="urn:microsoft.com/office/officeart/2005/8/layout/hProcess4"/>
    <dgm:cxn modelId="{3F22FE40-AD6F-9346-9424-6AF72492992F}" type="presOf" srcId="{DDF8F378-2EAD-BB4B-9D0B-53E14B23AA0C}" destId="{B90F43C7-4EAC-FD48-B250-DCA692E5702C}" srcOrd="0" destOrd="1" presId="urn:microsoft.com/office/officeart/2005/8/layout/hProcess4"/>
    <dgm:cxn modelId="{4D514543-5497-4545-B910-F7964A3755A0}" type="presOf" srcId="{ADA085AE-31DF-624D-94A5-067BC7CBA12E}" destId="{F95E2DD7-531E-C643-A701-646029791CBF}" srcOrd="1" destOrd="1" presId="urn:microsoft.com/office/officeart/2005/8/layout/hProcess4"/>
    <dgm:cxn modelId="{686AF5F6-0181-F64C-86BC-214FEA50644F}" type="presOf" srcId="{75DB4ED2-2C55-EF4C-87CC-4CBA3C56454C}" destId="{4E33224F-3FE6-144C-A451-227781B8BAC8}" srcOrd="1" destOrd="4" presId="urn:microsoft.com/office/officeart/2005/8/layout/hProcess4"/>
    <dgm:cxn modelId="{73A967CB-B39C-4D40-849F-DB6AB228D761}" srcId="{FF14C887-E63A-BE4D-AEED-582E8C6E10DC}" destId="{6D7193AD-007E-124B-A3EC-99D39C4BE5CB}" srcOrd="3" destOrd="0" parTransId="{13E70490-A16A-B041-B0D5-EA181BCC120D}" sibTransId="{0E464E3E-1479-8242-80C7-508452CA3309}"/>
    <dgm:cxn modelId="{EE6B3E3C-E65C-9741-96BA-0575DD9716BC}" type="presOf" srcId="{70A0BE6D-4FED-A748-A64A-564C5CC9B64B}" destId="{F95E2DD7-531E-C643-A701-646029791CBF}" srcOrd="1" destOrd="3" presId="urn:microsoft.com/office/officeart/2005/8/layout/hProcess4"/>
    <dgm:cxn modelId="{A53A8B80-CBB1-C744-91D0-7A172535C54F}" srcId="{46413B61-38CB-2545-B12D-322B27121572}" destId="{FD5D68C1-965A-5C44-AB04-DD2736C31F62}" srcOrd="1" destOrd="0" parTransId="{A1373ED5-1B7C-8C45-A584-6FCE4343CC4B}" sibTransId="{722021E7-2332-C34F-B2C8-74F7A27D4BA8}"/>
    <dgm:cxn modelId="{0835A856-A623-1148-A1EE-111C6D5277A3}" type="presOf" srcId="{E41DE557-9E40-A149-92D8-686F4504F485}" destId="{84F7BA24-7260-C94B-A370-3F0623735D3A}" srcOrd="0" destOrd="0" presId="urn:microsoft.com/office/officeart/2005/8/layout/hProcess4"/>
    <dgm:cxn modelId="{063EF56E-93C9-0C46-A373-6B2D027E9D9D}" type="presOf" srcId="{5596853A-A24C-DF41-8253-36EFAFCF25D1}" destId="{637EDCDE-C3EE-4546-810B-349929D18BFA}" srcOrd="0" destOrd="0" presId="urn:microsoft.com/office/officeart/2005/8/layout/hProcess4"/>
    <dgm:cxn modelId="{89FF7113-1280-0A4B-96C2-0A4239A318CF}" srcId="{E41DE557-9E40-A149-92D8-686F4504F485}" destId="{ADA085AE-31DF-624D-94A5-067BC7CBA12E}" srcOrd="1" destOrd="0" parTransId="{5AA26FD4-4DB4-DB48-9593-1DD98E260992}" sibTransId="{741E7DE5-0439-3649-84B8-3FCDE568C9A6}"/>
    <dgm:cxn modelId="{0A66D7C0-6B51-7E46-A549-A7551E63E439}" type="presOf" srcId="{DD43DA6A-9FF7-A147-98A7-E8EE5E80DA1B}" destId="{EF442B42-3D98-5445-AABE-0CAB5DC96648}" srcOrd="0" destOrd="0" presId="urn:microsoft.com/office/officeart/2005/8/layout/hProcess4"/>
    <dgm:cxn modelId="{12099B1D-2E59-4E42-ABE1-4ADEE07A0CCC}" type="presOf" srcId="{ADA085AE-31DF-624D-94A5-067BC7CBA12E}" destId="{637EDCDE-C3EE-4546-810B-349929D18BFA}" srcOrd="0" destOrd="1" presId="urn:microsoft.com/office/officeart/2005/8/layout/hProcess4"/>
    <dgm:cxn modelId="{5C6C7FB9-DBBE-6140-AF2B-86CAC505C8B2}" type="presOf" srcId="{E8F18DBA-9FF2-4844-8FD9-E0543E6058A7}" destId="{B90F43C7-4EAC-FD48-B250-DCA692E5702C}" srcOrd="0" destOrd="3" presId="urn:microsoft.com/office/officeart/2005/8/layout/hProcess4"/>
    <dgm:cxn modelId="{D3ACFB03-883B-5240-9FA2-1DC1FC425640}" srcId="{FF14C887-E63A-BE4D-AEED-582E8C6E10DC}" destId="{7EEB9366-5629-374A-BBDC-3E04520E3044}" srcOrd="2" destOrd="0" parTransId="{7C24338E-A8B0-9643-AB0F-4308CA7DCC45}" sibTransId="{E8ADA3C0-25AC-9440-BF1A-9E99108540CF}"/>
    <dgm:cxn modelId="{E65E96BF-F4BA-4E47-BAD1-0192DEE433C3}" type="presOf" srcId="{A04337F8-A405-0049-8977-A47AD0EE545E}" destId="{2718BE05-CA34-6847-B2A8-ABE98C0B080F}" srcOrd="1" destOrd="1" presId="urn:microsoft.com/office/officeart/2005/8/layout/hProcess4"/>
    <dgm:cxn modelId="{FF584730-7C38-F640-951A-5B6E85DCCA80}" srcId="{FD5D68C1-965A-5C44-AB04-DD2736C31F62}" destId="{F2CE62BD-C4B7-F14A-A198-E486B086308F}" srcOrd="2" destOrd="0" parTransId="{40F9FEC1-E75D-9045-9B38-719EEDE64097}" sibTransId="{4FBEF745-E1E0-4746-B308-0835A3314CFD}"/>
    <dgm:cxn modelId="{4626B182-8F01-0048-8C87-90B4A357CF81}" srcId="{FF14C887-E63A-BE4D-AEED-582E8C6E10DC}" destId="{A04337F8-A405-0049-8977-A47AD0EE545E}" srcOrd="1" destOrd="0" parTransId="{8F35C458-7AFA-144C-A603-650CAEB3254F}" sibTransId="{F4B3C907-47D0-7F4C-ADF7-CDA8FDB620B8}"/>
    <dgm:cxn modelId="{7E61F2D7-80E4-A047-A1F9-B6B1B9CF3F0D}" srcId="{FF14C887-E63A-BE4D-AEED-582E8C6E10DC}" destId="{60073957-4017-FC49-8316-CF604737F247}" srcOrd="0" destOrd="0" parTransId="{D53145AD-F602-2647-98D7-D96927134569}" sibTransId="{2771D055-8F34-AB47-82A2-5D25AD813A1F}"/>
    <dgm:cxn modelId="{937D07D7-1CF0-3143-8A6D-C28C1CAB3265}" type="presOf" srcId="{6D7193AD-007E-124B-A3EC-99D39C4BE5CB}" destId="{2718BE05-CA34-6847-B2A8-ABE98C0B080F}" srcOrd="1" destOrd="3" presId="urn:microsoft.com/office/officeart/2005/8/layout/hProcess4"/>
    <dgm:cxn modelId="{32701CD4-2513-3F46-9AA8-F2F7EFB6287F}" type="presOf" srcId="{7C0565E2-882C-104B-BA2B-990E59DECFFF}" destId="{4E33224F-3FE6-144C-A451-227781B8BAC8}" srcOrd="1" destOrd="0" presId="urn:microsoft.com/office/officeart/2005/8/layout/hProcess4"/>
    <dgm:cxn modelId="{E5EA2CC2-A888-0C4D-A6A5-5DE00483B291}" type="presOf" srcId="{FF14C887-E63A-BE4D-AEED-582E8C6E10DC}" destId="{174A2C1A-4177-CC41-99D7-FCBA0891FC6E}" srcOrd="0" destOrd="0" presId="urn:microsoft.com/office/officeart/2005/8/layout/hProcess4"/>
    <dgm:cxn modelId="{50270078-4BE8-6244-99D4-1A58763A42B0}" type="presOf" srcId="{60073957-4017-FC49-8316-CF604737F247}" destId="{6087F252-535C-EB44-88DC-33A956FDB90A}" srcOrd="0" destOrd="0" presId="urn:microsoft.com/office/officeart/2005/8/layout/hProcess4"/>
    <dgm:cxn modelId="{44F72C4C-6F4C-9442-A64C-5782158EA8EF}" type="presOf" srcId="{46413B61-38CB-2545-B12D-322B27121572}" destId="{6556A5AF-E690-1C42-A080-B43FAA08554F}" srcOrd="0" destOrd="0" presId="urn:microsoft.com/office/officeart/2005/8/layout/hProcess4"/>
    <dgm:cxn modelId="{E21BCDDA-F064-A74A-B8A6-FC718D9F66DE}" type="presParOf" srcId="{6556A5AF-E690-1C42-A080-B43FAA08554F}" destId="{90C7AC0E-1F70-6C4A-8725-57765A5048EB}" srcOrd="0" destOrd="0" presId="urn:microsoft.com/office/officeart/2005/8/layout/hProcess4"/>
    <dgm:cxn modelId="{B975E493-1A66-9E44-AAC5-1872E6278580}" type="presParOf" srcId="{6556A5AF-E690-1C42-A080-B43FAA08554F}" destId="{DCB6862E-FED7-F149-B95B-6707DCC79630}" srcOrd="1" destOrd="0" presId="urn:microsoft.com/office/officeart/2005/8/layout/hProcess4"/>
    <dgm:cxn modelId="{DF80121D-766C-8D4B-A8DE-5923DE48CB57}" type="presParOf" srcId="{6556A5AF-E690-1C42-A080-B43FAA08554F}" destId="{BF2C5D76-C324-6748-BA90-BF828B1D8CAA}" srcOrd="2" destOrd="0" presId="urn:microsoft.com/office/officeart/2005/8/layout/hProcess4"/>
    <dgm:cxn modelId="{A7CF4E20-9D67-DF42-9629-F8DA76EF98BC}" type="presParOf" srcId="{BF2C5D76-C324-6748-BA90-BF828B1D8CAA}" destId="{80B905B0-6FC1-F541-969B-860F6F9F602F}" srcOrd="0" destOrd="0" presId="urn:microsoft.com/office/officeart/2005/8/layout/hProcess4"/>
    <dgm:cxn modelId="{EF64BF7B-C917-014B-87BE-7D9C3BA48466}" type="presParOf" srcId="{80B905B0-6FC1-F541-969B-860F6F9F602F}" destId="{170A735F-16B7-A642-B7DF-1E9375DF86D7}" srcOrd="0" destOrd="0" presId="urn:microsoft.com/office/officeart/2005/8/layout/hProcess4"/>
    <dgm:cxn modelId="{3A6EA494-D326-5748-8B65-5FDC1DAC3D07}" type="presParOf" srcId="{80B905B0-6FC1-F541-969B-860F6F9F602F}" destId="{6087F252-535C-EB44-88DC-33A956FDB90A}" srcOrd="1" destOrd="0" presId="urn:microsoft.com/office/officeart/2005/8/layout/hProcess4"/>
    <dgm:cxn modelId="{0D97BAC0-823F-C947-99F3-BB32B39C7382}" type="presParOf" srcId="{80B905B0-6FC1-F541-969B-860F6F9F602F}" destId="{2718BE05-CA34-6847-B2A8-ABE98C0B080F}" srcOrd="2" destOrd="0" presId="urn:microsoft.com/office/officeart/2005/8/layout/hProcess4"/>
    <dgm:cxn modelId="{1AC51B2E-C5DC-9842-B230-00B0AECA8534}" type="presParOf" srcId="{80B905B0-6FC1-F541-969B-860F6F9F602F}" destId="{174A2C1A-4177-CC41-99D7-FCBA0891FC6E}" srcOrd="3" destOrd="0" presId="urn:microsoft.com/office/officeart/2005/8/layout/hProcess4"/>
    <dgm:cxn modelId="{040A9E41-8092-A143-9625-0DD889239636}" type="presParOf" srcId="{80B905B0-6FC1-F541-969B-860F6F9F602F}" destId="{A20F02C4-55C1-9F41-B072-B11A9D0B8DF9}" srcOrd="4" destOrd="0" presId="urn:microsoft.com/office/officeart/2005/8/layout/hProcess4"/>
    <dgm:cxn modelId="{F2E39581-683C-7A46-91A1-1081164B7636}" type="presParOf" srcId="{BF2C5D76-C324-6748-BA90-BF828B1D8CAA}" destId="{EF442B42-3D98-5445-AABE-0CAB5DC96648}" srcOrd="1" destOrd="0" presId="urn:microsoft.com/office/officeart/2005/8/layout/hProcess4"/>
    <dgm:cxn modelId="{853B1B84-A4AB-5649-941F-7FE86A5FCEC6}" type="presParOf" srcId="{BF2C5D76-C324-6748-BA90-BF828B1D8CAA}" destId="{9380118C-177D-9542-87A9-2C9B2F31319C}" srcOrd="2" destOrd="0" presId="urn:microsoft.com/office/officeart/2005/8/layout/hProcess4"/>
    <dgm:cxn modelId="{25B05603-B9A1-6844-B975-5B530C4833C3}" type="presParOf" srcId="{9380118C-177D-9542-87A9-2C9B2F31319C}" destId="{B7F595B7-70BE-8A4F-A6C9-57AF1681EDC8}" srcOrd="0" destOrd="0" presId="urn:microsoft.com/office/officeart/2005/8/layout/hProcess4"/>
    <dgm:cxn modelId="{DF2A83EC-65C2-154C-A4EB-3D37E743A2AC}" type="presParOf" srcId="{9380118C-177D-9542-87A9-2C9B2F31319C}" destId="{B90F43C7-4EAC-FD48-B250-DCA692E5702C}" srcOrd="1" destOrd="0" presId="urn:microsoft.com/office/officeart/2005/8/layout/hProcess4"/>
    <dgm:cxn modelId="{15318BE7-6D2B-E94D-B009-F94CCE3AF43E}" type="presParOf" srcId="{9380118C-177D-9542-87A9-2C9B2F31319C}" destId="{4E33224F-3FE6-144C-A451-227781B8BAC8}" srcOrd="2" destOrd="0" presId="urn:microsoft.com/office/officeart/2005/8/layout/hProcess4"/>
    <dgm:cxn modelId="{C04ACA3B-9330-1944-AD03-7D77A74EF468}" type="presParOf" srcId="{9380118C-177D-9542-87A9-2C9B2F31319C}" destId="{C9EBA0D8-E998-5E4E-902D-B6AB987E2F5E}" srcOrd="3" destOrd="0" presId="urn:microsoft.com/office/officeart/2005/8/layout/hProcess4"/>
    <dgm:cxn modelId="{45E751D6-679E-9645-8D10-5F234A54C9EC}" type="presParOf" srcId="{9380118C-177D-9542-87A9-2C9B2F31319C}" destId="{CA783084-59CA-CB4E-9842-0531B27D8CBF}" srcOrd="4" destOrd="0" presId="urn:microsoft.com/office/officeart/2005/8/layout/hProcess4"/>
    <dgm:cxn modelId="{047DC018-8EA2-E549-82F1-952F137B07EB}" type="presParOf" srcId="{BF2C5D76-C324-6748-BA90-BF828B1D8CAA}" destId="{D4952D83-1F81-6D4E-AEC8-CE523C43C9AA}" srcOrd="3" destOrd="0" presId="urn:microsoft.com/office/officeart/2005/8/layout/hProcess4"/>
    <dgm:cxn modelId="{0C2F6F5B-0B69-7749-9FD0-DF192F4C2E54}" type="presParOf" srcId="{BF2C5D76-C324-6748-BA90-BF828B1D8CAA}" destId="{022BEEFB-625A-0D42-AB88-FCD386AB78BB}" srcOrd="4" destOrd="0" presId="urn:microsoft.com/office/officeart/2005/8/layout/hProcess4"/>
    <dgm:cxn modelId="{CB8BADD5-947B-CE4D-8B0E-7068F938F7D6}" type="presParOf" srcId="{022BEEFB-625A-0D42-AB88-FCD386AB78BB}" destId="{A47C8B71-2574-E642-A897-CC4CA09F4399}" srcOrd="0" destOrd="0" presId="urn:microsoft.com/office/officeart/2005/8/layout/hProcess4"/>
    <dgm:cxn modelId="{4860B3F8-5C2F-6C4B-A3BE-C86341ECB4E8}" type="presParOf" srcId="{022BEEFB-625A-0D42-AB88-FCD386AB78BB}" destId="{637EDCDE-C3EE-4546-810B-349929D18BFA}" srcOrd="1" destOrd="0" presId="urn:microsoft.com/office/officeart/2005/8/layout/hProcess4"/>
    <dgm:cxn modelId="{A0B04B10-2FD7-F74A-B3C1-77ACC4D18C3F}" type="presParOf" srcId="{022BEEFB-625A-0D42-AB88-FCD386AB78BB}" destId="{F95E2DD7-531E-C643-A701-646029791CBF}" srcOrd="2" destOrd="0" presId="urn:microsoft.com/office/officeart/2005/8/layout/hProcess4"/>
    <dgm:cxn modelId="{9505C7D9-DC27-D047-B531-B4EB1CE8FA53}" type="presParOf" srcId="{022BEEFB-625A-0D42-AB88-FCD386AB78BB}" destId="{84F7BA24-7260-C94B-A370-3F0623735D3A}" srcOrd="3" destOrd="0" presId="urn:microsoft.com/office/officeart/2005/8/layout/hProcess4"/>
    <dgm:cxn modelId="{F02543F2-0E02-0747-8ABB-405B94488993}" type="presParOf" srcId="{022BEEFB-625A-0D42-AB88-FCD386AB78BB}" destId="{A967807E-309E-C54A-BA0B-01836DE5B838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5D82F9A-C488-41F6-8BDB-F68723545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9AEA8E04-E061-4397-8CEE-05C07B1CB3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EF0FA5EF-5032-4805-8D6F-1152CF8F2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28/05/2021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C71C723B-A341-4858-8B43-286ABB81E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0C401EA-9270-4F89-91F0-F862F5115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6640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808454F-AD93-48A1-A214-F5ED5BC77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484FD2FD-346A-432D-B521-66F4BA3FCB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FB8EFC7D-7415-40FF-920F-8B893D5DC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28/05/2021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35302090-3C7A-4C1E-8E13-EC1CB8491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8E651D6-9A74-4D8E-B4C4-3F0B479FF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7825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50BD8E79-FDF9-45EA-8F3E-BC623F02F9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BCC15C61-C23D-4B75-B27C-99C7DEFCB2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B86B99B7-F124-465E-88EA-8E575DB62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28/05/2021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9054BD1-9E02-4D90-A46C-35BF9C58C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1D68B6A8-DBE8-4E05-99B1-0FCF93C89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1079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775B0F2-79B3-44CA-BE54-28AE09A6F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4D7BB7E-460C-4415-86C6-B48BE1B38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E41285FE-82B3-4F93-8186-E85DDE4E5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28/05/2021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9D68963-DE6F-4772-90A4-D5B637D03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652A70AD-2BC9-4DC0-8DF5-0E2F46623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00017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480BF26-92C5-4B7B-A297-3C983D1EF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3D8C5F99-9474-4313-B7B8-65E03E8AE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23F0D89F-6612-4D39-91A9-3C525E7FB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28/05/2021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4AB16D20-4DCC-4806-81C9-402818D34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0A5FA8C1-448A-474C-8E7A-D256D2F24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3211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D54FBDD-20CD-4AF1-8434-56993BE71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AD91CA0E-32E4-4AA1-B395-802867593B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5B0F57EC-715A-42A3-9EEF-FBCC05D0A5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0D3F0389-56C2-4906-A9A3-DD80E9185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28/05/2021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7C1095D9-F72B-4690-AD34-EAF807051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547F2131-1745-4A89-B6C7-E72511B9C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45083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FDFDDD3-6AB3-4977-B360-4EB4F001C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440389E4-C2D1-4CD1-80C8-35909978D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0DD5B18D-09F3-4592-8660-D79566A1F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1919A94A-B62B-45BB-A029-BD6E6FBC7E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C35A77F1-8740-4E17-A34B-F4FAE3CAD7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4AF6E21D-D2F5-4995-AB11-F10F1D9C8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28/05/2021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7DF03A76-DA82-46A7-B149-FA8903744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00CB19CD-3C61-4712-8440-3C0BB84E1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9623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1FABF78-286C-4813-A17B-A42F23DE4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DB2AA20A-55B7-4E82-B9E4-974408D72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28/05/2021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8892F13B-308D-4F8F-81B1-258B72B78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0D9CA2E8-9645-4BB2-A2F1-F32517B70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830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BEF5FDBE-49E5-4D8E-81E2-56AA08A58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28/05/2021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C0D5AEA-7FD9-47EA-8018-39BF500DB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8717080F-C890-4FE3-8C75-7EA63D9CC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8990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8B188FD-0DFD-4FF9-94AE-76F365680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65EC5239-B2BE-496A-A6A1-4144E90ED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47D41048-09A8-42A4-9C2A-E502E53BF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1F99FD7C-914D-4A27-9450-701E22F05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28/05/2021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3341AA6C-EB3D-44E0-8B43-80A4E4A75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5B17ABCF-AB0B-4775-85F6-5A9AD3AAD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8110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FB3388C-7E66-4E15-9A9A-3B3EEFB1F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B8D4CF5C-BA9A-483A-9B3B-0386560257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1A49464-9540-4025-88BF-98A3A2F72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ABA1351C-9946-4673-9DF5-9D8455E17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28/05/2021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F46E04CD-3859-4CF8-A083-B4E224A9B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10FD501A-84C8-42FE-9DE5-053787805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5420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72F6E0A1-02B5-4320-98A7-298B39841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3B918EB1-007A-4728-A26E-9F064FF97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A1C709C3-51DC-459B-83E9-CEFD4A9F25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8C07A-1065-486C-81F5-FBFE7E2880AB}" type="datetimeFigureOut">
              <a:rPr lang="fr-FR" smtClean="0"/>
              <a:t>28/05/2021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4CE5C83F-1989-4210-8375-9BF1A10CDC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B29B03C3-3303-4AEE-BFAA-D84BAED410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5F910-BD78-4E42-8213-EE204D729EA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5744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7.tiff"/><Relationship Id="rId7" Type="http://schemas.openxmlformats.org/officeDocument/2006/relationships/diagramColors" Target="../diagrams/colors4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hyperlink" Target="https://www.hec.edu/en/faculty-research/centers/idea-center/act/hec-stand-up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tiff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905D1EA2-EAE3-4709-B8FB-FA4B4DD03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9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0A56349-FF9A-4D0B-83E0-78DAC0FE1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" y="235031"/>
            <a:ext cx="12180722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4434" y="1285769"/>
            <a:ext cx="1142225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sz="3200" b="1" dirty="0">
                <a:solidFill>
                  <a:srgbClr val="00459F"/>
                </a:solidFill>
                <a:latin typeface="Palatino Linotype" panose="02040502050505030304" pitchFamily="18" charset="0"/>
              </a:rPr>
              <a:t> </a:t>
            </a:r>
            <a:r>
              <a:rPr lang="fr-FR" sz="3600" b="1" dirty="0">
                <a:solidFill>
                  <a:srgbClr val="00459F"/>
                </a:solidFill>
                <a:latin typeface="Palatino Linotype" panose="02040502050505030304" pitchFamily="18" charset="0"/>
              </a:rPr>
              <a:t>Témoignages:</a:t>
            </a:r>
          </a:p>
          <a:p>
            <a:pPr>
              <a:buNone/>
            </a:pPr>
            <a:r>
              <a:rPr lang="fr-FR" sz="3600" b="1" dirty="0">
                <a:solidFill>
                  <a:srgbClr val="00459F"/>
                </a:solidFill>
                <a:latin typeface="Palatino Linotype" panose="02040502050505030304" pitchFamily="18" charset="0"/>
              </a:rPr>
              <a:t>    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fr-FR" sz="2800" b="1" dirty="0">
                <a:solidFill>
                  <a:srgbClr val="00459F"/>
                </a:solidFill>
                <a:latin typeface="Palatino Linotype" panose="02040502050505030304" pitchFamily="18" charset="0"/>
              </a:rPr>
              <a:t>Lucile MARTY « HP CONCEPT »:</a:t>
            </a:r>
            <a:r>
              <a:rPr lang="fr-FR" sz="2800" b="1" dirty="0" err="1">
                <a:solidFill>
                  <a:srgbClr val="00459F"/>
                </a:solidFill>
                <a:latin typeface="Palatino Linotype" panose="02040502050505030304" pitchFamily="18" charset="0"/>
              </a:rPr>
              <a:t>SUP’ExcELLEnce</a:t>
            </a:r>
            <a:endParaRPr lang="fr-FR" sz="2800" b="1" dirty="0">
              <a:solidFill>
                <a:srgbClr val="00459F"/>
              </a:solidFill>
              <a:latin typeface="Palatino Linotype" panose="0204050205050503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endParaRPr lang="fr-FR" sz="2800" b="1" dirty="0">
              <a:solidFill>
                <a:srgbClr val="00459F"/>
              </a:solidFill>
              <a:latin typeface="Palatino Linotype" panose="0204050205050503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endParaRPr lang="fr-FR" sz="2800" b="1" dirty="0">
              <a:solidFill>
                <a:srgbClr val="00459F"/>
              </a:solidFill>
              <a:latin typeface="Palatino Linotype" panose="0204050205050503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endParaRPr lang="fr-FR" sz="2800" b="1" dirty="0">
              <a:solidFill>
                <a:srgbClr val="00459F"/>
              </a:solidFill>
              <a:latin typeface="Palatino Linotype" panose="02040502050505030304" pitchFamily="18" charset="0"/>
            </a:endParaRPr>
          </a:p>
          <a:p>
            <a:pPr>
              <a:buNone/>
            </a:pPr>
            <a:r>
              <a:rPr lang="fr-FR" sz="3600" b="1" dirty="0">
                <a:solidFill>
                  <a:srgbClr val="00459F"/>
                </a:solidFill>
                <a:latin typeface="Palatino Linotype" panose="02040502050505030304" pitchFamily="18" charset="0"/>
              </a:rPr>
              <a:t>                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935894" y="2202024"/>
            <a:ext cx="177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5446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C6DFDDE-8325-4445-A5B8-D68BB6248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76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C8CB45B-DAA7-4F1C-8E30-741DE6DF0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74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4CF077D-0E43-4586-B50A-E59A5A790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955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6EF4A8B-1481-4550-AD92-44559545F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73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92F6AFE-2A1A-404D-9215-66125ADAE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23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9B9A314-CD7E-4E8A-BA0C-11E0561E7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43" y="0"/>
            <a:ext cx="12180722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124075" y="608855"/>
            <a:ext cx="969246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        </a:t>
            </a:r>
          </a:p>
        </p:txBody>
      </p:sp>
      <p:graphicFrame>
        <p:nvGraphicFramePr>
          <p:cNvPr id="9" name="Diagramme 8"/>
          <p:cNvGraphicFramePr/>
          <p:nvPr>
            <p:extLst>
              <p:ext uri="{D42A27DB-BD31-4B8C-83A1-F6EECF244321}">
                <p14:modId xmlns:p14="http://schemas.microsoft.com/office/powerpoint/2010/main" val="2636417773"/>
              </p:ext>
            </p:extLst>
          </p:nvPr>
        </p:nvGraphicFramePr>
        <p:xfrm>
          <a:off x="2124075" y="329609"/>
          <a:ext cx="8543925" cy="5890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8023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9B9A314-CD7E-4E8A-BA0C-11E0561E7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730" y="50470"/>
            <a:ext cx="12180722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581934" y="446526"/>
            <a:ext cx="969246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        </a:t>
            </a:r>
          </a:p>
        </p:txBody>
      </p:sp>
      <p:graphicFrame>
        <p:nvGraphicFramePr>
          <p:cNvPr id="12" name="Diagramme 11"/>
          <p:cNvGraphicFramePr/>
          <p:nvPr>
            <p:extLst>
              <p:ext uri="{D42A27DB-BD31-4B8C-83A1-F6EECF244321}">
                <p14:modId xmlns:p14="http://schemas.microsoft.com/office/powerpoint/2010/main" val="3683960148"/>
              </p:ext>
            </p:extLst>
          </p:nvPr>
        </p:nvGraphicFramePr>
        <p:xfrm>
          <a:off x="1904640" y="50470"/>
          <a:ext cx="8898039" cy="6908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/>
          <p:cNvSpPr/>
          <p:nvPr/>
        </p:nvSpPr>
        <p:spPr>
          <a:xfrm>
            <a:off x="2733799" y="3972409"/>
            <a:ext cx="318617" cy="318617"/>
          </a:xfrm>
          <a:prstGeom prst="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Rectangle 7"/>
          <p:cNvSpPr/>
          <p:nvPr/>
        </p:nvSpPr>
        <p:spPr>
          <a:xfrm>
            <a:off x="6372022" y="3931960"/>
            <a:ext cx="318617" cy="359066"/>
          </a:xfrm>
          <a:prstGeom prst="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ZoneTexte 3"/>
          <p:cNvSpPr txBox="1"/>
          <p:nvPr/>
        </p:nvSpPr>
        <p:spPr>
          <a:xfrm>
            <a:off x="6851991" y="2950303"/>
            <a:ext cx="4008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400" dirty="0"/>
              <a:t>Absence de réseau et manque d’information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851992" y="3880661"/>
            <a:ext cx="2772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L’entourage</a:t>
            </a:r>
          </a:p>
        </p:txBody>
      </p:sp>
    </p:spTree>
    <p:extLst>
      <p:ext uri="{BB962C8B-B14F-4D97-AF65-F5344CB8AC3E}">
        <p14:creationId xmlns:p14="http://schemas.microsoft.com/office/powerpoint/2010/main" val="243607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9B9A314-CD7E-4E8A-BA0C-11E0561E7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7" y="184666"/>
            <a:ext cx="12180722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48000" y="269033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2346896" y="754003"/>
            <a:ext cx="9048997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875"/>
              </a:lnSpc>
              <a:spcAft>
                <a:spcPts val="750"/>
              </a:spcAft>
            </a:pPr>
            <a:endParaRPr lang="fr-FR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875"/>
              </a:lnSpc>
              <a:spcAft>
                <a:spcPts val="750"/>
              </a:spcAft>
            </a:pPr>
            <a:endParaRPr lang="fr-FR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875"/>
              </a:lnSpc>
              <a:spcAft>
                <a:spcPts val="750"/>
              </a:spcAft>
            </a:pPr>
            <a:endParaRPr lang="fr-FR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875"/>
              </a:lnSpc>
              <a:spcAft>
                <a:spcPts val="750"/>
              </a:spcAft>
            </a:pPr>
            <a:endParaRPr lang="fr-FR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ts val="1875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Suite aux nombreux défis et obstacles auxquels les femmes entrepreneures sont confrontées, la CCI 94 et HEC sont  inscrites dans une volonté de soutenir et de promouvoir l’entrepreneuriat au féminin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285750" indent="-285750" algn="just">
              <a:lnSpc>
                <a:spcPts val="1875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fr-FR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ts val="1875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fr-FR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875"/>
              </a:lnSpc>
              <a:spcAft>
                <a:spcPts val="750"/>
              </a:spcAft>
            </a:pPr>
            <a:endParaRPr lang="fr-FR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ts val="1875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Deux programmes d’accompagnement dédiés à l’entrepreneuriat des femmes proposés par la CCI94 et HEC: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SUP’EXCELLENCE et HEC STAND UP</a:t>
            </a:r>
            <a:endParaRPr lang="fr-FR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758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9B9A314-CD7E-4E8A-BA0C-11E0561E7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1" y="74141"/>
            <a:ext cx="12180722" cy="6864822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" t="9215" r="25439" b="64655"/>
          <a:stretch/>
        </p:blipFill>
        <p:spPr bwMode="auto">
          <a:xfrm>
            <a:off x="2331309" y="74141"/>
            <a:ext cx="8979242" cy="611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1421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0A56349-FF9A-4D0B-83E0-78DAC0FE1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0722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" t="24820" r="59394" b="7883"/>
          <a:stretch/>
        </p:blipFill>
        <p:spPr bwMode="auto">
          <a:xfrm>
            <a:off x="573053" y="609600"/>
            <a:ext cx="3834726" cy="5696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Diagramme 6"/>
          <p:cNvGraphicFramePr/>
          <p:nvPr>
            <p:extLst>
              <p:ext uri="{D42A27DB-BD31-4B8C-83A1-F6EECF244321}">
                <p14:modId xmlns:p14="http://schemas.microsoft.com/office/powerpoint/2010/main" val="213968886"/>
              </p:ext>
            </p:extLst>
          </p:nvPr>
        </p:nvGraphicFramePr>
        <p:xfrm>
          <a:off x="6778166" y="972065"/>
          <a:ext cx="5413834" cy="4285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5181600" y="2751439"/>
            <a:ext cx="2594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2"/>
                </a:solidFill>
              </a:rPr>
              <a:t>  20 femmes chefs d’entreprises</a:t>
            </a:r>
          </a:p>
        </p:txBody>
      </p:sp>
      <p:sp>
        <p:nvSpPr>
          <p:cNvPr id="9" name="Flèche droite 8"/>
          <p:cNvSpPr/>
          <p:nvPr/>
        </p:nvSpPr>
        <p:spPr>
          <a:xfrm>
            <a:off x="5639615" y="3602038"/>
            <a:ext cx="1810133" cy="5488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1205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BC4643F4-4977-DA4D-BFAE-69FD7CC24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CEEEC567-59F3-6F4A-AD25-786EB313FEE8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A0CCAC1D-32E4-7445-8DED-C8F9D6E8819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0A56349-FF9A-4D0B-83E0-78DAC0FE1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" y="0"/>
            <a:ext cx="12180722" cy="68580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935894" y="2202024"/>
            <a:ext cx="177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454C591-4BF8-D44A-B090-01D9872B4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67" y="351745"/>
            <a:ext cx="3782750" cy="228285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41D2C1E7-EA3A-A14F-9FCD-E9F5F83B3D32}"/>
              </a:ext>
            </a:extLst>
          </p:cNvPr>
          <p:cNvSpPr txBox="1"/>
          <p:nvPr/>
        </p:nvSpPr>
        <p:spPr>
          <a:xfrm>
            <a:off x="3169009" y="1363633"/>
            <a:ext cx="8183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Développer l’autonomie et l’indépendance des femmes par l’entrepreneuriat</a:t>
            </a:r>
          </a:p>
        </p:txBody>
      </p:sp>
      <p:graphicFrame>
        <p:nvGraphicFramePr>
          <p:cNvPr id="14" name="Diagramme 13">
            <a:extLst>
              <a:ext uri="{FF2B5EF4-FFF2-40B4-BE49-F238E27FC236}">
                <a16:creationId xmlns:a16="http://schemas.microsoft.com/office/drawing/2014/main" xmlns="" id="{E0EF5D20-170E-CC40-9DA3-B43CFE29E5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7293096"/>
              </p:ext>
            </p:extLst>
          </p:nvPr>
        </p:nvGraphicFramePr>
        <p:xfrm>
          <a:off x="1543548" y="987425"/>
          <a:ext cx="910490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97285E8C-099B-514E-B77C-ADC1A3244BEF}"/>
              </a:ext>
            </a:extLst>
          </p:cNvPr>
          <p:cNvSpPr txBox="1"/>
          <p:nvPr/>
        </p:nvSpPr>
        <p:spPr>
          <a:xfrm>
            <a:off x="2601808" y="5613408"/>
            <a:ext cx="87505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Instagram: </a:t>
            </a:r>
            <a:r>
              <a:rPr lang="fr-FR" b="1" dirty="0"/>
              <a:t> </a:t>
            </a:r>
            <a:r>
              <a:rPr lang="fr-FR" dirty="0"/>
              <a:t>hecstandup</a:t>
            </a:r>
          </a:p>
          <a:p>
            <a:r>
              <a:rPr lang="fr-FR" dirty="0"/>
              <a:t>Site Web:  </a:t>
            </a:r>
            <a:r>
              <a:rPr lang="fr-FR" dirty="0">
                <a:hlinkClick r:id="rId9"/>
              </a:rPr>
              <a:t>https://www.hec.edu/en/faculty-research/centers/idea-center/act/hec-stand-up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1979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0A56349-FF9A-4D0B-83E0-78DAC0FE1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" y="235031"/>
            <a:ext cx="12180722" cy="68580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935894" y="2202024"/>
            <a:ext cx="177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F6615AED-C54F-2344-B05C-51878409F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316" y="841208"/>
            <a:ext cx="3782750" cy="228285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07E7B56-1732-7943-9CE7-EB511747172F}"/>
              </a:ext>
            </a:extLst>
          </p:cNvPr>
          <p:cNvSpPr/>
          <p:nvPr/>
        </p:nvSpPr>
        <p:spPr>
          <a:xfrm>
            <a:off x="3280228" y="1738281"/>
            <a:ext cx="82674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fr-FR" sz="3200" b="1" dirty="0">
                <a:solidFill>
                  <a:srgbClr val="00459F"/>
                </a:solidFill>
                <a:latin typeface="Palatino Linotype" panose="02040502050505030304" pitchFamily="18" charset="0"/>
              </a:rPr>
              <a:t> </a:t>
            </a:r>
            <a:r>
              <a:rPr lang="fr-FR" sz="3600" b="1" dirty="0">
                <a:solidFill>
                  <a:srgbClr val="00459F"/>
                </a:solidFill>
                <a:latin typeface="Palatino Linotype" panose="02040502050505030304" pitchFamily="18" charset="0"/>
              </a:rPr>
              <a:t>Témoignages: Passer à l’action                 </a:t>
            </a:r>
          </a:p>
        </p:txBody>
      </p:sp>
      <p:pic>
        <p:nvPicPr>
          <p:cNvPr id="12" name="HEC STAND UP - PASSER A l'ACTION.mp4" descr="HEC STAND UP - PASSER A l'ACTION.mp4">
            <a:hlinkClick r:id="" action="ppaction://media"/>
            <a:extLst>
              <a:ext uri="{FF2B5EF4-FFF2-40B4-BE49-F238E27FC236}">
                <a16:creationId xmlns:a16="http://schemas.microsoft.com/office/drawing/2014/main" xmlns="" id="{10BAAD96-36FF-3140-9152-DC90B3120F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0" y="2758889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9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4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289</Words>
  <Application>Microsoft Office PowerPoint</Application>
  <PresentationFormat>Grand écran</PresentationFormat>
  <Paragraphs>103</Paragraphs>
  <Slides>14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Palatino Linotype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PIERRE-GUILBOT Mathilde</dc:creator>
  <cp:lastModifiedBy>PRUDHOMME Jessie</cp:lastModifiedBy>
  <cp:revision>50</cp:revision>
  <dcterms:created xsi:type="dcterms:W3CDTF">2021-03-31T15:32:13Z</dcterms:created>
  <dcterms:modified xsi:type="dcterms:W3CDTF">2021-05-28T07:21:32Z</dcterms:modified>
</cp:coreProperties>
</file>