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60437" y="2001838"/>
            <a:ext cx="106711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Digital : </a:t>
            </a:r>
            <a:endParaRPr lang="fr-FR" sz="6000" b="1" dirty="0" smtClean="0">
              <a:solidFill>
                <a:schemeClr val="bg1"/>
              </a:solidFill>
            </a:endParaRPr>
          </a:p>
          <a:p>
            <a:r>
              <a:rPr lang="fr-FR" sz="6000" dirty="0" smtClean="0">
                <a:solidFill>
                  <a:schemeClr val="bg1"/>
                </a:solidFill>
              </a:rPr>
              <a:t>Prospectez</a:t>
            </a:r>
            <a:r>
              <a:rPr lang="fr-FR" sz="6000" dirty="0">
                <a:solidFill>
                  <a:schemeClr val="bg1"/>
                </a:solidFill>
              </a:rPr>
              <a:t>, fidélisez, pérennisez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91" y="5758919"/>
            <a:ext cx="1809143" cy="9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357745" y="1463866"/>
            <a:ext cx="1800000" cy="180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25541" y="3509963"/>
            <a:ext cx="266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Hua-Victor Chen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Co-fondateur Majordome Digital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905831" y="1463866"/>
            <a:ext cx="1800000" cy="180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53917" y="1463866"/>
            <a:ext cx="1800000" cy="180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>
            <a:spLocks/>
          </p:cNvSpPr>
          <p:nvPr/>
        </p:nvSpPr>
        <p:spPr>
          <a:xfrm>
            <a:off x="9002003" y="1463866"/>
            <a:ext cx="1800000" cy="1800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73627" y="3509963"/>
            <a:ext cx="266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Ugo </a:t>
            </a:r>
            <a:r>
              <a:rPr lang="fr-FR" sz="2000" b="1" dirty="0" err="1" smtClean="0">
                <a:solidFill>
                  <a:srgbClr val="002060"/>
                </a:solidFill>
              </a:rPr>
              <a:t>Malavard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Fondateur</a:t>
            </a:r>
          </a:p>
          <a:p>
            <a:pPr algn="ctr"/>
            <a:r>
              <a:rPr lang="fr-FR" sz="2000" dirty="0" err="1">
                <a:solidFill>
                  <a:srgbClr val="002060"/>
                </a:solidFill>
              </a:rPr>
              <a:t>Firewill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83855" y="3506599"/>
            <a:ext cx="327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Sharron </a:t>
            </a:r>
            <a:r>
              <a:rPr lang="fr-FR" sz="2000" b="1" dirty="0" err="1" smtClean="0">
                <a:solidFill>
                  <a:srgbClr val="002060"/>
                </a:solidFill>
              </a:rPr>
              <a:t>Manikon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Chargée des partenariats numériques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CCI Paris IDF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21713" y="3506599"/>
            <a:ext cx="266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2060"/>
                </a:solidFill>
              </a:rPr>
              <a:t>Lamis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Bensalem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Conseillère numérique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CCI Paris IDF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05" y="4949901"/>
            <a:ext cx="1958421" cy="3728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91" y="4946258"/>
            <a:ext cx="1958421" cy="37280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4" y="4915317"/>
            <a:ext cx="1775481" cy="4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6EF4A8B-1481-4550-AD92-44559545F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57829" y="4477048"/>
            <a:ext cx="715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Suivez-nous sur les réseaux sociaux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14" y="1264551"/>
            <a:ext cx="3175171" cy="15875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87" y="3413114"/>
            <a:ext cx="792000" cy="79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79" y="3414359"/>
            <a:ext cx="792000" cy="7920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742795" y="3413114"/>
            <a:ext cx="792000" cy="792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03" y="3413114"/>
            <a:ext cx="792000" cy="7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11" y="341311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38</Words>
  <Application>Microsoft Office PowerPoint</Application>
  <PresentationFormat>Grand écran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PRUDHOMME Jessie</cp:lastModifiedBy>
  <cp:revision>10</cp:revision>
  <dcterms:created xsi:type="dcterms:W3CDTF">2021-03-31T15:32:13Z</dcterms:created>
  <dcterms:modified xsi:type="dcterms:W3CDTF">2021-06-08T15:44:18Z</dcterms:modified>
</cp:coreProperties>
</file>