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teur-credit.banque-france.f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squestionsdentrepreneur.fr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5D1EA2-EAE3-4709-B8FB-FA4B4DD0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2291" y="5024582"/>
            <a:ext cx="722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BANQUE DE FRANCE</a:t>
            </a:r>
            <a:endParaRPr lang="fr-FR" sz="36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5455" y="757382"/>
            <a:ext cx="436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CORRESPONDANTS TPE-PME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40" y="1649099"/>
            <a:ext cx="4698131" cy="10726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027" y="2992040"/>
            <a:ext cx="8809315" cy="21463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123" y="1191876"/>
            <a:ext cx="2149877" cy="19870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623" y="5379640"/>
            <a:ext cx="7112719" cy="5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2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884529" y="2109347"/>
            <a:ext cx="4439507" cy="21346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accent1"/>
                </a:solidFill>
              </a:rPr>
              <a:t>Un accompagnement </a:t>
            </a:r>
            <a:r>
              <a:rPr lang="fr-FR" sz="2000" b="1" dirty="0">
                <a:solidFill>
                  <a:schemeClr val="accent1"/>
                </a:solidFill>
              </a:rPr>
              <a:t>individualisé</a:t>
            </a:r>
          </a:p>
          <a:p>
            <a:pPr algn="ctr"/>
            <a:r>
              <a:rPr lang="fr-FR" sz="2000" dirty="0">
                <a:solidFill>
                  <a:schemeClr val="accent1"/>
                </a:solidFill>
              </a:rPr>
              <a:t>grâce à un traitement </a:t>
            </a:r>
            <a:r>
              <a:rPr lang="fr-FR" sz="2000" b="1" dirty="0">
                <a:solidFill>
                  <a:schemeClr val="accent1"/>
                </a:solidFill>
              </a:rPr>
              <a:t>local</a:t>
            </a:r>
            <a:r>
              <a:rPr lang="fr-FR" sz="2000" dirty="0">
                <a:solidFill>
                  <a:schemeClr val="accent1"/>
                </a:solidFill>
              </a:rPr>
              <a:t> du </a:t>
            </a:r>
            <a:r>
              <a:rPr lang="fr-FR" sz="2000" dirty="0" smtClean="0">
                <a:solidFill>
                  <a:schemeClr val="accent1"/>
                </a:solidFill>
              </a:rPr>
              <a:t>dossier (105 médiateurs  du crédit)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67964" y="2074464"/>
            <a:ext cx="4549323" cy="23496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accent1"/>
                </a:solidFill>
              </a:rPr>
              <a:t>Un service de </a:t>
            </a:r>
            <a:r>
              <a:rPr lang="fr-FR" sz="2000" b="1" dirty="0" smtClean="0">
                <a:solidFill>
                  <a:schemeClr val="accent1"/>
                </a:solidFill>
              </a:rPr>
              <a:t>proximité, </a:t>
            </a:r>
            <a:r>
              <a:rPr lang="fr-FR" sz="2000" b="1" dirty="0" smtClean="0">
                <a:solidFill>
                  <a:schemeClr val="accent1"/>
                </a:solidFill>
              </a:rPr>
              <a:t>gratuit,  </a:t>
            </a:r>
            <a:r>
              <a:rPr lang="fr-FR" sz="2000" b="1" dirty="0" smtClean="0">
                <a:solidFill>
                  <a:schemeClr val="accent1"/>
                </a:solidFill>
              </a:rPr>
              <a:t>et confidentiel  </a:t>
            </a:r>
            <a:r>
              <a:rPr lang="fr-FR" sz="2000" dirty="0" smtClean="0">
                <a:solidFill>
                  <a:schemeClr val="accent1"/>
                </a:solidFill>
              </a:rPr>
              <a:t>pour les entreprises confrontées à des difficultés de financement bancaire ou d’assurance- crédit  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443489" y="4060895"/>
            <a:ext cx="5660967" cy="22111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accent1"/>
                </a:solidFill>
              </a:rPr>
              <a:t>Saisir la médiation du crédit</a:t>
            </a:r>
          </a:p>
          <a:p>
            <a:pPr algn="ctr"/>
            <a:r>
              <a:rPr lang="fr-FR" sz="2000" b="1" dirty="0" smtClean="0">
                <a:solidFill>
                  <a:schemeClr val="accent1"/>
                </a:solidFill>
                <a:hlinkClick r:id="rId3"/>
              </a:rPr>
              <a:t>https</a:t>
            </a:r>
            <a:r>
              <a:rPr lang="fr-FR" sz="2000" b="1" dirty="0">
                <a:solidFill>
                  <a:schemeClr val="accent1"/>
                </a:solidFill>
                <a:hlinkClick r:id="rId3"/>
              </a:rPr>
              <a:t>://</a:t>
            </a:r>
            <a:r>
              <a:rPr lang="fr-FR" sz="2000" b="1" dirty="0" smtClean="0">
                <a:solidFill>
                  <a:schemeClr val="accent1"/>
                </a:solidFill>
                <a:hlinkClick r:id="rId3"/>
              </a:rPr>
              <a:t>mediateur-credit.banque-france.fr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1"/>
                </a:solidFill>
              </a:rPr>
              <a:t>Être </a:t>
            </a:r>
            <a:r>
              <a:rPr lang="fr-FR" sz="2000" dirty="0">
                <a:solidFill>
                  <a:schemeClr val="accent1"/>
                </a:solidFill>
              </a:rPr>
              <a:t>mis en relation avec un Tiers de Confiance de la </a:t>
            </a:r>
            <a:r>
              <a:rPr lang="fr-FR" sz="2000" dirty="0" smtClean="0">
                <a:solidFill>
                  <a:schemeClr val="accent1"/>
                </a:solidFill>
              </a:rPr>
              <a:t>Médiation</a:t>
            </a:r>
          </a:p>
          <a:p>
            <a:pPr algn="ctr"/>
            <a:r>
              <a:rPr lang="fr-FR" sz="2000" b="1" dirty="0" smtClean="0">
                <a:solidFill>
                  <a:schemeClr val="accent1"/>
                </a:solidFill>
              </a:rPr>
              <a:t>3414 (n° gratuit</a:t>
            </a:r>
            <a:r>
              <a:rPr lang="fr-FR" sz="2000" dirty="0" smtClean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345" y="798549"/>
            <a:ext cx="4292802" cy="12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5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68831" y="757382"/>
            <a:ext cx="6792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</a:t>
            </a:r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</a:rPr>
              <a:t>Education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financière au service des entrepreneurs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59164" y="1971080"/>
            <a:ext cx="9873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Sensibiliser à la gestion financière pour mieux décider</a:t>
            </a:r>
          </a:p>
          <a:p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Intervenir avec une approche partenariale</a:t>
            </a:r>
          </a:p>
          <a:p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Proposer des solutions pratiques et ludiques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251" y="3963751"/>
            <a:ext cx="2790380" cy="20738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59126" t="18082" r="38408" b="74807"/>
          <a:stretch/>
        </p:blipFill>
        <p:spPr>
          <a:xfrm>
            <a:off x="1450470" y="710884"/>
            <a:ext cx="965144" cy="8696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6" b="19569"/>
          <a:stretch/>
        </p:blipFill>
        <p:spPr>
          <a:xfrm>
            <a:off x="2552131" y="4156370"/>
            <a:ext cx="2251882" cy="14725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68740" t="32525" r="14762" b="28249"/>
          <a:stretch/>
        </p:blipFill>
        <p:spPr>
          <a:xfrm>
            <a:off x="8935428" y="4335459"/>
            <a:ext cx="1914989" cy="142286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3B96EAF-5B45-EC4B-8BFB-6A3C28500B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62" y="3862059"/>
            <a:ext cx="1093374" cy="2133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7077" y="5652128"/>
            <a:ext cx="3845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hlinkClick r:id="rId8"/>
              </a:rPr>
              <a:t>https://www.mesquestionsdentrepreneur.fr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780581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98</Words>
  <Application>Microsoft Office PowerPoint</Application>
  <PresentationFormat>Grand écran</PresentationFormat>
  <Paragraphs>16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Franklin Gothic Heavy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MASSELIER Kloé (PARIS LA DEFENSE)</cp:lastModifiedBy>
  <cp:revision>14</cp:revision>
  <dcterms:created xsi:type="dcterms:W3CDTF">2021-03-31T15:32:13Z</dcterms:created>
  <dcterms:modified xsi:type="dcterms:W3CDTF">2021-05-26T07:56:40Z</dcterms:modified>
</cp:coreProperties>
</file>