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0" r:id="rId7"/>
    <p:sldId id="25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9151E-F6CA-4A8B-8F2E-24C52522D12A}" v="1" dt="2021-06-07T14:54:39.493"/>
    <p1510:client id="{400EF6A0-6DB9-49A7-9BF0-CE824BD0BBBD}" v="6" dt="2021-06-08T09:10:37.164"/>
    <p1510:client id="{50AA2CA1-F8F4-432A-99A5-E3B83ADCC2D1}" v="3" dt="2021-06-07T14:25:14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IRE Marie-Caroline" userId="a5ccc0a8-e7a4-4fa1-a5fc-1ee0803f719c" providerId="ADAL" clId="{2529151E-F6CA-4A8B-8F2E-24C52522D12A}"/>
    <pc:docChg chg="modSld">
      <pc:chgData name="SALVAIRE Marie-Caroline" userId="a5ccc0a8-e7a4-4fa1-a5fc-1ee0803f719c" providerId="ADAL" clId="{2529151E-F6CA-4A8B-8F2E-24C52522D12A}" dt="2021-06-07T14:54:44.142" v="2" actId="1076"/>
      <pc:docMkLst>
        <pc:docMk/>
      </pc:docMkLst>
      <pc:sldChg chg="addSp modSp mod">
        <pc:chgData name="SALVAIRE Marie-Caroline" userId="a5ccc0a8-e7a4-4fa1-a5fc-1ee0803f719c" providerId="ADAL" clId="{2529151E-F6CA-4A8B-8F2E-24C52522D12A}" dt="2021-06-07T14:54:44.142" v="2" actId="1076"/>
        <pc:sldMkLst>
          <pc:docMk/>
          <pc:sldMk cId="1861205872" sldId="259"/>
        </pc:sldMkLst>
        <pc:picChg chg="add mod">
          <ac:chgData name="SALVAIRE Marie-Caroline" userId="a5ccc0a8-e7a4-4fa1-a5fc-1ee0803f719c" providerId="ADAL" clId="{2529151E-F6CA-4A8B-8F2E-24C52522D12A}" dt="2021-06-07T14:54:44.142" v="2" actId="1076"/>
          <ac:picMkLst>
            <pc:docMk/>
            <pc:sldMk cId="1861205872" sldId="259"/>
            <ac:picMk id="4" creationId="{3F9E1B28-DF37-4314-B294-03610EF33315}"/>
          </ac:picMkLst>
        </pc:picChg>
      </pc:sldChg>
    </pc:docChg>
  </pc:docChgLst>
  <pc:docChgLst>
    <pc:chgData name="SALVAIRE Marie-Caroline" userId="a5ccc0a8-e7a4-4fa1-a5fc-1ee0803f719c" providerId="ADAL" clId="{400EF6A0-6DB9-49A7-9BF0-CE824BD0BBBD}"/>
    <pc:docChg chg="custSel addSld modSld">
      <pc:chgData name="SALVAIRE Marie-Caroline" userId="a5ccc0a8-e7a4-4fa1-a5fc-1ee0803f719c" providerId="ADAL" clId="{400EF6A0-6DB9-49A7-9BF0-CE824BD0BBBD}" dt="2021-06-08T09:10:59.506" v="306" actId="207"/>
      <pc:docMkLst>
        <pc:docMk/>
      </pc:docMkLst>
      <pc:sldChg chg="addSp modSp mod">
        <pc:chgData name="SALVAIRE Marie-Caroline" userId="a5ccc0a8-e7a4-4fa1-a5fc-1ee0803f719c" providerId="ADAL" clId="{400EF6A0-6DB9-49A7-9BF0-CE824BD0BBBD}" dt="2021-06-08T09:10:26.615" v="298" actId="207"/>
        <pc:sldMkLst>
          <pc:docMk/>
          <pc:sldMk cId="1861205872" sldId="259"/>
        </pc:sldMkLst>
        <pc:spChg chg="mod">
          <ac:chgData name="SALVAIRE Marie-Caroline" userId="a5ccc0a8-e7a4-4fa1-a5fc-1ee0803f719c" providerId="ADAL" clId="{400EF6A0-6DB9-49A7-9BF0-CE824BD0BBBD}" dt="2021-06-08T09:10:26.615" v="298" actId="207"/>
          <ac:spMkLst>
            <pc:docMk/>
            <pc:sldMk cId="1861205872" sldId="259"/>
            <ac:spMk id="7" creationId="{9ED5DA7B-F699-438E-920D-C2E4E45CA8F8}"/>
          </ac:spMkLst>
        </pc:spChg>
        <pc:spChg chg="add mod">
          <ac:chgData name="SALVAIRE Marie-Caroline" userId="a5ccc0a8-e7a4-4fa1-a5fc-1ee0803f719c" providerId="ADAL" clId="{400EF6A0-6DB9-49A7-9BF0-CE824BD0BBBD}" dt="2021-06-08T08:40:56.132" v="289"/>
          <ac:spMkLst>
            <pc:docMk/>
            <pc:sldMk cId="1861205872" sldId="259"/>
            <ac:spMk id="9" creationId="{DEE18B5A-80D7-4674-B2C2-AA4DEB3D8AE5}"/>
          </ac:spMkLst>
        </pc:spChg>
      </pc:sldChg>
      <pc:sldChg chg="addSp delSp modSp add mod">
        <pc:chgData name="SALVAIRE Marie-Caroline" userId="a5ccc0a8-e7a4-4fa1-a5fc-1ee0803f719c" providerId="ADAL" clId="{400EF6A0-6DB9-49A7-9BF0-CE824BD0BBBD}" dt="2021-06-08T09:10:59.506" v="306" actId="207"/>
        <pc:sldMkLst>
          <pc:docMk/>
          <pc:sldMk cId="1203449852" sldId="260"/>
        </pc:sldMkLst>
        <pc:spChg chg="mod">
          <ac:chgData name="SALVAIRE Marie-Caroline" userId="a5ccc0a8-e7a4-4fa1-a5fc-1ee0803f719c" providerId="ADAL" clId="{400EF6A0-6DB9-49A7-9BF0-CE824BD0BBBD}" dt="2021-06-08T09:10:55.797" v="305" actId="5793"/>
          <ac:spMkLst>
            <pc:docMk/>
            <pc:sldMk cId="1203449852" sldId="260"/>
            <ac:spMk id="7" creationId="{9ED5DA7B-F699-438E-920D-C2E4E45CA8F8}"/>
          </ac:spMkLst>
        </pc:spChg>
        <pc:spChg chg="del mod">
          <ac:chgData name="SALVAIRE Marie-Caroline" userId="a5ccc0a8-e7a4-4fa1-a5fc-1ee0803f719c" providerId="ADAL" clId="{400EF6A0-6DB9-49A7-9BF0-CE824BD0BBBD}" dt="2021-06-08T08:26:57.252" v="255" actId="478"/>
          <ac:spMkLst>
            <pc:docMk/>
            <pc:sldMk cId="1203449852" sldId="260"/>
            <ac:spMk id="8" creationId="{53364B37-B2B6-4585-9BAE-B5DD76B1B59A}"/>
          </ac:spMkLst>
        </pc:spChg>
        <pc:spChg chg="add mod">
          <ac:chgData name="SALVAIRE Marie-Caroline" userId="a5ccc0a8-e7a4-4fa1-a5fc-1ee0803f719c" providerId="ADAL" clId="{400EF6A0-6DB9-49A7-9BF0-CE824BD0BBBD}" dt="2021-06-08T08:41:08.281" v="290"/>
          <ac:spMkLst>
            <pc:docMk/>
            <pc:sldMk cId="1203449852" sldId="260"/>
            <ac:spMk id="8" creationId="{64E5D955-52FF-4B5E-8D5D-E24E5685DC48}"/>
          </ac:spMkLst>
        </pc:spChg>
        <pc:spChg chg="del mod">
          <ac:chgData name="SALVAIRE Marie-Caroline" userId="a5ccc0a8-e7a4-4fa1-a5fc-1ee0803f719c" providerId="ADAL" clId="{400EF6A0-6DB9-49A7-9BF0-CE824BD0BBBD}" dt="2021-06-08T08:27:26.383" v="264" actId="478"/>
          <ac:spMkLst>
            <pc:docMk/>
            <pc:sldMk cId="1203449852" sldId="260"/>
            <ac:spMk id="10" creationId="{9488B472-9063-4EDA-8960-7B009D0116D1}"/>
          </ac:spMkLst>
        </pc:spChg>
        <pc:spChg chg="add mod">
          <ac:chgData name="SALVAIRE Marie-Caroline" userId="a5ccc0a8-e7a4-4fa1-a5fc-1ee0803f719c" providerId="ADAL" clId="{400EF6A0-6DB9-49A7-9BF0-CE824BD0BBBD}" dt="2021-06-08T09:10:59.506" v="306" actId="207"/>
          <ac:spMkLst>
            <pc:docMk/>
            <pc:sldMk cId="1203449852" sldId="260"/>
            <ac:spMk id="11" creationId="{70AEB6D8-7323-4B3D-9163-3D2DD936EA09}"/>
          </ac:spMkLst>
        </pc:spChg>
        <pc:picChg chg="mod">
          <ac:chgData name="SALVAIRE Marie-Caroline" userId="a5ccc0a8-e7a4-4fa1-a5fc-1ee0803f719c" providerId="ADAL" clId="{400EF6A0-6DB9-49A7-9BF0-CE824BD0BBBD}" dt="2021-06-08T08:33:05.202" v="286" actId="1076"/>
          <ac:picMkLst>
            <pc:docMk/>
            <pc:sldMk cId="1203449852" sldId="260"/>
            <ac:picMk id="4" creationId="{3F9E1B28-DF37-4314-B294-03610EF333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BF812-7B24-42BE-886F-D8D4248C2410}" type="datetimeFigureOut">
              <a:rPr lang="fr-FR" smtClean="0"/>
              <a:t>08/06/2021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08BB-4B78-4C9B-BBDB-8D8C587B42A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D82F9A-C488-41F6-8BDB-F68723545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EA8E04-E061-4397-8CEE-05C07B1CB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FA5EF-5032-4805-8D6F-1152CF8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E32E-52DE-4383-93E9-0B3CCDDCD983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C723B-A341-4858-8B43-286ABB81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401EA-9270-4F89-91F0-F862F5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6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8454F-AD93-48A1-A214-F5ED5BC7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4FD2FD-346A-432D-B521-66F4BA3FC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EFC7D-7415-40FF-920F-8B893D5D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C96A-8E5E-4803-891F-84BED6CD559A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02090-3C7A-4C1E-8E13-EC1CB849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51D6-9A74-4D8E-B4C4-3F0B479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82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BD8E79-FDF9-45EA-8F3E-BC623F02F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C15C61-C23D-4B75-B27C-99C7DEFC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6B99B7-F124-465E-88EA-8E575DB6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0EB3-1572-4906-81E4-D564A4F2161B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54BD1-9E02-4D90-A46C-35BF9C58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8B6A8-DBE8-4E05-99B1-0FCF93C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07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5B0F2-79B3-44CA-BE54-28AE09A6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7BB7E-460C-4415-86C6-B48BE1B38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1285FE-82B3-4F93-8186-E85DDE4E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1050-2C95-4A5A-9293-29CF2C0CF11B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68963-DE6F-4772-90A4-D5B637D0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A70AD-2BC9-4DC0-8DF5-0E2F4662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0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0BF26-92C5-4B7B-A297-3C983D1E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C5F99-9474-4313-B7B8-65E03E8AE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F0D89F-6612-4D39-91A9-3C525E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9EE0-E8A0-400B-8EA4-BCD0FFD2AC7F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16D20-4DCC-4806-81C9-402818D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A8C1-448A-474C-8E7A-D256D2F2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2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4FBDD-20CD-4AF1-8434-56993BE7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CA0E-32E4-4AA1-B395-802867593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0F57EC-715A-42A3-9EEF-FBCC05D0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3F0389-56C2-4906-A9A3-DD80E918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8B87-DF61-4DA8-BD0F-EDC6BA2B4D26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095D9-F72B-4690-AD34-EAF80705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F2131-1745-4A89-B6C7-E72511B9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0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FDDD3-6AB3-4977-B360-4EB4F001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89E4-C2D1-4CD1-80C8-35909978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5B18D-09F3-4592-8660-D79566A1F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19A94A-B62B-45BB-A029-BD6E6FBC7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35A77F1-8740-4E17-A34B-F4FAE3CAD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6E21D-D2F5-4995-AB11-F10F1D9C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C886-0923-4D82-8006-23DF50A7AA9B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F03A76-DA82-46A7-B149-FA890374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CB19CD-3C61-4712-8440-3C0BB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62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ABF78-286C-4813-A17B-A42F23DE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2AA20A-55B7-4E82-B9E4-974408D7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6D1D-8241-4B37-8658-C0BA272AC26E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92F13B-308D-4F8F-81B1-258B72B7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9CA2E8-9645-4BB2-A2F1-F32517B7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3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F5FDBE-49E5-4D8E-81E2-56AA08A5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32F0-13A5-41D6-A538-E2E3ED2B9D18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0D5AEA-7FD9-47EA-8018-39BF500D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17080F-C890-4FE3-8C75-7EA63D9C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99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88FD-0DFD-4FF9-94AE-76F36568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C5239-B2BE-496A-A6A1-4144E90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41048-09A8-42A4-9C2A-E502E53BF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9FD7C-914D-4A27-9450-701E22F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3F93-C9AA-416E-B5DC-EA6B6ED0190D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1AA6C-EB3D-44E0-8B43-80A4E4A7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17ABCF-AB0B-4775-85F6-5A9AD3AA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11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3388C-7E66-4E15-9A9A-3B3EEFB1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4CF5C-BA9A-483A-9B3B-038656025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A49464-9540-4025-88BF-98A3A2F72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A1351C-9946-4673-9DF5-9D8455E1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1070-EEB9-4B95-BC09-562B18A2DCB7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6E04CD-3859-4CF8-A083-B4E224A9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FD501A-84C8-42FE-9DE5-05378780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42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6E0A1-02B5-4320-98A7-298B3984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918EB1-007A-4728-A26E-9F064FF9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709C3-51DC-459B-83E9-CEFD4A9F2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112B-D68A-41FB-867C-22045615AAB7}" type="datetime1">
              <a:rPr lang="fr-FR" smtClean="0"/>
              <a:t>08/06/2021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5C83F-1989-4210-8375-9BF1A10CD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9B03C3-3303-4AEE-BFAA-D84BAED41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F910-BD78-4E42-8213-EE204D729EA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7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5D1EA2-EAE3-4709-B8FB-FA4B4DD03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D5DA7B-F699-438E-920D-C2E4E45CA8F8}"/>
              </a:ext>
            </a:extLst>
          </p:cNvPr>
          <p:cNvSpPr txBox="1"/>
          <p:nvPr/>
        </p:nvSpPr>
        <p:spPr>
          <a:xfrm>
            <a:off x="2774950" y="1600200"/>
            <a:ext cx="61849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Entreprendre en toute sécurité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 – 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Protéger sa famille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364B37-B2B6-4585-9BAE-B5DD76B1B59A}"/>
              </a:ext>
            </a:extLst>
          </p:cNvPr>
          <p:cNvSpPr txBox="1"/>
          <p:nvPr/>
        </p:nvSpPr>
        <p:spPr>
          <a:xfrm>
            <a:off x="1733550" y="4162436"/>
            <a:ext cx="7080250" cy="219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600" i="1" kern="0" dirty="0">
                <a:solidFill>
                  <a:schemeClr val="accent1"/>
                </a:solidFill>
                <a:cs typeface="Arial" panose="020B0604020202020204" pitchFamily="34" charset="0"/>
              </a:rPr>
              <a:t>Animé par: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schemeClr val="accent1"/>
                </a:solidFill>
                <a:cs typeface="Arial" panose="020B0604020202020204" pitchFamily="34" charset="0"/>
              </a:rPr>
              <a:t>Florence POUZENC - Notaire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600" b="1" kern="0" dirty="0">
                <a:solidFill>
                  <a:schemeClr val="accent1"/>
                </a:solidFill>
                <a:cs typeface="Arial" panose="020B0604020202020204" pitchFamily="34" charset="0"/>
              </a:rPr>
              <a:t>David MENNETRET - Notaire, Président de l’Institut notarial de l'entreprise et des sociétés (INES)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fr-FR" sz="1600" b="1" kern="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br>
              <a:rPr lang="fr-FR" sz="4800" b="1" dirty="0">
                <a:solidFill>
                  <a:srgbClr val="00549F"/>
                </a:solidFill>
                <a:effectLst/>
                <a:latin typeface="Roboto Condensed" panose="020B0604020202020204" pitchFamily="2" charset="0"/>
              </a:rPr>
            </a:b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88B472-9063-4EDA-8960-7B009D0116D1}"/>
              </a:ext>
            </a:extLst>
          </p:cNvPr>
          <p:cNvSpPr txBox="1"/>
          <p:nvPr/>
        </p:nvSpPr>
        <p:spPr>
          <a:xfrm>
            <a:off x="2774950" y="3657600"/>
            <a:ext cx="618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1"/>
                </a:solidFill>
              </a:rPr>
              <a:t>9 juin 2021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9E1B28-DF37-4314-B294-03610EF33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543" y="4026932"/>
            <a:ext cx="1250414" cy="1175915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DEE18B5A-80D7-4674-B2C2-AA4DEB3D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120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A56349-FF9A-4D0B-83E0-78DAC0FE1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D5DA7B-F699-438E-920D-C2E4E45CA8F8}"/>
              </a:ext>
            </a:extLst>
          </p:cNvPr>
          <p:cNvSpPr txBox="1"/>
          <p:nvPr/>
        </p:nvSpPr>
        <p:spPr>
          <a:xfrm>
            <a:off x="938212" y="2263210"/>
            <a:ext cx="103155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1"/>
                </a:solidFill>
              </a:rPr>
              <a:t>Mariage, divorce et entreprise</a:t>
            </a:r>
          </a:p>
          <a:p>
            <a:pPr>
              <a:buClr>
                <a:srgbClr val="FF0000"/>
              </a:buClr>
            </a:pPr>
            <a:endParaRPr lang="fr-FR" sz="24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1"/>
                </a:solidFill>
              </a:rPr>
              <a:t>L’insaisissabilité des biens immobiliers du chef d’entreprise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accent1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1"/>
                </a:solidFill>
              </a:rPr>
              <a:t>Se lancer en société ou en nom propre ?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accent1"/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accent1"/>
                </a:solidFill>
              </a:rPr>
              <a:t>Acheter vendre un fonds de commerce : attention aux pièges !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9E1B28-DF37-4314-B294-03610EF33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687" y="4810218"/>
            <a:ext cx="1250414" cy="117591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0AEB6D8-7323-4B3D-9163-3D2DD936EA09}"/>
              </a:ext>
            </a:extLst>
          </p:cNvPr>
          <p:cNvSpPr txBox="1"/>
          <p:nvPr/>
        </p:nvSpPr>
        <p:spPr>
          <a:xfrm>
            <a:off x="1157285" y="1021804"/>
            <a:ext cx="10096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ENTREPRENDRE EN TOUTE SÉCURITÉ  –  PROTÉGER SA FAMILLE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64E5D955-52FF-4B5E-8D5D-E24E5685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344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A63B5-9322-41C3-A6AD-B0B8F96E4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B73BD8-6D22-4A34-A0DA-3D93327D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F6AFE-2A1A-404D-9215-66125ADAE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23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4E36F3F228C468D270CD12132E795" ma:contentTypeVersion="12" ma:contentTypeDescription="Crée un document." ma:contentTypeScope="" ma:versionID="8d21e8e6985566f50e59aa00185bb57f">
  <xsd:schema xmlns:xsd="http://www.w3.org/2001/XMLSchema" xmlns:xs="http://www.w3.org/2001/XMLSchema" xmlns:p="http://schemas.microsoft.com/office/2006/metadata/properties" xmlns:ns2="8fbe352d-2796-48d9-9232-4eb9c6ef3e0e" xmlns:ns3="b9738663-60be-40d6-a64c-77e3601610bd" targetNamespace="http://schemas.microsoft.com/office/2006/metadata/properties" ma:root="true" ma:fieldsID="6f46e69ab7901ad704ea30f3434ab010" ns2:_="" ns3:_="">
    <xsd:import namespace="8fbe352d-2796-48d9-9232-4eb9c6ef3e0e"/>
    <xsd:import namespace="b9738663-60be-40d6-a64c-77e360161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e352d-2796-48d9-9232-4eb9c6ef3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38663-60be-40d6-a64c-77e360161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099A91-1F76-40DE-8566-4023BEAD73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1DDDF-33CC-441C-B57F-761D86C43A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e352d-2796-48d9-9232-4eb9c6ef3e0e"/>
    <ds:schemaRef ds:uri="b9738663-60be-40d6-a64c-77e360161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6CE89D-286B-4AEF-ADF4-4E514F3A0E4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79</Words>
  <Application>Microsoft Office PowerPoint</Application>
  <PresentationFormat>Grand écran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Roboto Condensed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PIERRE-GUILBOT Mathilde</dc:creator>
  <cp:lastModifiedBy>SALVAIRE Marie-Caroline</cp:lastModifiedBy>
  <cp:revision>2</cp:revision>
  <dcterms:created xsi:type="dcterms:W3CDTF">2021-03-31T15:32:13Z</dcterms:created>
  <dcterms:modified xsi:type="dcterms:W3CDTF">2021-06-08T09:11:15Z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0x010100FD04E36F3F228C468D270CD12132E795</vt:lpwstr>
  </property>
</Properties>
</file>