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8"/>
  </p:notesMasterIdLst>
  <p:sldIdLst>
    <p:sldId id="256" r:id="rId5"/>
    <p:sldId id="257" r:id="rId6"/>
    <p:sldId id="258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Helvetica Neue" panose="020B0604020202020204" charset="0"/>
      <p:regular r:id="rId13"/>
      <p:bold r:id="rId14"/>
      <p:italic r:id="rId15"/>
      <p:boldItalic r:id="rId16"/>
    </p:embeddedFont>
    <p:embeddedFont>
      <p:font typeface="Impact" panose="020B0806030902050204" pitchFamily="3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e39BnpH5c98Rns5tt3m9MrDMo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customschemas.google.com/relationships/presentationmetadata" Target="meta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"/>
          <p:cNvSpPr txBox="1">
            <a:spLocks noGrp="1"/>
          </p:cNvSpPr>
          <p:nvPr>
            <p:ph type="ctrTitle"/>
          </p:nvPr>
        </p:nvSpPr>
        <p:spPr>
          <a:xfrm>
            <a:off x="501758" y="2984005"/>
            <a:ext cx="4308528" cy="2972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Impact"/>
              <a:buNone/>
              <a:defRPr sz="60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" name="Google Shape;1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144"/>
            <a:ext cx="12192000" cy="6839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3573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 rot="5400000">
            <a:off x="3341211" y="-677386"/>
            <a:ext cx="4351338" cy="935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dt" idx="10"/>
          </p:nvPr>
        </p:nvSpPr>
        <p:spPr>
          <a:xfrm>
            <a:off x="3051810" y="6356350"/>
            <a:ext cx="1249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ftr" idx="11"/>
          </p:nvPr>
        </p:nvSpPr>
        <p:spPr>
          <a:xfrm>
            <a:off x="4404360" y="6356350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ldNum" idx="12"/>
          </p:nvPr>
        </p:nvSpPr>
        <p:spPr>
          <a:xfrm>
            <a:off x="10298430" y="6356350"/>
            <a:ext cx="10553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 rot="5400000">
            <a:off x="6554311" y="2535714"/>
            <a:ext cx="5811838" cy="1470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dt" idx="10"/>
          </p:nvPr>
        </p:nvSpPr>
        <p:spPr>
          <a:xfrm>
            <a:off x="3051810" y="6356350"/>
            <a:ext cx="1249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ftr" idx="11"/>
          </p:nvPr>
        </p:nvSpPr>
        <p:spPr>
          <a:xfrm>
            <a:off x="4404360" y="6356350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10298430" y="6356350"/>
            <a:ext cx="10553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Impact"/>
              <a:buNone/>
              <a:defRPr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>
          <a:xfrm>
            <a:off x="3051810" y="6356350"/>
            <a:ext cx="1249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>
          <a:xfrm>
            <a:off x="4404360" y="6356350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10298430" y="6356350"/>
            <a:ext cx="10553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831850" y="1794510"/>
            <a:ext cx="10515600" cy="1750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Impac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831850" y="3572193"/>
            <a:ext cx="10515600" cy="1342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>
            <a:off x="3051810" y="6356350"/>
            <a:ext cx="1249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>
            <a:off x="4404360" y="6356350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10298430" y="6356350"/>
            <a:ext cx="10553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27" name="Google Shape;2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144"/>
            <a:ext cx="12192000" cy="6839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dt" idx="10"/>
          </p:nvPr>
        </p:nvSpPr>
        <p:spPr>
          <a:xfrm>
            <a:off x="3051810" y="6356350"/>
            <a:ext cx="1249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ftr" idx="11"/>
          </p:nvPr>
        </p:nvSpPr>
        <p:spPr>
          <a:xfrm>
            <a:off x="4404360" y="6356350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0298430" y="6356350"/>
            <a:ext cx="10553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dt" idx="10"/>
          </p:nvPr>
        </p:nvSpPr>
        <p:spPr>
          <a:xfrm>
            <a:off x="3051810" y="6356350"/>
            <a:ext cx="1249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ftr" idx="11"/>
          </p:nvPr>
        </p:nvSpPr>
        <p:spPr>
          <a:xfrm>
            <a:off x="4404360" y="6356350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10298430" y="6356350"/>
            <a:ext cx="10553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3051810" y="6356350"/>
            <a:ext cx="1249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4404360" y="6356350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10298430" y="6356350"/>
            <a:ext cx="10553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dt" idx="10"/>
          </p:nvPr>
        </p:nvSpPr>
        <p:spPr>
          <a:xfrm>
            <a:off x="3051810" y="6356350"/>
            <a:ext cx="1249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ftr" idx="11"/>
          </p:nvPr>
        </p:nvSpPr>
        <p:spPr>
          <a:xfrm>
            <a:off x="4404360" y="6356350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10298430" y="6356350"/>
            <a:ext cx="10553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mpac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dt" idx="10"/>
          </p:nvPr>
        </p:nvSpPr>
        <p:spPr>
          <a:xfrm>
            <a:off x="3051810" y="6356350"/>
            <a:ext cx="1249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ftr" idx="11"/>
          </p:nvPr>
        </p:nvSpPr>
        <p:spPr>
          <a:xfrm>
            <a:off x="4404360" y="6356350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10298430" y="6356350"/>
            <a:ext cx="10553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8247062" cy="142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mpac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>
            <a:spLocks noGrp="1"/>
          </p:cNvSpPr>
          <p:nvPr>
            <p:ph type="pic" idx="2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dt" idx="10"/>
          </p:nvPr>
        </p:nvSpPr>
        <p:spPr>
          <a:xfrm>
            <a:off x="3051810" y="6356350"/>
            <a:ext cx="1249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ftr" idx="11"/>
          </p:nvPr>
        </p:nvSpPr>
        <p:spPr>
          <a:xfrm>
            <a:off x="4404360" y="6356350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ldNum" idx="12"/>
          </p:nvPr>
        </p:nvSpPr>
        <p:spPr>
          <a:xfrm>
            <a:off x="10298430" y="6356350"/>
            <a:ext cx="10553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Impact"/>
              <a:buNone/>
              <a:defRPr sz="44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3051810" y="6356350"/>
            <a:ext cx="1249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404360" y="6356350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10298430" y="6356350"/>
            <a:ext cx="10553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11" name="Google Shape;11;p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12560"/>
            <a:ext cx="12192000" cy="683287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"/>
          <p:cNvSpPr/>
          <p:nvPr/>
        </p:nvSpPr>
        <p:spPr>
          <a:xfrm>
            <a:off x="10558021" y="5627802"/>
            <a:ext cx="1498800" cy="112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9B6B8C3E-4802-4097-A824-E4BDFE27C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662" y="3885070"/>
            <a:ext cx="9368009" cy="2972930"/>
          </a:xfrm>
        </p:spPr>
        <p:txBody>
          <a:bodyPr>
            <a:normAutofit/>
          </a:bodyPr>
          <a:lstStyle/>
          <a:p>
            <a:r>
              <a:rPr lang="fr-FR" spc="-1" dirty="0">
                <a:latin typeface="Impact" panose="020B0806030902050204" pitchFamily="34" charset="0"/>
                <a:ea typeface="DejaVu Sans"/>
              </a:rPr>
              <a:t>Etudiants-entrepreneurs, pensez collectif ! </a:t>
            </a:r>
            <a:endParaRPr lang="fr-FR" dirty="0">
              <a:latin typeface="Impact" panose="020B080603090205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DFE75A-5CB6-4870-A803-141DBD632DF9}"/>
              </a:ext>
            </a:extLst>
          </p:cNvPr>
          <p:cNvSpPr/>
          <p:nvPr/>
        </p:nvSpPr>
        <p:spPr>
          <a:xfrm>
            <a:off x="8821611" y="5279226"/>
            <a:ext cx="36531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spc="-1" dirty="0">
                <a:solidFill>
                  <a:schemeClr val="bg1"/>
                </a:solidFill>
                <a:latin typeface="Impact" panose="020B0806030902050204" pitchFamily="34" charset="0"/>
                <a:ea typeface="DejaVu Sans"/>
              </a:rPr>
              <a:t>Jeudi 10 juin</a:t>
            </a:r>
          </a:p>
          <a:p>
            <a:r>
              <a:rPr lang="fr-FR" sz="4000" spc="-1" dirty="0">
                <a:solidFill>
                  <a:schemeClr val="bg1"/>
                </a:solidFill>
                <a:latin typeface="Impact" panose="020B0806030902050204" pitchFamily="34" charset="0"/>
                <a:ea typeface="DejaVu Sans"/>
              </a:rPr>
              <a:t>11H00 – 11H20</a:t>
            </a:r>
            <a:endParaRPr lang="fr-FR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/>
          <p:nvPr/>
        </p:nvSpPr>
        <p:spPr>
          <a:xfrm>
            <a:off x="10558021" y="5627802"/>
            <a:ext cx="1498861" cy="112179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9282" y="736862"/>
            <a:ext cx="8737600" cy="65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8001818B-2C8C-4176-8221-E480ABFF6C0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8591" t="37076" r="7091" b="33937"/>
          <a:stretch/>
        </p:blipFill>
        <p:spPr>
          <a:xfrm>
            <a:off x="135118" y="0"/>
            <a:ext cx="4130213" cy="1538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831850" y="-296025"/>
            <a:ext cx="7163100" cy="17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Impact"/>
              <a:buNone/>
            </a:pPr>
            <a:r>
              <a:rPr lang="fr-FR"/>
              <a:t>Ils nous soutiennent !</a:t>
            </a:r>
            <a:endParaRPr/>
          </a:p>
        </p:txBody>
      </p:sp>
      <p:sp>
        <p:nvSpPr>
          <p:cNvPr id="96" name="Google Shape;96;p3"/>
          <p:cNvSpPr/>
          <p:nvPr/>
        </p:nvSpPr>
        <p:spPr>
          <a:xfrm>
            <a:off x="10303497" y="5665509"/>
            <a:ext cx="1791000" cy="110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3"/>
          <p:cNvPicPr preferRelativeResize="0"/>
          <p:nvPr/>
        </p:nvPicPr>
        <p:blipFill rotWithShape="1">
          <a:blip r:embed="rId3">
            <a:alphaModFix/>
          </a:blip>
          <a:srcRect l="10707" t="33914" r="77653" b="39889"/>
          <a:stretch/>
        </p:blipFill>
        <p:spPr>
          <a:xfrm>
            <a:off x="831850" y="1664825"/>
            <a:ext cx="1233449" cy="1668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 l="76391" t="66627" r="9413" b="9435"/>
          <a:stretch/>
        </p:blipFill>
        <p:spPr>
          <a:xfrm>
            <a:off x="9786777" y="4548013"/>
            <a:ext cx="1233449" cy="125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 l="31472" t="39039" r="54332" b="44232"/>
          <a:stretch/>
        </p:blipFill>
        <p:spPr>
          <a:xfrm>
            <a:off x="2942325" y="4670514"/>
            <a:ext cx="1419100" cy="1005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 l="55921" t="37760" r="33361" b="42994"/>
          <a:stretch/>
        </p:blipFill>
        <p:spPr>
          <a:xfrm>
            <a:off x="3125087" y="1882575"/>
            <a:ext cx="1142502" cy="1233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 l="78354" t="36097" r="11512" b="40294"/>
          <a:stretch/>
        </p:blipFill>
        <p:spPr>
          <a:xfrm>
            <a:off x="10021125" y="1882575"/>
            <a:ext cx="880548" cy="123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l="8153" t="60520" r="75515" b="9436"/>
          <a:stretch/>
        </p:blipFill>
        <p:spPr>
          <a:xfrm>
            <a:off x="5316000" y="4236100"/>
            <a:ext cx="1419100" cy="1569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 l="33428" t="67432" r="56096" b="13496"/>
          <a:stretch/>
        </p:blipFill>
        <p:spPr>
          <a:xfrm>
            <a:off x="5393463" y="1874025"/>
            <a:ext cx="1142502" cy="125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 l="54576" t="64368" r="31228" b="9435"/>
          <a:stretch/>
        </p:blipFill>
        <p:spPr>
          <a:xfrm>
            <a:off x="7661825" y="1815013"/>
            <a:ext cx="1233449" cy="1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9687" y="4451787"/>
            <a:ext cx="1142501" cy="1137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pi 112017">
      <a:dk1>
        <a:srgbClr val="000000"/>
      </a:dk1>
      <a:lt1>
        <a:srgbClr val="FFFFFF"/>
      </a:lt1>
      <a:dk2>
        <a:srgbClr val="5E514D"/>
      </a:dk2>
      <a:lt2>
        <a:srgbClr val="FFCD00"/>
      </a:lt2>
      <a:accent1>
        <a:srgbClr val="786E64"/>
      </a:accent1>
      <a:accent2>
        <a:srgbClr val="00A3E0"/>
      </a:accent2>
      <a:accent3>
        <a:srgbClr val="C83764"/>
      </a:accent3>
      <a:accent4>
        <a:srgbClr val="00B388"/>
      </a:accent4>
      <a:accent5>
        <a:srgbClr val="EB7800"/>
      </a:accent5>
      <a:accent6>
        <a:srgbClr val="00789A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69A58CCE7E7542AE23AA23AF4B2B87" ma:contentTypeVersion="14" ma:contentTypeDescription="Crée un document." ma:contentTypeScope="" ma:versionID="8a3fb73709b9b3502b404d40afe803c0">
  <xsd:schema xmlns:xsd="http://www.w3.org/2001/XMLSchema" xmlns:xs="http://www.w3.org/2001/XMLSchema" xmlns:p="http://schemas.microsoft.com/office/2006/metadata/properties" xmlns:ns3="13a17f8f-7b93-4f7a-80a0-573c9743a96d" xmlns:ns4="bd00c0ba-8022-4727-b4b3-eb2c6ead5129" targetNamespace="http://schemas.microsoft.com/office/2006/metadata/properties" ma:root="true" ma:fieldsID="79d3a587ce8e39d09e0aba08685cdd77" ns3:_="" ns4:_="">
    <xsd:import namespace="13a17f8f-7b93-4f7a-80a0-573c9743a96d"/>
    <xsd:import namespace="bd00c0ba-8022-4727-b4b3-eb2c6ead512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a17f8f-7b93-4f7a-80a0-573c9743a9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00c0ba-8022-4727-b4b3-eb2c6ead512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0CA458-9DF7-4554-BA1D-095E1D31EF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a17f8f-7b93-4f7a-80a0-573c9743a96d"/>
    <ds:schemaRef ds:uri="bd00c0ba-8022-4727-b4b3-eb2c6ead51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AD3E8A-A80C-488B-928C-225958F816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3DA81B-D2C4-4834-A2C0-BCCA8F5535C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Grand écran</PresentationFormat>
  <Paragraphs>4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Calibri</vt:lpstr>
      <vt:lpstr>Impact</vt:lpstr>
      <vt:lpstr>Helvetica Neue</vt:lpstr>
      <vt:lpstr>Arial</vt:lpstr>
      <vt:lpstr>Thème Office</vt:lpstr>
      <vt:lpstr>Etudiants-entrepreneurs, pensez collectif ! </vt:lpstr>
      <vt:lpstr>Présentation PowerPoint</vt:lpstr>
      <vt:lpstr>Ils nous soutiennent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Etudiants-entrepreneurs, pensez collectif ! </dc:title>
  <dc:creator>Gaetan Lagarde</dc:creator>
  <cp:lastModifiedBy>Maelle JACQUET</cp:lastModifiedBy>
  <cp:revision>1</cp:revision>
  <dcterms:created xsi:type="dcterms:W3CDTF">2017-10-05T18:07:30Z</dcterms:created>
  <dcterms:modified xsi:type="dcterms:W3CDTF">2021-06-08T21:36:23Z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0x010100A369A58CCE7E7542AE23AA23AF4B2B87</vt:lpwstr>
  </property>
</Properties>
</file>