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0691813" cy="7559675"/>
  <p:notesSz cx="10691813" cy="7559675"/>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5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Louis" userId="b2bdb0e8-fcc5-49a2-9140-dca305843d10" providerId="ADAL" clId="{20AEAF3B-B3A9-446E-A20F-0E02B7C9025D}"/>
    <pc:docChg chg="modSld">
      <pc:chgData name="Claire Louis" userId="b2bdb0e8-fcc5-49a2-9140-dca305843d10" providerId="ADAL" clId="{20AEAF3B-B3A9-446E-A20F-0E02B7C9025D}" dt="2024-04-22T07:48:45.716" v="30" actId="1076"/>
      <pc:docMkLst>
        <pc:docMk/>
      </pc:docMkLst>
      <pc:sldChg chg="modSp mod">
        <pc:chgData name="Claire Louis" userId="b2bdb0e8-fcc5-49a2-9140-dca305843d10" providerId="ADAL" clId="{20AEAF3B-B3A9-446E-A20F-0E02B7C9025D}" dt="2024-04-22T07:48:45.716" v="30" actId="1076"/>
        <pc:sldMkLst>
          <pc:docMk/>
          <pc:sldMk cId="0" sldId="256"/>
        </pc:sldMkLst>
        <pc:spChg chg="mod">
          <ac:chgData name="Claire Louis" userId="b2bdb0e8-fcc5-49a2-9140-dca305843d10" providerId="ADAL" clId="{20AEAF3B-B3A9-446E-A20F-0E02B7C9025D}" dt="2024-04-22T07:47:19.702" v="0" actId="123"/>
          <ac:spMkLst>
            <pc:docMk/>
            <pc:sldMk cId="0" sldId="256"/>
            <ac:spMk id="3" creationId="{50D64E41-3FD3-BB43-9178-CEFF4765F39F}"/>
          </ac:spMkLst>
        </pc:spChg>
        <pc:spChg chg="mod">
          <ac:chgData name="Claire Louis" userId="b2bdb0e8-fcc5-49a2-9140-dca305843d10" providerId="ADAL" clId="{20AEAF3B-B3A9-446E-A20F-0E02B7C9025D}" dt="2024-04-22T07:48:15.853" v="28" actId="14100"/>
          <ac:spMkLst>
            <pc:docMk/>
            <pc:sldMk cId="0" sldId="256"/>
            <ac:spMk id="5" creationId="{2A577D86-5E87-355B-477C-2449C29D13E3}"/>
          </ac:spMkLst>
        </pc:spChg>
        <pc:spChg chg="mod">
          <ac:chgData name="Claire Louis" userId="b2bdb0e8-fcc5-49a2-9140-dca305843d10" providerId="ADAL" clId="{20AEAF3B-B3A9-446E-A20F-0E02B7C9025D}" dt="2024-04-22T07:48:30.343" v="29" actId="1076"/>
          <ac:spMkLst>
            <pc:docMk/>
            <pc:sldMk cId="0" sldId="256"/>
            <ac:spMk id="418" creationId="{00000000-0000-0000-0000-000000000000}"/>
          </ac:spMkLst>
        </pc:spChg>
        <pc:spChg chg="mod">
          <ac:chgData name="Claire Louis" userId="b2bdb0e8-fcc5-49a2-9140-dca305843d10" providerId="ADAL" clId="{20AEAF3B-B3A9-446E-A20F-0E02B7C9025D}" dt="2024-04-22T07:48:45.716" v="30" actId="1076"/>
          <ac:spMkLst>
            <pc:docMk/>
            <pc:sldMk cId="0" sldId="256"/>
            <ac:spMk id="42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5.png"/><Relationship Id="rId21" Type="http://schemas.openxmlformats.org/officeDocument/2006/relationships/image" Target="../media/image20.png"/><Relationship Id="rId42" Type="http://schemas.openxmlformats.org/officeDocument/2006/relationships/image" Target="../media/image41.png"/><Relationship Id="rId47" Type="http://schemas.openxmlformats.org/officeDocument/2006/relationships/image" Target="../media/image46.png"/><Relationship Id="rId63" Type="http://schemas.openxmlformats.org/officeDocument/2006/relationships/image" Target="../media/image62.png"/><Relationship Id="rId68" Type="http://schemas.openxmlformats.org/officeDocument/2006/relationships/image" Target="../media/image67.png"/><Relationship Id="rId84" Type="http://schemas.openxmlformats.org/officeDocument/2006/relationships/image" Target="../media/image83.png"/><Relationship Id="rId89" Type="http://schemas.openxmlformats.org/officeDocument/2006/relationships/image" Target="../media/image88.png"/><Relationship Id="rId7" Type="http://schemas.openxmlformats.org/officeDocument/2006/relationships/image" Target="../media/image6.png"/><Relationship Id="rId71" Type="http://schemas.openxmlformats.org/officeDocument/2006/relationships/image" Target="../media/image70.png"/><Relationship Id="rId92" Type="http://schemas.openxmlformats.org/officeDocument/2006/relationships/image" Target="../media/image91.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png"/><Relationship Id="rId66" Type="http://schemas.openxmlformats.org/officeDocument/2006/relationships/image" Target="../media/image65.png"/><Relationship Id="rId74" Type="http://schemas.openxmlformats.org/officeDocument/2006/relationships/image" Target="../media/image73.png"/><Relationship Id="rId79" Type="http://schemas.openxmlformats.org/officeDocument/2006/relationships/image" Target="../media/image78.png"/><Relationship Id="rId87" Type="http://schemas.openxmlformats.org/officeDocument/2006/relationships/image" Target="../media/image86.png"/><Relationship Id="rId102" Type="http://schemas.openxmlformats.org/officeDocument/2006/relationships/image" Target="../media/image101.png"/><Relationship Id="rId5" Type="http://schemas.openxmlformats.org/officeDocument/2006/relationships/image" Target="../media/image4.png"/><Relationship Id="rId61" Type="http://schemas.openxmlformats.org/officeDocument/2006/relationships/image" Target="../media/image60.png"/><Relationship Id="rId82" Type="http://schemas.openxmlformats.org/officeDocument/2006/relationships/image" Target="../media/image81.png"/><Relationship Id="rId90" Type="http://schemas.openxmlformats.org/officeDocument/2006/relationships/image" Target="../media/image89.png"/><Relationship Id="rId95" Type="http://schemas.openxmlformats.org/officeDocument/2006/relationships/image" Target="../media/image94.png"/><Relationship Id="rId19" Type="http://schemas.openxmlformats.org/officeDocument/2006/relationships/image" Target="../media/image1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69" Type="http://schemas.openxmlformats.org/officeDocument/2006/relationships/image" Target="../media/image68.png"/><Relationship Id="rId77" Type="http://schemas.openxmlformats.org/officeDocument/2006/relationships/image" Target="../media/image76.png"/><Relationship Id="rId100" Type="http://schemas.openxmlformats.org/officeDocument/2006/relationships/image" Target="../media/image99.png"/><Relationship Id="rId105" Type="http://schemas.openxmlformats.org/officeDocument/2006/relationships/image" Target="../media/image104.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4.png"/><Relationship Id="rId93" Type="http://schemas.openxmlformats.org/officeDocument/2006/relationships/image" Target="../media/image92.png"/><Relationship Id="rId98" Type="http://schemas.openxmlformats.org/officeDocument/2006/relationships/image" Target="../media/image97.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103" Type="http://schemas.openxmlformats.org/officeDocument/2006/relationships/image" Target="../media/image102.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png"/><Relationship Id="rId88" Type="http://schemas.openxmlformats.org/officeDocument/2006/relationships/image" Target="../media/image87.png"/><Relationship Id="rId91" Type="http://schemas.openxmlformats.org/officeDocument/2006/relationships/image" Target="../media/image90.png"/><Relationship Id="rId9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106" Type="http://schemas.openxmlformats.org/officeDocument/2006/relationships/image" Target="../media/image105.png"/><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86" Type="http://schemas.openxmlformats.org/officeDocument/2006/relationships/image" Target="../media/image85.png"/><Relationship Id="rId94" Type="http://schemas.openxmlformats.org/officeDocument/2006/relationships/image" Target="../media/image93.png"/><Relationship Id="rId99" Type="http://schemas.openxmlformats.org/officeDocument/2006/relationships/image" Target="../media/image98.png"/><Relationship Id="rId101"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png"/><Relationship Id="rId39" Type="http://schemas.openxmlformats.org/officeDocument/2006/relationships/image" Target="../media/image38.png"/><Relationship Id="rId34" Type="http://schemas.openxmlformats.org/officeDocument/2006/relationships/image" Target="../media/image33.png"/><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5.png"/><Relationship Id="rId97" Type="http://schemas.openxmlformats.org/officeDocument/2006/relationships/image" Target="../media/image96.png"/><Relationship Id="rId104" Type="http://schemas.openxmlformats.org/officeDocument/2006/relationships/image" Target="../media/image103.png"/></Relationships>
</file>

<file path=ppt/slides/_rels/slide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www.cogitanda.at" TargetMode="External"/><Relationship Id="rId1" Type="http://schemas.openxmlformats.org/officeDocument/2006/relationships/slideLayout" Target="../slideLayouts/slideLayout1.xml"/><Relationship Id="rId4" Type="http://schemas.openxmlformats.org/officeDocument/2006/relationships/hyperlink" Target="mailto:partner-werden@cogitand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10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25" y="-12938"/>
            <a:ext cx="3626567" cy="5643421"/>
          </a:xfrm>
          <a:prstGeom prst="rect">
            <a:avLst/>
          </a:prstGeom>
          <a:noFill/>
        </p:spPr>
      </p:pic>
      <p:pic>
        <p:nvPicPr>
          <p:cNvPr id="101" name="Picture 1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9744" y="5948"/>
            <a:ext cx="2869400" cy="1003303"/>
          </a:xfrm>
          <a:prstGeom prst="rect">
            <a:avLst/>
          </a:prstGeom>
          <a:noFill/>
        </p:spPr>
      </p:pic>
      <p:sp>
        <p:nvSpPr>
          <p:cNvPr id="102" name="Freeform 102"/>
          <p:cNvSpPr/>
          <p:nvPr/>
        </p:nvSpPr>
        <p:spPr>
          <a:xfrm>
            <a:off x="389258" y="5140882"/>
            <a:ext cx="2843999" cy="1728000"/>
          </a:xfrm>
          <a:custGeom>
            <a:avLst/>
            <a:gdLst/>
            <a:ahLst/>
            <a:cxnLst/>
            <a:rect l="0" t="0" r="0" b="0"/>
            <a:pathLst>
              <a:path w="2843999" h="1728000">
                <a:moveTo>
                  <a:pt x="71996" y="0"/>
                </a:moveTo>
                <a:cubicBezTo>
                  <a:pt x="32233" y="0"/>
                  <a:pt x="0" y="32232"/>
                  <a:pt x="0" y="71996"/>
                </a:cubicBezTo>
                <a:lnTo>
                  <a:pt x="0" y="1656003"/>
                </a:lnTo>
                <a:cubicBezTo>
                  <a:pt x="0" y="1695767"/>
                  <a:pt x="32233" y="1728000"/>
                  <a:pt x="71996" y="1728000"/>
                </a:cubicBezTo>
                <a:lnTo>
                  <a:pt x="2771990" y="1728000"/>
                </a:lnTo>
                <a:cubicBezTo>
                  <a:pt x="2811754" y="1728000"/>
                  <a:pt x="2843999" y="1695767"/>
                  <a:pt x="2843999" y="1656003"/>
                </a:cubicBezTo>
                <a:lnTo>
                  <a:pt x="2843999" y="71996"/>
                </a:lnTo>
                <a:cubicBezTo>
                  <a:pt x="2843999" y="32232"/>
                  <a:pt x="2811754" y="0"/>
                  <a:pt x="2771990" y="0"/>
                </a:cubicBezTo>
                <a:close/>
                <a:moveTo>
                  <a:pt x="71996" y="0"/>
                </a:moveTo>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26" name="Picture 1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145" y="-12938"/>
            <a:ext cx="3248862" cy="2959730"/>
          </a:xfrm>
          <a:prstGeom prst="rect">
            <a:avLst/>
          </a:prstGeom>
          <a:noFill/>
        </p:spPr>
      </p:pic>
      <p:sp>
        <p:nvSpPr>
          <p:cNvPr id="127" name="Freeform 127"/>
          <p:cNvSpPr/>
          <p:nvPr/>
        </p:nvSpPr>
        <p:spPr>
          <a:xfrm>
            <a:off x="3599996" y="2372783"/>
            <a:ext cx="2631605" cy="1151991"/>
          </a:xfrm>
          <a:custGeom>
            <a:avLst/>
            <a:gdLst/>
            <a:ahLst/>
            <a:cxnLst/>
            <a:rect l="0" t="0" r="0" b="0"/>
            <a:pathLst>
              <a:path w="2631605" h="1151991">
                <a:moveTo>
                  <a:pt x="2631605" y="1079995"/>
                </a:moveTo>
                <a:lnTo>
                  <a:pt x="2631605" y="71996"/>
                </a:lnTo>
                <a:cubicBezTo>
                  <a:pt x="2631605" y="32233"/>
                  <a:pt x="2599373" y="0"/>
                  <a:pt x="2559609" y="0"/>
                </a:cubicBezTo>
                <a:lnTo>
                  <a:pt x="0" y="0"/>
                </a:lnTo>
                <a:lnTo>
                  <a:pt x="0" y="1151991"/>
                </a:lnTo>
                <a:lnTo>
                  <a:pt x="2559609" y="1151991"/>
                </a:lnTo>
                <a:cubicBezTo>
                  <a:pt x="2599373" y="1151991"/>
                  <a:pt x="2631605" y="1119758"/>
                  <a:pt x="2631605" y="1079995"/>
                </a:cubicBezTo>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28" name="Picture 1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186920" y="-12724"/>
            <a:ext cx="3518349" cy="2041988"/>
          </a:xfrm>
          <a:prstGeom prst="rect">
            <a:avLst/>
          </a:prstGeom>
          <a:noFill/>
        </p:spPr>
      </p:pic>
      <p:sp>
        <p:nvSpPr>
          <p:cNvPr id="129" name="Freeform 129"/>
          <p:cNvSpPr/>
          <p:nvPr/>
        </p:nvSpPr>
        <p:spPr>
          <a:xfrm flipV="1">
            <a:off x="8089406" y="3138182"/>
            <a:ext cx="1713638" cy="1184515"/>
          </a:xfrm>
          <a:custGeom>
            <a:avLst/>
            <a:gdLst/>
            <a:ahLst/>
            <a:cxnLst/>
            <a:rect l="0" t="0" r="0" b="0"/>
            <a:pathLst>
              <a:path w="5102465" h="3518483">
                <a:moveTo>
                  <a:pt x="0" y="3518483"/>
                </a:moveTo>
                <a:lnTo>
                  <a:pt x="5102465" y="3518483"/>
                </a:lnTo>
                <a:lnTo>
                  <a:pt x="5102465" y="0"/>
                </a:lnTo>
                <a:lnTo>
                  <a:pt x="0" y="0"/>
                </a:lnTo>
                <a:lnTo>
                  <a:pt x="0" y="3518483"/>
                </a:lnTo>
                <a:close/>
              </a:path>
            </a:pathLst>
          </a:custGeom>
          <a:solidFill>
            <a:srgbClr val="FFFFFF">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30" name="Picture 13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075107" y="3123881"/>
            <a:ext cx="1742241" cy="1213118"/>
          </a:xfrm>
          <a:prstGeom prst="rect">
            <a:avLst/>
          </a:prstGeom>
          <a:noFill/>
        </p:spPr>
      </p:pic>
      <p:sp>
        <p:nvSpPr>
          <p:cNvPr id="131" name="Freeform 131"/>
          <p:cNvSpPr/>
          <p:nvPr/>
        </p:nvSpPr>
        <p:spPr>
          <a:xfrm flipV="1">
            <a:off x="8135334" y="3292973"/>
            <a:ext cx="797965" cy="144867"/>
          </a:xfrm>
          <a:custGeom>
            <a:avLst/>
            <a:gdLst/>
            <a:ahLst/>
            <a:cxnLst/>
            <a:rect l="0" t="0" r="0" b="0"/>
            <a:pathLst>
              <a:path w="2375993" h="430314">
                <a:moveTo>
                  <a:pt x="0" y="0"/>
                </a:moveTo>
                <a:lnTo>
                  <a:pt x="2375993" y="0"/>
                </a:lnTo>
                <a:lnTo>
                  <a:pt x="2375993" y="430314"/>
                </a:lnTo>
                <a:lnTo>
                  <a:pt x="0" y="430314"/>
                </a:lnTo>
                <a:lnTo>
                  <a:pt x="0" y="0"/>
                </a:lnTo>
                <a:close/>
              </a:path>
            </a:pathLst>
          </a:custGeom>
          <a:solidFill>
            <a:srgbClr val="008237">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32" name="Picture 1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8273843" y="3327390"/>
            <a:ext cx="520947" cy="84410"/>
          </a:xfrm>
          <a:prstGeom prst="rect">
            <a:avLst/>
          </a:prstGeom>
          <a:noFill/>
        </p:spPr>
      </p:pic>
      <p:sp>
        <p:nvSpPr>
          <p:cNvPr id="133" name="Freeform 133"/>
          <p:cNvSpPr/>
          <p:nvPr/>
        </p:nvSpPr>
        <p:spPr>
          <a:xfrm flipV="1">
            <a:off x="8134442" y="3992744"/>
            <a:ext cx="797969" cy="144867"/>
          </a:xfrm>
          <a:custGeom>
            <a:avLst/>
            <a:gdLst/>
            <a:ahLst/>
            <a:cxnLst/>
            <a:rect l="0" t="0" r="0" b="0"/>
            <a:pathLst>
              <a:path w="2376005" h="430315">
                <a:moveTo>
                  <a:pt x="0" y="0"/>
                </a:moveTo>
                <a:lnTo>
                  <a:pt x="2376005" y="0"/>
                </a:lnTo>
                <a:lnTo>
                  <a:pt x="2376005" y="430315"/>
                </a:lnTo>
                <a:lnTo>
                  <a:pt x="0" y="430315"/>
                </a:lnTo>
                <a:lnTo>
                  <a:pt x="0" y="0"/>
                </a:lnTo>
                <a:close/>
              </a:path>
            </a:pathLst>
          </a:custGeom>
          <a:solidFill>
            <a:srgbClr val="008237">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34" name="Picture 13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8406799" y="4027163"/>
            <a:ext cx="253256" cy="69625"/>
          </a:xfrm>
          <a:prstGeom prst="rect">
            <a:avLst/>
          </a:prstGeom>
          <a:noFill/>
        </p:spPr>
      </p:pic>
      <p:pic>
        <p:nvPicPr>
          <p:cNvPr id="135" name="Picture 1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8127179" y="3153772"/>
            <a:ext cx="1632053" cy="126798"/>
          </a:xfrm>
          <a:prstGeom prst="rect">
            <a:avLst/>
          </a:prstGeom>
          <a:noFill/>
        </p:spPr>
      </p:pic>
      <p:sp>
        <p:nvSpPr>
          <p:cNvPr id="136" name="Freeform 136"/>
          <p:cNvSpPr/>
          <p:nvPr/>
        </p:nvSpPr>
        <p:spPr>
          <a:xfrm flipV="1">
            <a:off x="8958319" y="3294136"/>
            <a:ext cx="797969" cy="843175"/>
          </a:xfrm>
          <a:custGeom>
            <a:avLst/>
            <a:gdLst/>
            <a:ahLst/>
            <a:cxnLst/>
            <a:rect l="0" t="0" r="0" b="0"/>
            <a:pathLst>
              <a:path w="2376005" h="2504567">
                <a:moveTo>
                  <a:pt x="0" y="0"/>
                </a:moveTo>
                <a:lnTo>
                  <a:pt x="2376005" y="0"/>
                </a:lnTo>
                <a:lnTo>
                  <a:pt x="2376005" y="2504567"/>
                </a:lnTo>
                <a:lnTo>
                  <a:pt x="0" y="2504567"/>
                </a:lnTo>
                <a:lnTo>
                  <a:pt x="0" y="0"/>
                </a:lnTo>
                <a:close/>
              </a:path>
            </a:pathLst>
          </a:custGeom>
          <a:solidFill>
            <a:srgbClr val="E9E9E9">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37" name="Picture 13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8373694" y="3489986"/>
            <a:ext cx="322262" cy="238836"/>
          </a:xfrm>
          <a:prstGeom prst="rect">
            <a:avLst/>
          </a:prstGeom>
          <a:noFill/>
        </p:spPr>
      </p:pic>
      <p:pic>
        <p:nvPicPr>
          <p:cNvPr id="138" name="Picture 13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8397507" y="3493381"/>
            <a:ext cx="273197" cy="186968"/>
          </a:xfrm>
          <a:prstGeom prst="rect">
            <a:avLst/>
          </a:prstGeom>
          <a:noFill/>
        </p:spPr>
      </p:pic>
      <p:pic>
        <p:nvPicPr>
          <p:cNvPr id="139" name="Picture 13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8585212" y="3695510"/>
            <a:ext cx="147497" cy="127774"/>
          </a:xfrm>
          <a:prstGeom prst="rect">
            <a:avLst/>
          </a:prstGeom>
          <a:noFill/>
        </p:spPr>
      </p:pic>
      <p:pic>
        <p:nvPicPr>
          <p:cNvPr id="140" name="Picture 14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8585212" y="3522879"/>
            <a:ext cx="110744" cy="205943"/>
          </a:xfrm>
          <a:prstGeom prst="rect">
            <a:avLst/>
          </a:prstGeom>
          <a:noFill/>
        </p:spPr>
      </p:pic>
      <p:pic>
        <p:nvPicPr>
          <p:cNvPr id="141" name="Picture 14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8585212" y="3522879"/>
            <a:ext cx="83287" cy="157467"/>
          </a:xfrm>
          <a:prstGeom prst="rect">
            <a:avLst/>
          </a:prstGeom>
          <a:noFill/>
        </p:spPr>
      </p:pic>
      <p:pic>
        <p:nvPicPr>
          <p:cNvPr id="142" name="Picture 14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8670556" y="3522879"/>
            <a:ext cx="222580" cy="177876"/>
          </a:xfrm>
          <a:prstGeom prst="rect">
            <a:avLst/>
          </a:prstGeom>
          <a:noFill/>
        </p:spPr>
      </p:pic>
      <p:pic>
        <p:nvPicPr>
          <p:cNvPr id="143" name="Picture 14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8663063" y="3522879"/>
            <a:ext cx="32893" cy="28714"/>
          </a:xfrm>
          <a:prstGeom prst="rect">
            <a:avLst/>
          </a:prstGeom>
          <a:noFill/>
        </p:spPr>
      </p:pic>
      <p:pic>
        <p:nvPicPr>
          <p:cNvPr id="144" name="Picture 14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8605428" y="3518573"/>
            <a:ext cx="267644" cy="260797"/>
          </a:xfrm>
          <a:prstGeom prst="rect">
            <a:avLst/>
          </a:prstGeom>
          <a:noFill/>
        </p:spPr>
      </p:pic>
      <p:pic>
        <p:nvPicPr>
          <p:cNvPr id="145" name="Picture 14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8707310" y="3675355"/>
            <a:ext cx="262902" cy="294245"/>
          </a:xfrm>
          <a:prstGeom prst="rect">
            <a:avLst/>
          </a:prstGeom>
          <a:noFill/>
        </p:spPr>
      </p:pic>
      <p:pic>
        <p:nvPicPr>
          <p:cNvPr id="146" name="Picture 146"/>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8707310" y="3675355"/>
            <a:ext cx="185826" cy="147929"/>
          </a:xfrm>
          <a:prstGeom prst="rect">
            <a:avLst/>
          </a:prstGeom>
          <a:noFill/>
        </p:spPr>
      </p:pic>
      <p:pic>
        <p:nvPicPr>
          <p:cNvPr id="147" name="Picture 147"/>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8707310" y="3675355"/>
            <a:ext cx="158534" cy="104025"/>
          </a:xfrm>
          <a:prstGeom prst="rect">
            <a:avLst/>
          </a:prstGeom>
          <a:noFill/>
        </p:spPr>
      </p:pic>
      <p:pic>
        <p:nvPicPr>
          <p:cNvPr id="148" name="Picture 14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8731273" y="3675733"/>
            <a:ext cx="211535" cy="243096"/>
          </a:xfrm>
          <a:prstGeom prst="rect">
            <a:avLst/>
          </a:prstGeom>
          <a:noFill/>
        </p:spPr>
      </p:pic>
      <p:pic>
        <p:nvPicPr>
          <p:cNvPr id="149" name="Picture 14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a:xfrm>
            <a:off x="8336038" y="3691662"/>
            <a:ext cx="152400" cy="130924"/>
          </a:xfrm>
          <a:prstGeom prst="rect">
            <a:avLst/>
          </a:prstGeom>
          <a:noFill/>
        </p:spPr>
      </p:pic>
      <p:pic>
        <p:nvPicPr>
          <p:cNvPr id="150" name="Picture 15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a:xfrm>
            <a:off x="8373694" y="3516021"/>
            <a:ext cx="114744" cy="212801"/>
          </a:xfrm>
          <a:prstGeom prst="rect">
            <a:avLst/>
          </a:prstGeom>
          <a:noFill/>
        </p:spPr>
      </p:pic>
      <p:pic>
        <p:nvPicPr>
          <p:cNvPr id="151" name="Picture 151"/>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a:xfrm>
            <a:off x="8398408" y="3516021"/>
            <a:ext cx="90030" cy="163258"/>
          </a:xfrm>
          <a:prstGeom prst="rect">
            <a:avLst/>
          </a:prstGeom>
          <a:noFill/>
        </p:spPr>
      </p:pic>
      <p:pic>
        <p:nvPicPr>
          <p:cNvPr id="152" name="Picture 152"/>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a:xfrm>
            <a:off x="8170291" y="3516021"/>
            <a:ext cx="228803" cy="181178"/>
          </a:xfrm>
          <a:prstGeom prst="rect">
            <a:avLst/>
          </a:prstGeom>
          <a:noFill/>
        </p:spPr>
      </p:pic>
      <p:pic>
        <p:nvPicPr>
          <p:cNvPr id="153" name="Picture 153"/>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a:xfrm>
            <a:off x="8373694" y="3516021"/>
            <a:ext cx="41122" cy="32016"/>
          </a:xfrm>
          <a:prstGeom prst="rect">
            <a:avLst/>
          </a:prstGeom>
          <a:noFill/>
        </p:spPr>
      </p:pic>
      <p:pic>
        <p:nvPicPr>
          <p:cNvPr id="154" name="Picture 15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a:xfrm>
            <a:off x="8194099" y="3515311"/>
            <a:ext cx="269524" cy="259236"/>
          </a:xfrm>
          <a:prstGeom prst="rect">
            <a:avLst/>
          </a:prstGeom>
          <a:noFill/>
        </p:spPr>
      </p:pic>
      <p:pic>
        <p:nvPicPr>
          <p:cNvPr id="155" name="Picture 155"/>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a:xfrm>
            <a:off x="8094446" y="3671799"/>
            <a:ext cx="266992" cy="298348"/>
          </a:xfrm>
          <a:prstGeom prst="rect">
            <a:avLst/>
          </a:prstGeom>
          <a:noFill/>
        </p:spPr>
      </p:pic>
      <p:pic>
        <p:nvPicPr>
          <p:cNvPr id="156" name="Picture 156"/>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a:xfrm>
            <a:off x="8170291" y="3671799"/>
            <a:ext cx="191147" cy="150786"/>
          </a:xfrm>
          <a:prstGeom prst="rect">
            <a:avLst/>
          </a:prstGeom>
          <a:noFill/>
        </p:spPr>
      </p:pic>
      <p:pic>
        <p:nvPicPr>
          <p:cNvPr id="157" name="Picture 157"/>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a:xfrm>
            <a:off x="8202155" y="3671799"/>
            <a:ext cx="159283" cy="102755"/>
          </a:xfrm>
          <a:prstGeom prst="rect">
            <a:avLst/>
          </a:prstGeom>
          <a:noFill/>
        </p:spPr>
      </p:pic>
      <p:pic>
        <p:nvPicPr>
          <p:cNvPr id="158" name="Picture 158"/>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a:xfrm>
            <a:off x="8121454" y="3670982"/>
            <a:ext cx="216141" cy="247846"/>
          </a:xfrm>
          <a:prstGeom prst="rect">
            <a:avLst/>
          </a:prstGeom>
          <a:noFill/>
        </p:spPr>
      </p:pic>
      <p:pic>
        <p:nvPicPr>
          <p:cNvPr id="159" name="Picture 159"/>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a:xfrm>
            <a:off x="9513091" y="3385753"/>
            <a:ext cx="218478" cy="67505"/>
          </a:xfrm>
          <a:prstGeom prst="rect">
            <a:avLst/>
          </a:prstGeom>
          <a:noFill/>
        </p:spPr>
      </p:pic>
      <p:pic>
        <p:nvPicPr>
          <p:cNvPr id="160" name="Picture 160"/>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a:xfrm>
            <a:off x="9308359" y="3312937"/>
            <a:ext cx="424314" cy="78887"/>
          </a:xfrm>
          <a:prstGeom prst="rect">
            <a:avLst/>
          </a:prstGeom>
          <a:noFill/>
        </p:spPr>
      </p:pic>
      <p:pic>
        <p:nvPicPr>
          <p:cNvPr id="161" name="Picture 161"/>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a:xfrm>
            <a:off x="9111059" y="3974831"/>
            <a:ext cx="491329" cy="114159"/>
          </a:xfrm>
          <a:prstGeom prst="rect">
            <a:avLst/>
          </a:prstGeom>
          <a:noFill/>
        </p:spPr>
      </p:pic>
      <p:sp>
        <p:nvSpPr>
          <p:cNvPr id="162" name="Freeform 162"/>
          <p:cNvSpPr/>
          <p:nvPr/>
        </p:nvSpPr>
        <p:spPr>
          <a:xfrm flipV="1">
            <a:off x="8501363" y="3838567"/>
            <a:ext cx="75690" cy="75877"/>
          </a:xfrm>
          <a:custGeom>
            <a:avLst/>
            <a:gdLst/>
            <a:ahLst/>
            <a:cxnLst/>
            <a:rect l="0" t="0" r="0" b="0"/>
            <a:pathLst>
              <a:path w="225373" h="225386">
                <a:moveTo>
                  <a:pt x="11836" y="91249"/>
                </a:moveTo>
                <a:cubicBezTo>
                  <a:pt x="23672" y="35560"/>
                  <a:pt x="78422" y="0"/>
                  <a:pt x="134124" y="11836"/>
                </a:cubicBezTo>
                <a:cubicBezTo>
                  <a:pt x="189826" y="23685"/>
                  <a:pt x="225373" y="78435"/>
                  <a:pt x="213537" y="134124"/>
                </a:cubicBezTo>
                <a:cubicBezTo>
                  <a:pt x="201700" y="189826"/>
                  <a:pt x="146951" y="225386"/>
                  <a:pt x="91249" y="213537"/>
                </a:cubicBezTo>
                <a:cubicBezTo>
                  <a:pt x="35546" y="201700"/>
                  <a:pt x="0" y="146951"/>
                  <a:pt x="11836" y="91249"/>
                </a:cubicBezTo>
              </a:path>
            </a:pathLst>
          </a:custGeom>
          <a:solidFill>
            <a:srgbClr val="000000">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3" name="Freeform 163"/>
          <p:cNvSpPr/>
          <p:nvPr/>
        </p:nvSpPr>
        <p:spPr>
          <a:xfrm flipV="1">
            <a:off x="8539242" y="3812329"/>
            <a:ext cx="301180" cy="96011"/>
          </a:xfrm>
          <a:custGeom>
            <a:avLst/>
            <a:gdLst/>
            <a:ahLst/>
            <a:cxnLst/>
            <a:rect l="0" t="0" r="0" b="0"/>
            <a:pathLst>
              <a:path w="896785" h="285191">
                <a:moveTo>
                  <a:pt x="0" y="198031"/>
                </a:moveTo>
                <a:lnTo>
                  <a:pt x="896785" y="285191"/>
                </a:lnTo>
                <a:lnTo>
                  <a:pt x="42100" y="0"/>
                </a:lnTo>
                <a:close/>
                <a:moveTo>
                  <a:pt x="0" y="198031"/>
                </a:moveTo>
              </a:path>
            </a:pathLst>
          </a:custGeom>
          <a:solidFill>
            <a:srgbClr val="000000">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64" name="Picture 164"/>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a:xfrm>
            <a:off x="9091481" y="3635705"/>
            <a:ext cx="471618" cy="256949"/>
          </a:xfrm>
          <a:prstGeom prst="rect">
            <a:avLst/>
          </a:prstGeom>
          <a:noFill/>
        </p:spPr>
      </p:pic>
      <p:pic>
        <p:nvPicPr>
          <p:cNvPr id="165" name="Picture 165"/>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a:xfrm>
            <a:off x="9030294" y="3616668"/>
            <a:ext cx="43607" cy="77061"/>
          </a:xfrm>
          <a:prstGeom prst="rect">
            <a:avLst/>
          </a:prstGeom>
          <a:noFill/>
        </p:spPr>
      </p:pic>
      <p:pic>
        <p:nvPicPr>
          <p:cNvPr id="166" name="Picture 165"/>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a:xfrm>
            <a:off x="9030294" y="3703376"/>
            <a:ext cx="43607" cy="76548"/>
          </a:xfrm>
          <a:prstGeom prst="rect">
            <a:avLst/>
          </a:prstGeom>
          <a:noFill/>
        </p:spPr>
      </p:pic>
      <p:pic>
        <p:nvPicPr>
          <p:cNvPr id="167" name="Picture 165"/>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a:xfrm>
            <a:off x="9030294" y="3794701"/>
            <a:ext cx="43607" cy="76549"/>
          </a:xfrm>
          <a:prstGeom prst="rect">
            <a:avLst/>
          </a:prstGeom>
          <a:noFill/>
        </p:spPr>
      </p:pic>
      <p:sp>
        <p:nvSpPr>
          <p:cNvPr id="168" name="Freeform 168"/>
          <p:cNvSpPr/>
          <p:nvPr/>
        </p:nvSpPr>
        <p:spPr>
          <a:xfrm flipV="1">
            <a:off x="8137378" y="4174213"/>
            <a:ext cx="81555" cy="95869"/>
          </a:xfrm>
          <a:custGeom>
            <a:avLst/>
            <a:gdLst/>
            <a:ahLst/>
            <a:cxnLst/>
            <a:rect l="0" t="0" r="0" b="0"/>
            <a:pathLst>
              <a:path w="242836" h="284771">
                <a:moveTo>
                  <a:pt x="112242" y="113233"/>
                </a:moveTo>
                <a:lnTo>
                  <a:pt x="166534" y="113233"/>
                </a:lnTo>
                <a:lnTo>
                  <a:pt x="121614" y="239928"/>
                </a:lnTo>
                <a:lnTo>
                  <a:pt x="76302" y="113233"/>
                </a:lnTo>
                <a:lnTo>
                  <a:pt x="65418" y="81776"/>
                </a:lnTo>
                <a:lnTo>
                  <a:pt x="36932" y="229"/>
                </a:lnTo>
                <a:lnTo>
                  <a:pt x="0" y="229"/>
                </a:lnTo>
                <a:lnTo>
                  <a:pt x="103162" y="284771"/>
                </a:lnTo>
                <a:lnTo>
                  <a:pt x="140080" y="284771"/>
                </a:lnTo>
                <a:lnTo>
                  <a:pt x="242836" y="0"/>
                </a:lnTo>
                <a:lnTo>
                  <a:pt x="205904" y="0"/>
                </a:lnTo>
                <a:lnTo>
                  <a:pt x="177418" y="81547"/>
                </a:lnTo>
                <a:lnTo>
                  <a:pt x="101054" y="81547"/>
                </a:ln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9" name="Freeform 169"/>
          <p:cNvSpPr/>
          <p:nvPr/>
        </p:nvSpPr>
        <p:spPr>
          <a:xfrm flipV="1">
            <a:off x="8708798" y="4174213"/>
            <a:ext cx="81559" cy="95869"/>
          </a:xfrm>
          <a:custGeom>
            <a:avLst/>
            <a:gdLst/>
            <a:ahLst/>
            <a:cxnLst/>
            <a:rect l="0" t="0" r="0" b="0"/>
            <a:pathLst>
              <a:path w="242849" h="284771">
                <a:moveTo>
                  <a:pt x="112255" y="113233"/>
                </a:moveTo>
                <a:lnTo>
                  <a:pt x="166534" y="113233"/>
                </a:lnTo>
                <a:lnTo>
                  <a:pt x="121741" y="239928"/>
                </a:lnTo>
                <a:lnTo>
                  <a:pt x="76492" y="113233"/>
                </a:lnTo>
                <a:lnTo>
                  <a:pt x="65532" y="81776"/>
                </a:lnTo>
                <a:lnTo>
                  <a:pt x="37046" y="229"/>
                </a:lnTo>
                <a:lnTo>
                  <a:pt x="0" y="229"/>
                </a:lnTo>
                <a:lnTo>
                  <a:pt x="103162" y="284771"/>
                </a:lnTo>
                <a:lnTo>
                  <a:pt x="140093" y="284771"/>
                </a:lnTo>
                <a:lnTo>
                  <a:pt x="242849" y="0"/>
                </a:lnTo>
                <a:lnTo>
                  <a:pt x="205968" y="0"/>
                </a:lnTo>
                <a:lnTo>
                  <a:pt x="177431" y="81547"/>
                </a:lnTo>
                <a:lnTo>
                  <a:pt x="101067" y="81547"/>
                </a:ln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0" name="Freeform 170"/>
          <p:cNvSpPr/>
          <p:nvPr/>
        </p:nvSpPr>
        <p:spPr>
          <a:xfrm flipV="1">
            <a:off x="8848808" y="4174213"/>
            <a:ext cx="81555" cy="95869"/>
          </a:xfrm>
          <a:custGeom>
            <a:avLst/>
            <a:gdLst/>
            <a:ahLst/>
            <a:cxnLst/>
            <a:rect l="0" t="0" r="0" b="0"/>
            <a:pathLst>
              <a:path w="242836" h="284771">
                <a:moveTo>
                  <a:pt x="112242" y="113233"/>
                </a:moveTo>
                <a:lnTo>
                  <a:pt x="166470" y="113233"/>
                </a:lnTo>
                <a:lnTo>
                  <a:pt x="121627" y="239928"/>
                </a:lnTo>
                <a:lnTo>
                  <a:pt x="76314" y="113233"/>
                </a:lnTo>
                <a:lnTo>
                  <a:pt x="65418" y="81776"/>
                </a:lnTo>
                <a:lnTo>
                  <a:pt x="36868" y="229"/>
                </a:lnTo>
                <a:lnTo>
                  <a:pt x="0" y="229"/>
                </a:lnTo>
                <a:lnTo>
                  <a:pt x="103162" y="284771"/>
                </a:lnTo>
                <a:lnTo>
                  <a:pt x="140093" y="284771"/>
                </a:lnTo>
                <a:lnTo>
                  <a:pt x="242836" y="0"/>
                </a:lnTo>
                <a:lnTo>
                  <a:pt x="205790" y="0"/>
                </a:lnTo>
                <a:lnTo>
                  <a:pt x="177316" y="81547"/>
                </a:lnTo>
                <a:lnTo>
                  <a:pt x="100952" y="81547"/>
                </a:ln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1" name="Freeform 171"/>
          <p:cNvSpPr/>
          <p:nvPr/>
        </p:nvSpPr>
        <p:spPr>
          <a:xfrm flipV="1">
            <a:off x="8227128" y="4175295"/>
            <a:ext cx="60604" cy="96673"/>
          </a:xfrm>
          <a:custGeom>
            <a:avLst/>
            <a:gdLst/>
            <a:ahLst/>
            <a:cxnLst/>
            <a:rect l="0" t="0" r="0" b="0"/>
            <a:pathLst>
              <a:path w="180453" h="287159">
                <a:moveTo>
                  <a:pt x="164325" y="235445"/>
                </a:moveTo>
                <a:cubicBezTo>
                  <a:pt x="155207" y="241325"/>
                  <a:pt x="145428" y="246112"/>
                  <a:pt x="135204" y="249719"/>
                </a:cubicBezTo>
                <a:cubicBezTo>
                  <a:pt x="122784" y="253301"/>
                  <a:pt x="109969" y="255256"/>
                  <a:pt x="97054" y="255549"/>
                </a:cubicBezTo>
                <a:cubicBezTo>
                  <a:pt x="65596" y="255549"/>
                  <a:pt x="44222" y="240042"/>
                  <a:pt x="44222" y="216573"/>
                </a:cubicBezTo>
                <a:cubicBezTo>
                  <a:pt x="44222" y="196012"/>
                  <a:pt x="56337" y="185534"/>
                  <a:pt x="112548" y="155766"/>
                </a:cubicBezTo>
                <a:cubicBezTo>
                  <a:pt x="128054" y="147981"/>
                  <a:pt x="142685" y="138557"/>
                  <a:pt x="156172" y="127635"/>
                </a:cubicBezTo>
                <a:cubicBezTo>
                  <a:pt x="170268" y="114757"/>
                  <a:pt x="178066" y="96381"/>
                  <a:pt x="177545" y="77305"/>
                </a:cubicBezTo>
                <a:cubicBezTo>
                  <a:pt x="177545" y="29883"/>
                  <a:pt x="142596" y="127"/>
                  <a:pt x="86563" y="127"/>
                </a:cubicBezTo>
                <a:cubicBezTo>
                  <a:pt x="69164" y="0"/>
                  <a:pt x="51892" y="3137"/>
                  <a:pt x="35649" y="9386"/>
                </a:cubicBezTo>
                <a:cubicBezTo>
                  <a:pt x="23013" y="14808"/>
                  <a:pt x="11049" y="21679"/>
                  <a:pt x="0" y="29883"/>
                </a:cubicBezTo>
                <a:lnTo>
                  <a:pt x="17475" y="57150"/>
                </a:lnTo>
                <a:cubicBezTo>
                  <a:pt x="27305" y="49835"/>
                  <a:pt x="38011" y="43790"/>
                  <a:pt x="49340" y="39154"/>
                </a:cubicBezTo>
                <a:cubicBezTo>
                  <a:pt x="62078" y="34366"/>
                  <a:pt x="75578" y="31941"/>
                  <a:pt x="89180" y="31979"/>
                </a:cubicBezTo>
                <a:cubicBezTo>
                  <a:pt x="121920" y="31979"/>
                  <a:pt x="141605" y="47536"/>
                  <a:pt x="141605" y="73927"/>
                </a:cubicBezTo>
                <a:cubicBezTo>
                  <a:pt x="141935" y="80759"/>
                  <a:pt x="140500" y="87567"/>
                  <a:pt x="137414" y="93675"/>
                </a:cubicBezTo>
                <a:cubicBezTo>
                  <a:pt x="131839" y="103188"/>
                  <a:pt x="123787" y="111011"/>
                  <a:pt x="114110" y="116332"/>
                </a:cubicBezTo>
                <a:cubicBezTo>
                  <a:pt x="109512" y="118834"/>
                  <a:pt x="93955" y="126810"/>
                  <a:pt x="67983" y="141085"/>
                </a:cubicBezTo>
                <a:cubicBezTo>
                  <a:pt x="26454" y="163271"/>
                  <a:pt x="8865" y="185115"/>
                  <a:pt x="8865" y="213601"/>
                </a:cubicBezTo>
                <a:cubicBezTo>
                  <a:pt x="8865" y="257644"/>
                  <a:pt x="45327" y="286994"/>
                  <a:pt x="100254" y="286994"/>
                </a:cubicBezTo>
                <a:cubicBezTo>
                  <a:pt x="116040" y="287159"/>
                  <a:pt x="131750" y="284898"/>
                  <a:pt x="146850" y="280301"/>
                </a:cubicBezTo>
                <a:cubicBezTo>
                  <a:pt x="158699" y="276275"/>
                  <a:pt x="169989" y="270776"/>
                  <a:pt x="180453" y="263931"/>
                </a:cubicBezTo>
                <a:close/>
                <a:moveTo>
                  <a:pt x="164325" y="235445"/>
                </a:move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2" name="Freeform 172"/>
          <p:cNvSpPr/>
          <p:nvPr/>
        </p:nvSpPr>
        <p:spPr>
          <a:xfrm flipV="1">
            <a:off x="8302270" y="4175333"/>
            <a:ext cx="60604" cy="96686"/>
          </a:xfrm>
          <a:custGeom>
            <a:avLst/>
            <a:gdLst/>
            <a:ahLst/>
            <a:cxnLst/>
            <a:rect l="0" t="0" r="0" b="0"/>
            <a:pathLst>
              <a:path w="180453" h="287197">
                <a:moveTo>
                  <a:pt x="164553" y="235597"/>
                </a:moveTo>
                <a:cubicBezTo>
                  <a:pt x="155435" y="241477"/>
                  <a:pt x="145656" y="246264"/>
                  <a:pt x="135432" y="249871"/>
                </a:cubicBezTo>
                <a:cubicBezTo>
                  <a:pt x="123025" y="253415"/>
                  <a:pt x="110223" y="255332"/>
                  <a:pt x="97332" y="255574"/>
                </a:cubicBezTo>
                <a:cubicBezTo>
                  <a:pt x="65875" y="255574"/>
                  <a:pt x="44450" y="240080"/>
                  <a:pt x="44450" y="216611"/>
                </a:cubicBezTo>
                <a:cubicBezTo>
                  <a:pt x="44450" y="196050"/>
                  <a:pt x="56616" y="185559"/>
                  <a:pt x="112826" y="155803"/>
                </a:cubicBezTo>
                <a:cubicBezTo>
                  <a:pt x="128346" y="148018"/>
                  <a:pt x="142976" y="138582"/>
                  <a:pt x="156464" y="127660"/>
                </a:cubicBezTo>
                <a:cubicBezTo>
                  <a:pt x="170521" y="114770"/>
                  <a:pt x="178319" y="96418"/>
                  <a:pt x="177837" y="77343"/>
                </a:cubicBezTo>
                <a:cubicBezTo>
                  <a:pt x="177837" y="29921"/>
                  <a:pt x="142887" y="152"/>
                  <a:pt x="86855" y="152"/>
                </a:cubicBezTo>
                <a:cubicBezTo>
                  <a:pt x="69354" y="0"/>
                  <a:pt x="51981" y="3137"/>
                  <a:pt x="35649" y="9423"/>
                </a:cubicBezTo>
                <a:cubicBezTo>
                  <a:pt x="23012" y="14833"/>
                  <a:pt x="11049" y="21717"/>
                  <a:pt x="0" y="29921"/>
                </a:cubicBezTo>
                <a:lnTo>
                  <a:pt x="17475" y="57188"/>
                </a:lnTo>
                <a:cubicBezTo>
                  <a:pt x="27330" y="49885"/>
                  <a:pt x="38049" y="43840"/>
                  <a:pt x="49390" y="39179"/>
                </a:cubicBezTo>
                <a:cubicBezTo>
                  <a:pt x="62128" y="34404"/>
                  <a:pt x="75628" y="31978"/>
                  <a:pt x="89243" y="32016"/>
                </a:cubicBezTo>
                <a:cubicBezTo>
                  <a:pt x="121920" y="32016"/>
                  <a:pt x="141668" y="47574"/>
                  <a:pt x="141668" y="73965"/>
                </a:cubicBezTo>
                <a:cubicBezTo>
                  <a:pt x="141998" y="80797"/>
                  <a:pt x="140551" y="87592"/>
                  <a:pt x="137464" y="93700"/>
                </a:cubicBezTo>
                <a:cubicBezTo>
                  <a:pt x="131889" y="103225"/>
                  <a:pt x="123837" y="111049"/>
                  <a:pt x="114173" y="116370"/>
                </a:cubicBezTo>
                <a:cubicBezTo>
                  <a:pt x="109512" y="118872"/>
                  <a:pt x="94018" y="126847"/>
                  <a:pt x="68034" y="141122"/>
                </a:cubicBezTo>
                <a:cubicBezTo>
                  <a:pt x="26505" y="163309"/>
                  <a:pt x="8851" y="185153"/>
                  <a:pt x="8851" y="213639"/>
                </a:cubicBezTo>
                <a:cubicBezTo>
                  <a:pt x="8851" y="257669"/>
                  <a:pt x="45377" y="287032"/>
                  <a:pt x="100304" y="287032"/>
                </a:cubicBezTo>
                <a:cubicBezTo>
                  <a:pt x="116090" y="287197"/>
                  <a:pt x="131800" y="284936"/>
                  <a:pt x="146901" y="280339"/>
                </a:cubicBezTo>
                <a:cubicBezTo>
                  <a:pt x="158737" y="276313"/>
                  <a:pt x="170014" y="270814"/>
                  <a:pt x="180453" y="263968"/>
                </a:cubicBezTo>
                <a:close/>
                <a:moveTo>
                  <a:pt x="164553" y="235597"/>
                </a:move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3" name="Freeform 173"/>
          <p:cNvSpPr/>
          <p:nvPr/>
        </p:nvSpPr>
        <p:spPr>
          <a:xfrm flipV="1">
            <a:off x="8385822" y="4176898"/>
            <a:ext cx="53541" cy="93244"/>
          </a:xfrm>
          <a:custGeom>
            <a:avLst/>
            <a:gdLst/>
            <a:ahLst/>
            <a:cxnLst/>
            <a:rect l="0" t="0" r="0" b="0"/>
            <a:pathLst>
              <a:path w="159423" h="276973">
                <a:moveTo>
                  <a:pt x="0" y="177"/>
                </a:moveTo>
                <a:lnTo>
                  <a:pt x="0" y="276973"/>
                </a:lnTo>
                <a:lnTo>
                  <a:pt x="155587" y="276973"/>
                </a:lnTo>
                <a:lnTo>
                  <a:pt x="155587" y="247852"/>
                </a:lnTo>
                <a:lnTo>
                  <a:pt x="34429" y="247852"/>
                </a:lnTo>
                <a:lnTo>
                  <a:pt x="34429" y="155752"/>
                </a:lnTo>
                <a:lnTo>
                  <a:pt x="134670" y="155752"/>
                </a:lnTo>
                <a:lnTo>
                  <a:pt x="134670" y="126630"/>
                </a:lnTo>
                <a:lnTo>
                  <a:pt x="34429" y="126630"/>
                </a:lnTo>
                <a:lnTo>
                  <a:pt x="34429" y="29120"/>
                </a:lnTo>
                <a:lnTo>
                  <a:pt x="159423" y="29120"/>
                </a:lnTo>
                <a:lnTo>
                  <a:pt x="159423" y="0"/>
                </a:lnTo>
                <a:close/>
                <a:moveTo>
                  <a:pt x="0" y="177"/>
                </a:move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74" name="Picture 174"/>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a:xfrm>
            <a:off x="8449043" y="4164199"/>
            <a:ext cx="89216" cy="118585"/>
          </a:xfrm>
          <a:prstGeom prst="rect">
            <a:avLst/>
          </a:prstGeom>
          <a:noFill/>
        </p:spPr>
      </p:pic>
      <p:sp>
        <p:nvSpPr>
          <p:cNvPr id="175" name="Freeform 175"/>
          <p:cNvSpPr/>
          <p:nvPr/>
        </p:nvSpPr>
        <p:spPr>
          <a:xfrm flipV="1">
            <a:off x="8539780" y="4176898"/>
            <a:ext cx="72692" cy="98738"/>
          </a:xfrm>
          <a:custGeom>
            <a:avLst/>
            <a:gdLst/>
            <a:ahLst/>
            <a:cxnLst/>
            <a:rect l="0" t="0" r="0" b="0"/>
            <a:pathLst>
              <a:path w="216445" h="293292">
                <a:moveTo>
                  <a:pt x="184530" y="34086"/>
                </a:moveTo>
                <a:cubicBezTo>
                  <a:pt x="139522" y="0"/>
                  <a:pt x="77330" y="0"/>
                  <a:pt x="32321" y="34086"/>
                </a:cubicBezTo>
                <a:cubicBezTo>
                  <a:pt x="9029" y="52958"/>
                  <a:pt x="0" y="75208"/>
                  <a:pt x="0" y="111263"/>
                </a:cubicBezTo>
                <a:lnTo>
                  <a:pt x="0" y="293292"/>
                </a:lnTo>
                <a:lnTo>
                  <a:pt x="34429" y="293292"/>
                </a:lnTo>
                <a:lnTo>
                  <a:pt x="34429" y="121754"/>
                </a:lnTo>
                <a:cubicBezTo>
                  <a:pt x="34429" y="87387"/>
                  <a:pt x="36931" y="77710"/>
                  <a:pt x="50330" y="63029"/>
                </a:cubicBezTo>
                <a:cubicBezTo>
                  <a:pt x="82359" y="31191"/>
                  <a:pt x="134086" y="31191"/>
                  <a:pt x="166128" y="63029"/>
                </a:cubicBezTo>
                <a:cubicBezTo>
                  <a:pt x="179527" y="77710"/>
                  <a:pt x="182029" y="87387"/>
                  <a:pt x="182029" y="121754"/>
                </a:cubicBezTo>
                <a:lnTo>
                  <a:pt x="182029" y="293292"/>
                </a:lnTo>
                <a:lnTo>
                  <a:pt x="216445" y="293292"/>
                </a:lnTo>
                <a:lnTo>
                  <a:pt x="216445" y="111263"/>
                </a:lnTo>
                <a:cubicBezTo>
                  <a:pt x="216445" y="74103"/>
                  <a:pt x="207593" y="52958"/>
                  <a:pt x="184530" y="34086"/>
                </a:cubicBez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6" name="Freeform 176"/>
          <p:cNvSpPr/>
          <p:nvPr/>
        </p:nvSpPr>
        <p:spPr>
          <a:xfrm flipV="1">
            <a:off x="8782748" y="4176839"/>
            <a:ext cx="73532" cy="93244"/>
          </a:xfrm>
          <a:custGeom>
            <a:avLst/>
            <a:gdLst/>
            <a:ahLst/>
            <a:cxnLst/>
            <a:rect l="0" t="0" r="0" b="0"/>
            <a:pathLst>
              <a:path w="218947" h="276973">
                <a:moveTo>
                  <a:pt x="126682" y="247840"/>
                </a:moveTo>
                <a:lnTo>
                  <a:pt x="126682" y="0"/>
                </a:lnTo>
                <a:lnTo>
                  <a:pt x="92265" y="0"/>
                </a:lnTo>
                <a:lnTo>
                  <a:pt x="92265" y="247840"/>
                </a:lnTo>
                <a:lnTo>
                  <a:pt x="0" y="247840"/>
                </a:lnTo>
                <a:lnTo>
                  <a:pt x="0" y="276973"/>
                </a:lnTo>
                <a:lnTo>
                  <a:pt x="218947" y="276973"/>
                </a:lnTo>
                <a:lnTo>
                  <a:pt x="218947" y="247840"/>
                </a:lnTo>
                <a:close/>
                <a:moveTo>
                  <a:pt x="126682" y="247840"/>
                </a:move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7" name="Freeform 177"/>
          <p:cNvSpPr/>
          <p:nvPr/>
        </p:nvSpPr>
        <p:spPr>
          <a:xfrm flipV="1">
            <a:off x="8640780" y="4176898"/>
            <a:ext cx="62813" cy="93265"/>
          </a:xfrm>
          <a:custGeom>
            <a:avLst/>
            <a:gdLst/>
            <a:ahLst/>
            <a:cxnLst/>
            <a:rect l="0" t="0" r="0" b="0"/>
            <a:pathLst>
              <a:path w="187032" h="277037">
                <a:moveTo>
                  <a:pt x="105257" y="123964"/>
                </a:moveTo>
                <a:cubicBezTo>
                  <a:pt x="125818" y="128561"/>
                  <a:pt x="135889" y="133628"/>
                  <a:pt x="147192" y="144931"/>
                </a:cubicBezTo>
                <a:cubicBezTo>
                  <a:pt x="162813" y="159943"/>
                  <a:pt x="171614" y="180694"/>
                  <a:pt x="171538" y="202361"/>
                </a:cubicBezTo>
                <a:cubicBezTo>
                  <a:pt x="171690" y="222604"/>
                  <a:pt x="163765" y="242086"/>
                  <a:pt x="149529" y="256475"/>
                </a:cubicBezTo>
                <a:cubicBezTo>
                  <a:pt x="133628" y="272020"/>
                  <a:pt x="117664" y="277037"/>
                  <a:pt x="84112" y="277037"/>
                </a:cubicBezTo>
                <a:lnTo>
                  <a:pt x="0" y="277037"/>
                </a:lnTo>
                <a:lnTo>
                  <a:pt x="0" y="241"/>
                </a:lnTo>
                <a:lnTo>
                  <a:pt x="34366" y="241"/>
                </a:lnTo>
                <a:lnTo>
                  <a:pt x="34366" y="118948"/>
                </a:lnTo>
                <a:lnTo>
                  <a:pt x="34366" y="148068"/>
                </a:lnTo>
                <a:lnTo>
                  <a:pt x="34366" y="248081"/>
                </a:lnTo>
                <a:lnTo>
                  <a:pt x="79273" y="248081"/>
                </a:lnTo>
                <a:cubicBezTo>
                  <a:pt x="103975" y="248081"/>
                  <a:pt x="111137" y="246861"/>
                  <a:pt x="119531" y="240168"/>
                </a:cubicBezTo>
                <a:cubicBezTo>
                  <a:pt x="129602" y="232180"/>
                  <a:pt x="134619" y="219607"/>
                  <a:pt x="134619" y="201954"/>
                </a:cubicBezTo>
                <a:cubicBezTo>
                  <a:pt x="134619" y="166305"/>
                  <a:pt x="115747" y="147839"/>
                  <a:pt x="79273" y="147839"/>
                </a:cubicBezTo>
                <a:lnTo>
                  <a:pt x="71298" y="147839"/>
                </a:lnTo>
                <a:lnTo>
                  <a:pt x="71298" y="118719"/>
                </a:lnTo>
                <a:lnTo>
                  <a:pt x="147598" y="0"/>
                </a:lnTo>
                <a:lnTo>
                  <a:pt x="187032" y="0"/>
                </a:lnTo>
                <a:close/>
                <a:moveTo>
                  <a:pt x="105257" y="123964"/>
                </a:moveTo>
              </a:path>
            </a:pathLst>
          </a:custGeom>
          <a:solidFill>
            <a:srgbClr val="00814C">
              <a:alpha val="100000"/>
            </a:srgbClr>
          </a:solidFill>
          <a:ln w="4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8" name="Freeform 178"/>
          <p:cNvSpPr/>
          <p:nvPr/>
        </p:nvSpPr>
        <p:spPr>
          <a:xfrm>
            <a:off x="8376367" y="4564680"/>
            <a:ext cx="1141641" cy="460933"/>
          </a:xfrm>
          <a:custGeom>
            <a:avLst/>
            <a:gdLst/>
            <a:ahLst/>
            <a:cxnLst/>
            <a:rect l="0" t="0" r="0" b="0"/>
            <a:pathLst>
              <a:path w="1141641" h="460933">
                <a:moveTo>
                  <a:pt x="0" y="344982"/>
                </a:moveTo>
                <a:lnTo>
                  <a:pt x="556133" y="0"/>
                </a:lnTo>
                <a:lnTo>
                  <a:pt x="1141641" y="344982"/>
                </a:lnTo>
                <a:lnTo>
                  <a:pt x="570801" y="460933"/>
                </a:lnTo>
                <a:close/>
                <a:moveTo>
                  <a:pt x="0" y="344982"/>
                </a:moveTo>
              </a:path>
            </a:pathLst>
          </a:custGeom>
          <a:solidFill>
            <a:srgbClr val="9E782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9" name="Freeform 179"/>
          <p:cNvSpPr/>
          <p:nvPr/>
        </p:nvSpPr>
        <p:spPr>
          <a:xfrm>
            <a:off x="8430959" y="4510405"/>
            <a:ext cx="1041933" cy="1145387"/>
          </a:xfrm>
          <a:custGeom>
            <a:avLst/>
            <a:gdLst/>
            <a:ahLst/>
            <a:cxnLst/>
            <a:rect l="0" t="0" r="0" b="0"/>
            <a:pathLst>
              <a:path w="1041933" h="1145387">
                <a:moveTo>
                  <a:pt x="1030135" y="89611"/>
                </a:moveTo>
                <a:cubicBezTo>
                  <a:pt x="999109" y="82512"/>
                  <a:pt x="967499" y="74892"/>
                  <a:pt x="936867" y="67513"/>
                </a:cubicBezTo>
                <a:cubicBezTo>
                  <a:pt x="799097" y="34316"/>
                  <a:pt x="656705" y="0"/>
                  <a:pt x="516014" y="0"/>
                </a:cubicBezTo>
                <a:lnTo>
                  <a:pt x="514693" y="0"/>
                </a:lnTo>
                <a:cubicBezTo>
                  <a:pt x="373393" y="204"/>
                  <a:pt x="230340" y="35141"/>
                  <a:pt x="91999" y="68936"/>
                </a:cubicBezTo>
                <a:lnTo>
                  <a:pt x="66637" y="75146"/>
                </a:lnTo>
                <a:cubicBezTo>
                  <a:pt x="45238" y="80417"/>
                  <a:pt x="22479" y="86017"/>
                  <a:pt x="1512" y="90957"/>
                </a:cubicBezTo>
                <a:cubicBezTo>
                  <a:pt x="1423" y="93738"/>
                  <a:pt x="1334" y="96532"/>
                  <a:pt x="1245" y="99313"/>
                </a:cubicBezTo>
                <a:cubicBezTo>
                  <a:pt x="0" y="160362"/>
                  <a:pt x="1347" y="377786"/>
                  <a:pt x="70803" y="602817"/>
                </a:cubicBezTo>
                <a:cubicBezTo>
                  <a:pt x="108789" y="725919"/>
                  <a:pt x="161252" y="832205"/>
                  <a:pt x="226721" y="918717"/>
                </a:cubicBezTo>
                <a:cubicBezTo>
                  <a:pt x="304204" y="1021105"/>
                  <a:pt x="400838" y="1096771"/>
                  <a:pt x="513931" y="1143583"/>
                </a:cubicBezTo>
                <a:cubicBezTo>
                  <a:pt x="515379" y="1144193"/>
                  <a:pt x="516827" y="1144790"/>
                  <a:pt x="518287" y="1145387"/>
                </a:cubicBezTo>
                <a:cubicBezTo>
                  <a:pt x="519735" y="1144790"/>
                  <a:pt x="521196" y="1144193"/>
                  <a:pt x="522644" y="1143583"/>
                </a:cubicBezTo>
                <a:cubicBezTo>
                  <a:pt x="649085" y="1091298"/>
                  <a:pt x="754380" y="1004557"/>
                  <a:pt x="835622" y="885735"/>
                </a:cubicBezTo>
                <a:cubicBezTo>
                  <a:pt x="901967" y="788695"/>
                  <a:pt x="952577" y="670127"/>
                  <a:pt x="986054" y="533310"/>
                </a:cubicBezTo>
                <a:cubicBezTo>
                  <a:pt x="1041933" y="304977"/>
                  <a:pt x="1030706" y="99326"/>
                  <a:pt x="1030198" y="90690"/>
                </a:cubicBezTo>
                <a:cubicBezTo>
                  <a:pt x="1030173" y="90334"/>
                  <a:pt x="1030147" y="89966"/>
                  <a:pt x="1030135" y="89611"/>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80" name="Freeform 180"/>
          <p:cNvSpPr/>
          <p:nvPr/>
        </p:nvSpPr>
        <p:spPr>
          <a:xfrm>
            <a:off x="8430959" y="4510405"/>
            <a:ext cx="1041933" cy="1145387"/>
          </a:xfrm>
          <a:custGeom>
            <a:avLst/>
            <a:gdLst/>
            <a:ahLst/>
            <a:cxnLst/>
            <a:rect l="0" t="0" r="0" b="0"/>
            <a:pathLst>
              <a:path w="1041933" h="1145387">
                <a:moveTo>
                  <a:pt x="1030135" y="89611"/>
                </a:moveTo>
                <a:cubicBezTo>
                  <a:pt x="999109" y="82512"/>
                  <a:pt x="967499" y="74892"/>
                  <a:pt x="936867" y="67513"/>
                </a:cubicBezTo>
                <a:cubicBezTo>
                  <a:pt x="799097" y="34316"/>
                  <a:pt x="656705" y="0"/>
                  <a:pt x="516014" y="0"/>
                </a:cubicBezTo>
                <a:lnTo>
                  <a:pt x="514693" y="0"/>
                </a:lnTo>
                <a:cubicBezTo>
                  <a:pt x="373393" y="204"/>
                  <a:pt x="230340" y="35141"/>
                  <a:pt x="91999" y="68936"/>
                </a:cubicBezTo>
                <a:lnTo>
                  <a:pt x="66637" y="75146"/>
                </a:lnTo>
                <a:cubicBezTo>
                  <a:pt x="45238" y="80417"/>
                  <a:pt x="22479" y="86017"/>
                  <a:pt x="1512" y="90957"/>
                </a:cubicBezTo>
                <a:cubicBezTo>
                  <a:pt x="1423" y="93738"/>
                  <a:pt x="1334" y="96532"/>
                  <a:pt x="1245" y="99313"/>
                </a:cubicBezTo>
                <a:cubicBezTo>
                  <a:pt x="0" y="160362"/>
                  <a:pt x="1347" y="377786"/>
                  <a:pt x="70803" y="602817"/>
                </a:cubicBezTo>
                <a:cubicBezTo>
                  <a:pt x="108789" y="725919"/>
                  <a:pt x="161252" y="832205"/>
                  <a:pt x="226721" y="918717"/>
                </a:cubicBezTo>
                <a:cubicBezTo>
                  <a:pt x="304204" y="1021105"/>
                  <a:pt x="400838" y="1096771"/>
                  <a:pt x="513931" y="1143583"/>
                </a:cubicBezTo>
                <a:cubicBezTo>
                  <a:pt x="515379" y="1144193"/>
                  <a:pt x="516827" y="1144790"/>
                  <a:pt x="518287" y="1145387"/>
                </a:cubicBezTo>
                <a:cubicBezTo>
                  <a:pt x="519735" y="1144790"/>
                  <a:pt x="521196" y="1144193"/>
                  <a:pt x="522644" y="1143583"/>
                </a:cubicBezTo>
                <a:cubicBezTo>
                  <a:pt x="649085" y="1091298"/>
                  <a:pt x="754380" y="1004557"/>
                  <a:pt x="835622" y="885735"/>
                </a:cubicBezTo>
                <a:cubicBezTo>
                  <a:pt x="901967" y="788695"/>
                  <a:pt x="952577" y="670127"/>
                  <a:pt x="986054" y="533310"/>
                </a:cubicBezTo>
                <a:cubicBezTo>
                  <a:pt x="1041933" y="304977"/>
                  <a:pt x="1030706" y="99326"/>
                  <a:pt x="1030198" y="90690"/>
                </a:cubicBezTo>
                <a:cubicBezTo>
                  <a:pt x="1030173" y="90334"/>
                  <a:pt x="1030147" y="89966"/>
                  <a:pt x="1030135" y="89611"/>
                </a:cubicBezTo>
                <a:close/>
                <a:moveTo>
                  <a:pt x="1030135" y="89611"/>
                </a:moveTo>
              </a:path>
            </a:pathLst>
          </a:custGeom>
          <a:noFill/>
          <a:ln w="36677" cap="flat" cmpd="sng">
            <a:solidFill>
              <a:srgbClr val="0D334E">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81" name="Freeform 181"/>
          <p:cNvSpPr/>
          <p:nvPr/>
        </p:nvSpPr>
        <p:spPr>
          <a:xfrm>
            <a:off x="8376373" y="4909655"/>
            <a:ext cx="1141642" cy="189078"/>
          </a:xfrm>
          <a:custGeom>
            <a:avLst/>
            <a:gdLst/>
            <a:ahLst/>
            <a:cxnLst/>
            <a:rect l="0" t="0" r="0" b="0"/>
            <a:pathLst>
              <a:path w="1141642" h="189078">
                <a:moveTo>
                  <a:pt x="0" y="189078"/>
                </a:moveTo>
                <a:lnTo>
                  <a:pt x="1141642" y="189078"/>
                </a:lnTo>
                <a:lnTo>
                  <a:pt x="1141642" y="0"/>
                </a:lnTo>
                <a:lnTo>
                  <a:pt x="0" y="0"/>
                </a:lnTo>
                <a:lnTo>
                  <a:pt x="0" y="189078"/>
                </a:lnTo>
                <a:close/>
              </a:path>
            </a:pathLst>
          </a:custGeom>
          <a:solidFill>
            <a:srgbClr val="D69F3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82" name="Picture 182"/>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a:xfrm>
            <a:off x="8752823" y="5006636"/>
            <a:ext cx="387387" cy="75095"/>
          </a:xfrm>
          <a:prstGeom prst="rect">
            <a:avLst/>
          </a:prstGeom>
          <a:noFill/>
        </p:spPr>
      </p:pic>
      <p:pic>
        <p:nvPicPr>
          <p:cNvPr id="183" name="Picture 183"/>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a:xfrm>
            <a:off x="8557096" y="4939900"/>
            <a:ext cx="779309" cy="65747"/>
          </a:xfrm>
          <a:prstGeom prst="rect">
            <a:avLst/>
          </a:prstGeom>
          <a:noFill/>
        </p:spPr>
      </p:pic>
      <p:sp>
        <p:nvSpPr>
          <p:cNvPr id="184" name="Freeform 184"/>
          <p:cNvSpPr/>
          <p:nvPr/>
        </p:nvSpPr>
        <p:spPr>
          <a:xfrm>
            <a:off x="9186450" y="4650138"/>
            <a:ext cx="62521" cy="75158"/>
          </a:xfrm>
          <a:custGeom>
            <a:avLst/>
            <a:gdLst/>
            <a:ahLst/>
            <a:cxnLst/>
            <a:rect l="0" t="0" r="0" b="0"/>
            <a:pathLst>
              <a:path w="62521" h="75158">
                <a:moveTo>
                  <a:pt x="21729" y="75158"/>
                </a:moveTo>
                <a:lnTo>
                  <a:pt x="21729" y="17018"/>
                </a:lnTo>
                <a:lnTo>
                  <a:pt x="0" y="17018"/>
                </a:lnTo>
                <a:lnTo>
                  <a:pt x="0" y="0"/>
                </a:lnTo>
                <a:lnTo>
                  <a:pt x="62521" y="0"/>
                </a:lnTo>
                <a:lnTo>
                  <a:pt x="62521" y="17018"/>
                </a:lnTo>
                <a:lnTo>
                  <a:pt x="40829" y="17018"/>
                </a:lnTo>
                <a:lnTo>
                  <a:pt x="40829" y="75158"/>
                </a:lnTo>
                <a:close/>
                <a:moveTo>
                  <a:pt x="21729" y="75158"/>
                </a:moveTo>
              </a:path>
            </a:pathLst>
          </a:custGeom>
          <a:solidFill>
            <a:srgbClr val="1E1E1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85" name="Freeform 185"/>
          <p:cNvSpPr/>
          <p:nvPr/>
        </p:nvSpPr>
        <p:spPr>
          <a:xfrm>
            <a:off x="9146137" y="4650138"/>
            <a:ext cx="50660" cy="75158"/>
          </a:xfrm>
          <a:custGeom>
            <a:avLst/>
            <a:gdLst/>
            <a:ahLst/>
            <a:cxnLst/>
            <a:rect l="0" t="0" r="0" b="0"/>
            <a:pathLst>
              <a:path w="50660" h="75158">
                <a:moveTo>
                  <a:pt x="0" y="75158"/>
                </a:moveTo>
                <a:lnTo>
                  <a:pt x="0" y="0"/>
                </a:lnTo>
                <a:lnTo>
                  <a:pt x="19100" y="0"/>
                </a:lnTo>
                <a:lnTo>
                  <a:pt x="19100" y="58140"/>
                </a:lnTo>
                <a:lnTo>
                  <a:pt x="50660" y="58140"/>
                </a:lnTo>
                <a:lnTo>
                  <a:pt x="50660" y="75158"/>
                </a:lnTo>
                <a:close/>
                <a:moveTo>
                  <a:pt x="0" y="75158"/>
                </a:moveTo>
              </a:path>
            </a:pathLst>
          </a:custGeom>
          <a:solidFill>
            <a:srgbClr val="1E1E1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86" name="Picture 186"/>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a:xfrm>
            <a:off x="9050826" y="4635812"/>
            <a:ext cx="98514" cy="103809"/>
          </a:xfrm>
          <a:prstGeom prst="rect">
            <a:avLst/>
          </a:prstGeom>
          <a:noFill/>
        </p:spPr>
      </p:pic>
      <p:sp>
        <p:nvSpPr>
          <p:cNvPr id="187" name="Freeform 187"/>
          <p:cNvSpPr/>
          <p:nvPr/>
        </p:nvSpPr>
        <p:spPr>
          <a:xfrm>
            <a:off x="8947864" y="4650138"/>
            <a:ext cx="115582" cy="75158"/>
          </a:xfrm>
          <a:custGeom>
            <a:avLst/>
            <a:gdLst/>
            <a:ahLst/>
            <a:cxnLst/>
            <a:rect l="0" t="0" r="0" b="0"/>
            <a:pathLst>
              <a:path w="115582" h="75158">
                <a:moveTo>
                  <a:pt x="71691" y="75158"/>
                </a:moveTo>
                <a:lnTo>
                  <a:pt x="57798" y="27622"/>
                </a:lnTo>
                <a:lnTo>
                  <a:pt x="43891" y="75158"/>
                </a:lnTo>
                <a:lnTo>
                  <a:pt x="21107" y="75158"/>
                </a:lnTo>
                <a:lnTo>
                  <a:pt x="0" y="0"/>
                </a:lnTo>
                <a:lnTo>
                  <a:pt x="19710" y="0"/>
                </a:lnTo>
                <a:lnTo>
                  <a:pt x="33376" y="52794"/>
                </a:lnTo>
                <a:lnTo>
                  <a:pt x="47714" y="0"/>
                </a:lnTo>
                <a:lnTo>
                  <a:pt x="68135" y="0"/>
                </a:lnTo>
                <a:lnTo>
                  <a:pt x="82486" y="52895"/>
                </a:lnTo>
                <a:lnTo>
                  <a:pt x="96138" y="0"/>
                </a:lnTo>
                <a:lnTo>
                  <a:pt x="115582" y="0"/>
                </a:lnTo>
                <a:lnTo>
                  <a:pt x="94487" y="75158"/>
                </a:lnTo>
                <a:close/>
                <a:moveTo>
                  <a:pt x="71691" y="75158"/>
                </a:moveTo>
              </a:path>
            </a:pathLst>
          </a:custGeom>
          <a:solidFill>
            <a:srgbClr val="1E1E1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88" name="Freeform 188"/>
          <p:cNvSpPr/>
          <p:nvPr/>
        </p:nvSpPr>
        <p:spPr>
          <a:xfrm>
            <a:off x="8755355" y="4650143"/>
            <a:ext cx="57543" cy="75158"/>
          </a:xfrm>
          <a:custGeom>
            <a:avLst/>
            <a:gdLst/>
            <a:ahLst/>
            <a:cxnLst/>
            <a:rect l="0" t="0" r="0" b="0"/>
            <a:pathLst>
              <a:path w="57543" h="75158">
                <a:moveTo>
                  <a:pt x="57543" y="58699"/>
                </a:moveTo>
                <a:lnTo>
                  <a:pt x="19088" y="58699"/>
                </a:lnTo>
                <a:lnTo>
                  <a:pt x="19088" y="45403"/>
                </a:lnTo>
                <a:lnTo>
                  <a:pt x="55016" y="45403"/>
                </a:lnTo>
                <a:lnTo>
                  <a:pt x="55016" y="28994"/>
                </a:lnTo>
                <a:lnTo>
                  <a:pt x="19088" y="28994"/>
                </a:lnTo>
                <a:lnTo>
                  <a:pt x="19088" y="16459"/>
                </a:lnTo>
                <a:lnTo>
                  <a:pt x="57328" y="16459"/>
                </a:lnTo>
                <a:lnTo>
                  <a:pt x="57328" y="0"/>
                </a:lnTo>
                <a:lnTo>
                  <a:pt x="0" y="0"/>
                </a:lnTo>
                <a:lnTo>
                  <a:pt x="0" y="75158"/>
                </a:lnTo>
                <a:lnTo>
                  <a:pt x="57543" y="75158"/>
                </a:lnTo>
                <a:close/>
                <a:moveTo>
                  <a:pt x="57543" y="58699"/>
                </a:moveTo>
              </a:path>
            </a:pathLst>
          </a:custGeom>
          <a:solidFill>
            <a:srgbClr val="1E1E1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89" name="Freeform 189"/>
          <p:cNvSpPr/>
          <p:nvPr/>
        </p:nvSpPr>
        <p:spPr>
          <a:xfrm>
            <a:off x="8724248" y="4650142"/>
            <a:ext cx="19342" cy="75158"/>
          </a:xfrm>
          <a:custGeom>
            <a:avLst/>
            <a:gdLst/>
            <a:ahLst/>
            <a:cxnLst/>
            <a:rect l="0" t="0" r="0" b="0"/>
            <a:pathLst>
              <a:path w="19342" h="75158">
                <a:moveTo>
                  <a:pt x="19342" y="0"/>
                </a:moveTo>
                <a:lnTo>
                  <a:pt x="9678" y="0"/>
                </a:lnTo>
                <a:lnTo>
                  <a:pt x="0" y="0"/>
                </a:lnTo>
                <a:lnTo>
                  <a:pt x="0" y="75158"/>
                </a:lnTo>
                <a:lnTo>
                  <a:pt x="19342" y="75158"/>
                </a:lnTo>
                <a:close/>
                <a:moveTo>
                  <a:pt x="19342" y="0"/>
                </a:moveTo>
              </a:path>
            </a:pathLst>
          </a:custGeom>
          <a:solidFill>
            <a:srgbClr val="1E1E1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90" name="Picture 190"/>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a:xfrm>
            <a:off x="8632712" y="4637445"/>
            <a:ext cx="95390" cy="100558"/>
          </a:xfrm>
          <a:prstGeom prst="rect">
            <a:avLst/>
          </a:prstGeom>
          <a:noFill/>
        </p:spPr>
      </p:pic>
      <p:pic>
        <p:nvPicPr>
          <p:cNvPr id="191" name="Picture 191"/>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a:xfrm>
            <a:off x="8817749" y="4621911"/>
            <a:ext cx="132118" cy="129819"/>
          </a:xfrm>
          <a:prstGeom prst="rect">
            <a:avLst/>
          </a:prstGeom>
          <a:noFill/>
        </p:spPr>
      </p:pic>
      <p:pic>
        <p:nvPicPr>
          <p:cNvPr id="192" name="Picture 192"/>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a:xfrm>
            <a:off x="8867415" y="5143265"/>
            <a:ext cx="157886" cy="48590"/>
          </a:xfrm>
          <a:prstGeom prst="rect">
            <a:avLst/>
          </a:prstGeom>
          <a:noFill/>
        </p:spPr>
      </p:pic>
      <p:pic>
        <p:nvPicPr>
          <p:cNvPr id="193" name="Picture 193"/>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a:xfrm>
            <a:off x="8813675" y="5268687"/>
            <a:ext cx="266814" cy="74879"/>
          </a:xfrm>
          <a:prstGeom prst="rect">
            <a:avLst/>
          </a:prstGeom>
          <a:noFill/>
        </p:spPr>
      </p:pic>
      <p:pic>
        <p:nvPicPr>
          <p:cNvPr id="194" name="Picture 194"/>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a:xfrm>
            <a:off x="8801151" y="5206231"/>
            <a:ext cx="292760" cy="62395"/>
          </a:xfrm>
          <a:prstGeom prst="rect">
            <a:avLst/>
          </a:prstGeom>
          <a:noFill/>
        </p:spPr>
      </p:pic>
      <p:pic>
        <p:nvPicPr>
          <p:cNvPr id="195" name="Picture 195"/>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a:xfrm>
            <a:off x="8775700" y="5426405"/>
            <a:ext cx="340503" cy="81267"/>
          </a:xfrm>
          <a:prstGeom prst="rect">
            <a:avLst/>
          </a:prstGeom>
          <a:noFill/>
        </p:spPr>
      </p:pic>
      <p:pic>
        <p:nvPicPr>
          <p:cNvPr id="196" name="Picture 196"/>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a:xfrm>
            <a:off x="8894533" y="5387086"/>
            <a:ext cx="106756" cy="45224"/>
          </a:xfrm>
          <a:prstGeom prst="rect">
            <a:avLst/>
          </a:prstGeom>
          <a:noFill/>
        </p:spPr>
      </p:pic>
      <p:pic>
        <p:nvPicPr>
          <p:cNvPr id="197" name="Picture 197"/>
          <p:cNvPicPr>
            <a:picLocks noChangeArrowheads="1"/>
          </p:cNvPicPr>
          <p:nvPr/>
        </p:nvPicPr>
        <p:blipFill>
          <a:blip r:embed="rId48">
            <a:extLst>
              <a:ext uri="{28A0092B-C50C-407E-A947-70E740481C1C}">
                <a14:useLocalDpi xmlns:a14="http://schemas.microsoft.com/office/drawing/2010/main" val="0"/>
              </a:ext>
            </a:extLst>
          </a:blip>
          <a:srcRect/>
          <a:stretch>
            <a:fillRect/>
          </a:stretch>
        </p:blipFill>
        <p:spPr>
          <a:xfrm>
            <a:off x="8613781" y="4811417"/>
            <a:ext cx="665124" cy="56476"/>
          </a:xfrm>
          <a:prstGeom prst="rect">
            <a:avLst/>
          </a:prstGeom>
          <a:noFill/>
        </p:spPr>
      </p:pic>
      <p:pic>
        <p:nvPicPr>
          <p:cNvPr id="198" name="Picture 198"/>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a:xfrm>
            <a:off x="8696547" y="4770454"/>
            <a:ext cx="500735" cy="57264"/>
          </a:xfrm>
          <a:prstGeom prst="rect">
            <a:avLst/>
          </a:prstGeom>
          <a:noFill/>
        </p:spPr>
      </p:pic>
      <p:pic>
        <p:nvPicPr>
          <p:cNvPr id="199" name="Picture 199">
            <a:hlinkClick r:id="" action="ppaction://noaction"/>
          </p:cNvPr>
          <p:cNvPicPr>
            <a:picLocks noChangeArrowheads="1"/>
          </p:cNvPicPr>
          <p:nvPr/>
        </p:nvPicPr>
        <p:blipFill>
          <a:blip r:embed="rId50">
            <a:extLst>
              <a:ext uri="{28A0092B-C50C-407E-A947-70E740481C1C}">
                <a14:useLocalDpi xmlns:a14="http://schemas.microsoft.com/office/drawing/2010/main" val="0"/>
              </a:ext>
            </a:extLst>
          </a:blip>
          <a:srcRect/>
          <a:stretch>
            <a:fillRect/>
          </a:stretch>
        </p:blipFill>
        <p:spPr>
          <a:xfrm>
            <a:off x="8078596" y="5832044"/>
            <a:ext cx="736815" cy="1202524"/>
          </a:xfrm>
          <a:prstGeom prst="rect">
            <a:avLst/>
          </a:prstGeom>
          <a:noFill/>
        </p:spPr>
      </p:pic>
      <p:sp>
        <p:nvSpPr>
          <p:cNvPr id="200" name="Freeform 200">
            <a:hlinkClick r:id="" action="ppaction://noaction"/>
          </p:cNvPr>
          <p:cNvSpPr/>
          <p:nvPr/>
        </p:nvSpPr>
        <p:spPr>
          <a:xfrm>
            <a:off x="8091297" y="5844744"/>
            <a:ext cx="711416" cy="1177124"/>
          </a:xfrm>
          <a:custGeom>
            <a:avLst/>
            <a:gdLst/>
            <a:ahLst/>
            <a:cxnLst/>
            <a:rect l="0" t="0" r="0" b="0"/>
            <a:pathLst>
              <a:path w="711416" h="1177124">
                <a:moveTo>
                  <a:pt x="711416" y="1177124"/>
                </a:moveTo>
                <a:lnTo>
                  <a:pt x="0" y="1177124"/>
                </a:lnTo>
                <a:lnTo>
                  <a:pt x="0" y="0"/>
                </a:lnTo>
                <a:lnTo>
                  <a:pt x="711416" y="0"/>
                </a:lnTo>
                <a:lnTo>
                  <a:pt x="711416" y="1177124"/>
                </a:lnTo>
                <a:close/>
              </a:path>
            </a:pathLst>
          </a:custGeom>
          <a:noFill/>
          <a:ln w="5080" cap="flat" cmpd="sng">
            <a:solidFill>
              <a:srgbClr val="DADADA">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01" name="Picture 201"/>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a:xfrm>
            <a:off x="8329176" y="6885202"/>
            <a:ext cx="194208" cy="69557"/>
          </a:xfrm>
          <a:prstGeom prst="rect">
            <a:avLst/>
          </a:prstGeom>
          <a:noFill/>
        </p:spPr>
      </p:pic>
      <p:sp>
        <p:nvSpPr>
          <p:cNvPr id="202" name="Freeform 202"/>
          <p:cNvSpPr/>
          <p:nvPr/>
        </p:nvSpPr>
        <p:spPr>
          <a:xfrm>
            <a:off x="8418598" y="6897902"/>
            <a:ext cx="164007" cy="94080"/>
          </a:xfrm>
          <a:custGeom>
            <a:avLst/>
            <a:gdLst/>
            <a:ahLst/>
            <a:cxnLst/>
            <a:rect l="0" t="0" r="0" b="0"/>
            <a:pathLst>
              <a:path w="164007" h="94080">
                <a:moveTo>
                  <a:pt x="0" y="60845"/>
                </a:moveTo>
                <a:cubicBezTo>
                  <a:pt x="53479" y="71512"/>
                  <a:pt x="114668" y="68769"/>
                  <a:pt x="136207" y="18059"/>
                </a:cubicBezTo>
                <a:lnTo>
                  <a:pt x="111353" y="18059"/>
                </a:lnTo>
                <a:lnTo>
                  <a:pt x="164007" y="0"/>
                </a:lnTo>
                <a:cubicBezTo>
                  <a:pt x="153860" y="32004"/>
                  <a:pt x="121005" y="94080"/>
                  <a:pt x="0" y="60845"/>
                </a:cubicBezTo>
              </a:path>
            </a:pathLst>
          </a:custGeom>
          <a:solidFill>
            <a:srgbClr val="FFDC0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3" name="Freeform 203"/>
          <p:cNvSpPr/>
          <p:nvPr/>
        </p:nvSpPr>
        <p:spPr>
          <a:xfrm>
            <a:off x="8138938" y="5987919"/>
            <a:ext cx="613435" cy="0"/>
          </a:xfrm>
          <a:custGeom>
            <a:avLst/>
            <a:gdLst/>
            <a:ahLst/>
            <a:cxnLst/>
            <a:rect l="0" t="0" r="0" b="0"/>
            <a:pathLst>
              <a:path w="613435">
                <a:moveTo>
                  <a:pt x="0" y="0"/>
                </a:moveTo>
                <a:lnTo>
                  <a:pt x="204038" y="0"/>
                </a:lnTo>
                <a:moveTo>
                  <a:pt x="409397" y="0"/>
                </a:moveTo>
                <a:lnTo>
                  <a:pt x="613435" y="0"/>
                </a:lnTo>
              </a:path>
            </a:pathLst>
          </a:custGeom>
          <a:noFill/>
          <a:ln w="5080" cap="flat" cmpd="sng">
            <a:solidFill>
              <a:srgbClr val="1D1E1C">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4" name="Freeform 204"/>
          <p:cNvSpPr/>
          <p:nvPr/>
        </p:nvSpPr>
        <p:spPr>
          <a:xfrm>
            <a:off x="8138938" y="6252369"/>
            <a:ext cx="613435" cy="215772"/>
          </a:xfrm>
          <a:custGeom>
            <a:avLst/>
            <a:gdLst/>
            <a:ahLst/>
            <a:cxnLst/>
            <a:rect l="0" t="0" r="0" b="0"/>
            <a:pathLst>
              <a:path w="613435" h="215772">
                <a:moveTo>
                  <a:pt x="0" y="0"/>
                </a:moveTo>
                <a:lnTo>
                  <a:pt x="132397" y="0"/>
                </a:lnTo>
                <a:moveTo>
                  <a:pt x="484797" y="0"/>
                </a:moveTo>
                <a:lnTo>
                  <a:pt x="613435" y="0"/>
                </a:lnTo>
                <a:moveTo>
                  <a:pt x="0" y="215772"/>
                </a:moveTo>
                <a:lnTo>
                  <a:pt x="141401" y="215772"/>
                </a:lnTo>
                <a:moveTo>
                  <a:pt x="484797" y="215772"/>
                </a:moveTo>
                <a:lnTo>
                  <a:pt x="613435" y="215772"/>
                </a:lnTo>
              </a:path>
            </a:pathLst>
          </a:custGeom>
          <a:noFill/>
          <a:ln w="5080" cap="flat" cmpd="sng">
            <a:solidFill>
              <a:srgbClr val="1D1E1C">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5" name="Freeform 205"/>
          <p:cNvSpPr/>
          <p:nvPr/>
        </p:nvSpPr>
        <p:spPr>
          <a:xfrm>
            <a:off x="8137081" y="6704574"/>
            <a:ext cx="613435" cy="0"/>
          </a:xfrm>
          <a:custGeom>
            <a:avLst/>
            <a:gdLst/>
            <a:ahLst/>
            <a:cxnLst/>
            <a:rect l="0" t="0" r="0" b="0"/>
            <a:pathLst>
              <a:path w="613435">
                <a:moveTo>
                  <a:pt x="0" y="0"/>
                </a:moveTo>
                <a:lnTo>
                  <a:pt x="613435" y="0"/>
                </a:lnTo>
              </a:path>
            </a:pathLst>
          </a:custGeom>
          <a:noFill/>
          <a:ln w="5080" cap="flat" cmpd="sng">
            <a:solidFill>
              <a:srgbClr val="1D1E1C">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6" name="Freeform 206"/>
          <p:cNvSpPr/>
          <p:nvPr/>
        </p:nvSpPr>
        <p:spPr>
          <a:xfrm>
            <a:off x="8140284" y="6252369"/>
            <a:ext cx="613435" cy="0"/>
          </a:xfrm>
          <a:custGeom>
            <a:avLst/>
            <a:gdLst/>
            <a:ahLst/>
            <a:cxnLst/>
            <a:rect l="0" t="0" r="0" b="0"/>
            <a:pathLst>
              <a:path w="613435">
                <a:moveTo>
                  <a:pt x="0" y="0"/>
                </a:moveTo>
                <a:lnTo>
                  <a:pt x="613435" y="0"/>
                </a:lnTo>
              </a:path>
            </a:pathLst>
          </a:custGeom>
          <a:noFill/>
          <a:ln w="5080" cap="flat" cmpd="sng">
            <a:solidFill>
              <a:srgbClr val="1D1E1C">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7" name="Freeform 207">
            <a:hlinkClick r:id="" action="ppaction://noaction"/>
          </p:cNvPr>
          <p:cNvSpPr/>
          <p:nvPr/>
        </p:nvSpPr>
        <p:spPr>
          <a:xfrm>
            <a:off x="8088756" y="5842204"/>
            <a:ext cx="716496" cy="1182204"/>
          </a:xfrm>
          <a:custGeom>
            <a:avLst/>
            <a:gdLst/>
            <a:ahLst/>
            <a:cxnLst/>
            <a:rect l="0" t="0" r="0" b="0"/>
            <a:pathLst>
              <a:path w="716496" h="1182204">
                <a:moveTo>
                  <a:pt x="0" y="1182204"/>
                </a:moveTo>
                <a:lnTo>
                  <a:pt x="716496" y="1182204"/>
                </a:lnTo>
                <a:lnTo>
                  <a:pt x="716496" y="0"/>
                </a:lnTo>
                <a:lnTo>
                  <a:pt x="0" y="0"/>
                </a:lnTo>
                <a:lnTo>
                  <a:pt x="0" y="1182204"/>
                </a:lnTo>
                <a:close/>
              </a:path>
            </a:pathLst>
          </a:custGeom>
          <a:noFill/>
          <a:ln w="2717" cap="flat" cmpd="sng">
            <a:solidFill>
              <a:srgbClr val="00000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8" name="Freeform 208"/>
          <p:cNvSpPr/>
          <p:nvPr/>
        </p:nvSpPr>
        <p:spPr>
          <a:xfrm>
            <a:off x="8975293" y="5840908"/>
            <a:ext cx="829297" cy="1184681"/>
          </a:xfrm>
          <a:custGeom>
            <a:avLst/>
            <a:gdLst/>
            <a:ahLst/>
            <a:cxnLst/>
            <a:rect l="0" t="0" r="0" b="0"/>
            <a:pathLst>
              <a:path w="829297" h="1184681">
                <a:moveTo>
                  <a:pt x="0" y="1184681"/>
                </a:moveTo>
                <a:lnTo>
                  <a:pt x="829297" y="1184681"/>
                </a:lnTo>
                <a:lnTo>
                  <a:pt x="829297" y="0"/>
                </a:lnTo>
                <a:lnTo>
                  <a:pt x="0" y="0"/>
                </a:lnTo>
                <a:lnTo>
                  <a:pt x="0" y="1184681"/>
                </a:lnTo>
                <a:close/>
              </a:path>
            </a:pathLst>
          </a:custGeom>
          <a:solidFill>
            <a:srgbClr val="E30613">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9" name="Freeform 209"/>
          <p:cNvSpPr/>
          <p:nvPr/>
        </p:nvSpPr>
        <p:spPr>
          <a:xfrm>
            <a:off x="8987129" y="6038292"/>
            <a:ext cx="805625" cy="887818"/>
          </a:xfrm>
          <a:custGeom>
            <a:avLst/>
            <a:gdLst/>
            <a:ahLst/>
            <a:cxnLst/>
            <a:rect l="0" t="0" r="0" b="0"/>
            <a:pathLst>
              <a:path w="805625" h="887818">
                <a:moveTo>
                  <a:pt x="805625" y="887818"/>
                </a:moveTo>
                <a:lnTo>
                  <a:pt x="0" y="887818"/>
                </a:lnTo>
                <a:lnTo>
                  <a:pt x="0" y="0"/>
                </a:lnTo>
                <a:lnTo>
                  <a:pt x="805625" y="0"/>
                </a:lnTo>
                <a:lnTo>
                  <a:pt x="805625" y="887818"/>
                </a:lnTo>
                <a:close/>
              </a:path>
            </a:pathLst>
          </a:custGeom>
          <a:solidFill>
            <a:srgbClr val="FFFFFF">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10" name="Freeform 210"/>
          <p:cNvSpPr/>
          <p:nvPr/>
        </p:nvSpPr>
        <p:spPr>
          <a:xfrm>
            <a:off x="9245514" y="5975526"/>
            <a:ext cx="3073" cy="4457"/>
          </a:xfrm>
          <a:custGeom>
            <a:avLst/>
            <a:gdLst/>
            <a:ahLst/>
            <a:cxnLst/>
            <a:rect l="0" t="0" r="0" b="0"/>
            <a:pathLst>
              <a:path w="3073" h="4457">
                <a:moveTo>
                  <a:pt x="3073" y="4457"/>
                </a:moveTo>
                <a:cubicBezTo>
                  <a:pt x="2007" y="2997"/>
                  <a:pt x="978" y="1524"/>
                  <a:pt x="0" y="0"/>
                </a:cubicBezTo>
                <a:cubicBezTo>
                  <a:pt x="978" y="1524"/>
                  <a:pt x="1994" y="2997"/>
                  <a:pt x="3073" y="4457"/>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11" name="Freeform 211"/>
          <p:cNvSpPr/>
          <p:nvPr/>
        </p:nvSpPr>
        <p:spPr>
          <a:xfrm>
            <a:off x="9250515" y="5982578"/>
            <a:ext cx="4762" cy="5321"/>
          </a:xfrm>
          <a:custGeom>
            <a:avLst/>
            <a:gdLst/>
            <a:ahLst/>
            <a:cxnLst/>
            <a:rect l="0" t="0" r="0" b="0"/>
            <a:pathLst>
              <a:path w="4762" h="5321">
                <a:moveTo>
                  <a:pt x="4762" y="5321"/>
                </a:moveTo>
                <a:cubicBezTo>
                  <a:pt x="3086" y="3620"/>
                  <a:pt x="1499" y="1854"/>
                  <a:pt x="0" y="0"/>
                </a:cubicBezTo>
                <a:cubicBezTo>
                  <a:pt x="1499" y="1842"/>
                  <a:pt x="3086" y="3620"/>
                  <a:pt x="4762" y="5321"/>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12" name="Freeform 212"/>
          <p:cNvSpPr/>
          <p:nvPr/>
        </p:nvSpPr>
        <p:spPr>
          <a:xfrm>
            <a:off x="9258630" y="5990985"/>
            <a:ext cx="2705" cy="2362"/>
          </a:xfrm>
          <a:custGeom>
            <a:avLst/>
            <a:gdLst/>
            <a:ahLst/>
            <a:cxnLst/>
            <a:rect l="0" t="0" r="0" b="0"/>
            <a:pathLst>
              <a:path w="2705" h="2362">
                <a:moveTo>
                  <a:pt x="2705" y="2362"/>
                </a:moveTo>
                <a:cubicBezTo>
                  <a:pt x="1778" y="1613"/>
                  <a:pt x="889" y="813"/>
                  <a:pt x="0" y="0"/>
                </a:cubicBezTo>
                <a:cubicBezTo>
                  <a:pt x="889" y="813"/>
                  <a:pt x="1766" y="1613"/>
                  <a:pt x="2705" y="2362"/>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13" name="Picture 213"/>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a:xfrm>
            <a:off x="9227938" y="5953750"/>
            <a:ext cx="28752" cy="31953"/>
          </a:xfrm>
          <a:prstGeom prst="rect">
            <a:avLst/>
          </a:prstGeom>
          <a:noFill/>
        </p:spPr>
      </p:pic>
      <p:sp>
        <p:nvSpPr>
          <p:cNvPr id="214" name="Freeform 214"/>
          <p:cNvSpPr/>
          <p:nvPr/>
        </p:nvSpPr>
        <p:spPr>
          <a:xfrm>
            <a:off x="9237345" y="5957453"/>
            <a:ext cx="2895" cy="8166"/>
          </a:xfrm>
          <a:custGeom>
            <a:avLst/>
            <a:gdLst/>
            <a:ahLst/>
            <a:cxnLst/>
            <a:rect l="0" t="0" r="0" b="0"/>
            <a:pathLst>
              <a:path w="2895" h="8166">
                <a:moveTo>
                  <a:pt x="2895" y="8166"/>
                </a:moveTo>
                <a:cubicBezTo>
                  <a:pt x="1765" y="5525"/>
                  <a:pt x="813" y="2794"/>
                  <a:pt x="0" y="0"/>
                </a:cubicBezTo>
                <a:cubicBezTo>
                  <a:pt x="813" y="2794"/>
                  <a:pt x="1752" y="5525"/>
                  <a:pt x="2895" y="8166"/>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15" name="Freeform 215"/>
          <p:cNvSpPr/>
          <p:nvPr/>
        </p:nvSpPr>
        <p:spPr>
          <a:xfrm>
            <a:off x="9234472" y="5937692"/>
            <a:ext cx="634" cy="8965"/>
          </a:xfrm>
          <a:custGeom>
            <a:avLst/>
            <a:gdLst/>
            <a:ahLst/>
            <a:cxnLst/>
            <a:rect l="0" t="0" r="0" b="0"/>
            <a:pathLst>
              <a:path w="634" h="8965">
                <a:moveTo>
                  <a:pt x="12" y="63"/>
                </a:moveTo>
                <a:cubicBezTo>
                  <a:pt x="0" y="3085"/>
                  <a:pt x="265" y="6044"/>
                  <a:pt x="634" y="8965"/>
                </a:cubicBezTo>
                <a:cubicBezTo>
                  <a:pt x="253" y="6019"/>
                  <a:pt x="24" y="3034"/>
                  <a:pt x="12" y="0"/>
                </a:cubicBezTo>
                <a:close/>
                <a:moveTo>
                  <a:pt x="12" y="63"/>
                </a:move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16" name="Picture 216"/>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a:xfrm>
            <a:off x="9222151" y="5916626"/>
            <a:ext cx="25577" cy="26619"/>
          </a:xfrm>
          <a:prstGeom prst="rect">
            <a:avLst/>
          </a:prstGeom>
          <a:noFill/>
        </p:spPr>
      </p:pic>
      <p:sp>
        <p:nvSpPr>
          <p:cNvPr id="217" name="Freeform 217"/>
          <p:cNvSpPr/>
          <p:nvPr/>
        </p:nvSpPr>
        <p:spPr>
          <a:xfrm>
            <a:off x="9235411" y="5948626"/>
            <a:ext cx="1473" cy="7048"/>
          </a:xfrm>
          <a:custGeom>
            <a:avLst/>
            <a:gdLst/>
            <a:ahLst/>
            <a:cxnLst/>
            <a:rect l="0" t="0" r="0" b="0"/>
            <a:pathLst>
              <a:path w="1473" h="7048">
                <a:moveTo>
                  <a:pt x="1473" y="7048"/>
                </a:moveTo>
                <a:cubicBezTo>
                  <a:pt x="864" y="4737"/>
                  <a:pt x="381" y="2388"/>
                  <a:pt x="0" y="0"/>
                </a:cubicBezTo>
                <a:cubicBezTo>
                  <a:pt x="369" y="2388"/>
                  <a:pt x="864" y="4737"/>
                  <a:pt x="1473" y="7048"/>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18" name="Picture 218"/>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252590" y="5983637"/>
            <a:ext cx="27495" cy="26784"/>
          </a:xfrm>
          <a:prstGeom prst="rect">
            <a:avLst/>
          </a:prstGeom>
          <a:noFill/>
        </p:spPr>
      </p:pic>
      <p:pic>
        <p:nvPicPr>
          <p:cNvPr id="219" name="Picture 219"/>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329030" y="5986886"/>
            <a:ext cx="25603" cy="25527"/>
          </a:xfrm>
          <a:prstGeom prst="rect">
            <a:avLst/>
          </a:prstGeom>
          <a:noFill/>
        </p:spPr>
      </p:pic>
      <p:sp>
        <p:nvSpPr>
          <p:cNvPr id="220" name="Freeform 220"/>
          <p:cNvSpPr/>
          <p:nvPr/>
        </p:nvSpPr>
        <p:spPr>
          <a:xfrm>
            <a:off x="9295254" y="5883710"/>
            <a:ext cx="1650" cy="1078"/>
          </a:xfrm>
          <a:custGeom>
            <a:avLst/>
            <a:gdLst/>
            <a:ahLst/>
            <a:cxnLst/>
            <a:rect l="0" t="0" r="0" b="0"/>
            <a:pathLst>
              <a:path w="1650" h="1078">
                <a:moveTo>
                  <a:pt x="1270" y="355"/>
                </a:moveTo>
                <a:lnTo>
                  <a:pt x="1650" y="114"/>
                </a:lnTo>
                <a:lnTo>
                  <a:pt x="1333" y="51"/>
                </a:lnTo>
                <a:lnTo>
                  <a:pt x="1182" y="0"/>
                </a:lnTo>
                <a:cubicBezTo>
                  <a:pt x="724" y="279"/>
                  <a:pt x="280" y="558"/>
                  <a:pt x="0" y="1028"/>
                </a:cubicBezTo>
                <a:cubicBezTo>
                  <a:pt x="39" y="1053"/>
                  <a:pt x="102" y="1053"/>
                  <a:pt x="153" y="1078"/>
                </a:cubicBezTo>
                <a:lnTo>
                  <a:pt x="1131" y="977"/>
                </a:lnTo>
                <a:close/>
                <a:moveTo>
                  <a:pt x="1270" y="355"/>
                </a:move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21" name="Picture 221"/>
          <p:cNvPicPr>
            <a:picLocks noChangeArrowheads="1"/>
          </p:cNvPicPr>
          <p:nvPr/>
        </p:nvPicPr>
        <p:blipFill>
          <a:blip r:embed="rId54">
            <a:extLst>
              <a:ext uri="{28A0092B-C50C-407E-A947-70E740481C1C}">
                <a14:useLocalDpi xmlns:a14="http://schemas.microsoft.com/office/drawing/2010/main" val="0"/>
              </a:ext>
            </a:extLst>
          </a:blip>
          <a:srcRect/>
          <a:stretch>
            <a:fillRect/>
          </a:stretch>
        </p:blipFill>
        <p:spPr>
          <a:xfrm>
            <a:off x="9220200" y="5858205"/>
            <a:ext cx="169588" cy="165100"/>
          </a:xfrm>
          <a:prstGeom prst="rect">
            <a:avLst/>
          </a:prstGeom>
          <a:noFill/>
        </p:spPr>
      </p:pic>
      <p:sp>
        <p:nvSpPr>
          <p:cNvPr id="222" name="Freeform 222"/>
          <p:cNvSpPr/>
          <p:nvPr/>
        </p:nvSpPr>
        <p:spPr>
          <a:xfrm>
            <a:off x="9296938" y="5884781"/>
            <a:ext cx="215" cy="100"/>
          </a:xfrm>
          <a:custGeom>
            <a:avLst/>
            <a:gdLst/>
            <a:ahLst/>
            <a:cxnLst/>
            <a:rect l="0" t="0" r="0" b="0"/>
            <a:pathLst>
              <a:path w="215" h="100">
                <a:moveTo>
                  <a:pt x="203" y="88"/>
                </a:moveTo>
                <a:lnTo>
                  <a:pt x="215" y="0"/>
                </a:lnTo>
                <a:cubicBezTo>
                  <a:pt x="140" y="25"/>
                  <a:pt x="77" y="63"/>
                  <a:pt x="0" y="100"/>
                </a:cubicBezTo>
                <a:cubicBezTo>
                  <a:pt x="64" y="88"/>
                  <a:pt x="140" y="100"/>
                  <a:pt x="203" y="88"/>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23" name="Freeform 223"/>
          <p:cNvSpPr/>
          <p:nvPr/>
        </p:nvSpPr>
        <p:spPr>
          <a:xfrm>
            <a:off x="9377290" y="5934771"/>
            <a:ext cx="165" cy="3187"/>
          </a:xfrm>
          <a:custGeom>
            <a:avLst/>
            <a:gdLst/>
            <a:ahLst/>
            <a:cxnLst/>
            <a:rect l="0" t="0" r="0" b="0"/>
            <a:pathLst>
              <a:path w="165" h="3187">
                <a:moveTo>
                  <a:pt x="165" y="2984"/>
                </a:moveTo>
                <a:cubicBezTo>
                  <a:pt x="165" y="1981"/>
                  <a:pt x="51" y="991"/>
                  <a:pt x="0" y="0"/>
                </a:cubicBezTo>
                <a:cubicBezTo>
                  <a:pt x="51" y="1067"/>
                  <a:pt x="153" y="2121"/>
                  <a:pt x="153" y="3187"/>
                </a:cubicBezTo>
                <a:cubicBezTo>
                  <a:pt x="153" y="3123"/>
                  <a:pt x="165" y="3047"/>
                  <a:pt x="165" y="2984"/>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24" name="Picture 224"/>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a:xfrm>
            <a:off x="9323363" y="5989611"/>
            <a:ext cx="26149" cy="25768"/>
          </a:xfrm>
          <a:prstGeom prst="rect">
            <a:avLst/>
          </a:prstGeom>
          <a:noFill/>
        </p:spPr>
      </p:pic>
      <p:sp>
        <p:nvSpPr>
          <p:cNvPr id="225" name="Freeform 225"/>
          <p:cNvSpPr/>
          <p:nvPr/>
        </p:nvSpPr>
        <p:spPr>
          <a:xfrm>
            <a:off x="9352751" y="5943994"/>
            <a:ext cx="24421" cy="35991"/>
          </a:xfrm>
          <a:custGeom>
            <a:avLst/>
            <a:gdLst/>
            <a:ahLst/>
            <a:cxnLst/>
            <a:rect l="0" t="0" r="0" b="0"/>
            <a:pathLst>
              <a:path w="24421" h="35991">
                <a:moveTo>
                  <a:pt x="24079" y="825"/>
                </a:moveTo>
                <a:lnTo>
                  <a:pt x="23991" y="1205"/>
                </a:lnTo>
                <a:lnTo>
                  <a:pt x="24167" y="1904"/>
                </a:lnTo>
                <a:lnTo>
                  <a:pt x="23711" y="2450"/>
                </a:lnTo>
                <a:lnTo>
                  <a:pt x="23483" y="2069"/>
                </a:lnTo>
                <a:lnTo>
                  <a:pt x="23254" y="1688"/>
                </a:lnTo>
                <a:lnTo>
                  <a:pt x="23178" y="2006"/>
                </a:lnTo>
                <a:lnTo>
                  <a:pt x="23102" y="2310"/>
                </a:lnTo>
                <a:lnTo>
                  <a:pt x="22873" y="1929"/>
                </a:lnTo>
                <a:lnTo>
                  <a:pt x="22149" y="3733"/>
                </a:lnTo>
                <a:lnTo>
                  <a:pt x="21946" y="4660"/>
                </a:lnTo>
                <a:lnTo>
                  <a:pt x="21133" y="6768"/>
                </a:lnTo>
                <a:lnTo>
                  <a:pt x="21070" y="7086"/>
                </a:lnTo>
                <a:lnTo>
                  <a:pt x="20181" y="8190"/>
                </a:lnTo>
                <a:lnTo>
                  <a:pt x="19596" y="9359"/>
                </a:lnTo>
                <a:lnTo>
                  <a:pt x="18911" y="9537"/>
                </a:lnTo>
                <a:lnTo>
                  <a:pt x="18860" y="9587"/>
                </a:lnTo>
                <a:lnTo>
                  <a:pt x="18834" y="9587"/>
                </a:lnTo>
                <a:lnTo>
                  <a:pt x="18098" y="10299"/>
                </a:lnTo>
                <a:lnTo>
                  <a:pt x="17133" y="11708"/>
                </a:lnTo>
                <a:lnTo>
                  <a:pt x="16028" y="12432"/>
                </a:lnTo>
                <a:lnTo>
                  <a:pt x="15164" y="11899"/>
                </a:lnTo>
                <a:lnTo>
                  <a:pt x="14605" y="11861"/>
                </a:lnTo>
                <a:lnTo>
                  <a:pt x="13551" y="13207"/>
                </a:lnTo>
                <a:lnTo>
                  <a:pt x="13462" y="13804"/>
                </a:lnTo>
                <a:lnTo>
                  <a:pt x="13704" y="14185"/>
                </a:lnTo>
                <a:lnTo>
                  <a:pt x="14466" y="15023"/>
                </a:lnTo>
                <a:lnTo>
                  <a:pt x="14770" y="15099"/>
                </a:lnTo>
                <a:lnTo>
                  <a:pt x="15240" y="15861"/>
                </a:lnTo>
                <a:lnTo>
                  <a:pt x="15685" y="15315"/>
                </a:lnTo>
                <a:lnTo>
                  <a:pt x="15913" y="15696"/>
                </a:lnTo>
                <a:lnTo>
                  <a:pt x="16536" y="15836"/>
                </a:lnTo>
                <a:lnTo>
                  <a:pt x="17488" y="14414"/>
                </a:lnTo>
                <a:lnTo>
                  <a:pt x="17984" y="12229"/>
                </a:lnTo>
                <a:lnTo>
                  <a:pt x="18466" y="10057"/>
                </a:lnTo>
                <a:lnTo>
                  <a:pt x="18796" y="11442"/>
                </a:lnTo>
                <a:lnTo>
                  <a:pt x="19406" y="11594"/>
                </a:lnTo>
                <a:lnTo>
                  <a:pt x="20155" y="11112"/>
                </a:lnTo>
                <a:lnTo>
                  <a:pt x="20397" y="11505"/>
                </a:lnTo>
                <a:lnTo>
                  <a:pt x="19901" y="13677"/>
                </a:lnTo>
                <a:lnTo>
                  <a:pt x="19406" y="15861"/>
                </a:lnTo>
                <a:lnTo>
                  <a:pt x="19266" y="16484"/>
                </a:lnTo>
                <a:lnTo>
                  <a:pt x="18771" y="18668"/>
                </a:lnTo>
                <a:lnTo>
                  <a:pt x="18149" y="20065"/>
                </a:lnTo>
                <a:lnTo>
                  <a:pt x="18136" y="20065"/>
                </a:lnTo>
                <a:lnTo>
                  <a:pt x="18111" y="20128"/>
                </a:lnTo>
                <a:lnTo>
                  <a:pt x="17006" y="22173"/>
                </a:lnTo>
                <a:lnTo>
                  <a:pt x="16561" y="22719"/>
                </a:lnTo>
                <a:lnTo>
                  <a:pt x="15774" y="24827"/>
                </a:lnTo>
                <a:lnTo>
                  <a:pt x="14745" y="26567"/>
                </a:lnTo>
                <a:lnTo>
                  <a:pt x="13640" y="28599"/>
                </a:lnTo>
                <a:lnTo>
                  <a:pt x="13500" y="28803"/>
                </a:lnTo>
                <a:lnTo>
                  <a:pt x="13424" y="28803"/>
                </a:lnTo>
                <a:lnTo>
                  <a:pt x="12167" y="30568"/>
                </a:lnTo>
                <a:lnTo>
                  <a:pt x="11722" y="31114"/>
                </a:lnTo>
                <a:lnTo>
                  <a:pt x="10770" y="32536"/>
                </a:lnTo>
                <a:lnTo>
                  <a:pt x="9195" y="33806"/>
                </a:lnTo>
                <a:lnTo>
                  <a:pt x="9132" y="34111"/>
                </a:lnTo>
                <a:lnTo>
                  <a:pt x="9106" y="32803"/>
                </a:lnTo>
                <a:lnTo>
                  <a:pt x="9005" y="31787"/>
                </a:lnTo>
                <a:lnTo>
                  <a:pt x="8230" y="30949"/>
                </a:lnTo>
                <a:lnTo>
                  <a:pt x="8306" y="30644"/>
                </a:lnTo>
                <a:lnTo>
                  <a:pt x="7531" y="29793"/>
                </a:lnTo>
                <a:lnTo>
                  <a:pt x="6617" y="29577"/>
                </a:lnTo>
                <a:lnTo>
                  <a:pt x="6680" y="29273"/>
                </a:lnTo>
                <a:lnTo>
                  <a:pt x="6147" y="28815"/>
                </a:lnTo>
                <a:lnTo>
                  <a:pt x="6147" y="28803"/>
                </a:lnTo>
                <a:lnTo>
                  <a:pt x="6211" y="28803"/>
                </a:lnTo>
                <a:lnTo>
                  <a:pt x="6427" y="27888"/>
                </a:lnTo>
                <a:lnTo>
                  <a:pt x="5652" y="27037"/>
                </a:lnTo>
                <a:lnTo>
                  <a:pt x="4750" y="26821"/>
                </a:lnTo>
                <a:lnTo>
                  <a:pt x="4039" y="25666"/>
                </a:lnTo>
                <a:lnTo>
                  <a:pt x="2744" y="24383"/>
                </a:lnTo>
                <a:lnTo>
                  <a:pt x="2172" y="22605"/>
                </a:lnTo>
                <a:lnTo>
                  <a:pt x="1677" y="24777"/>
                </a:lnTo>
                <a:lnTo>
                  <a:pt x="1308" y="25031"/>
                </a:lnTo>
                <a:cubicBezTo>
                  <a:pt x="775" y="24675"/>
                  <a:pt x="521" y="24078"/>
                  <a:pt x="0" y="23723"/>
                </a:cubicBezTo>
                <a:lnTo>
                  <a:pt x="318" y="25120"/>
                </a:lnTo>
                <a:cubicBezTo>
                  <a:pt x="1156" y="25653"/>
                  <a:pt x="1740" y="27025"/>
                  <a:pt x="2261" y="27888"/>
                </a:cubicBezTo>
                <a:lnTo>
                  <a:pt x="2566" y="27952"/>
                </a:lnTo>
                <a:cubicBezTo>
                  <a:pt x="2604" y="28257"/>
                  <a:pt x="2693" y="28523"/>
                  <a:pt x="2832" y="28790"/>
                </a:cubicBezTo>
                <a:lnTo>
                  <a:pt x="2756" y="28803"/>
                </a:lnTo>
                <a:cubicBezTo>
                  <a:pt x="2934" y="29133"/>
                  <a:pt x="3163" y="29463"/>
                  <a:pt x="3379" y="29793"/>
                </a:cubicBezTo>
                <a:cubicBezTo>
                  <a:pt x="4458" y="30060"/>
                  <a:pt x="5283" y="31165"/>
                  <a:pt x="4699" y="32409"/>
                </a:cubicBezTo>
                <a:lnTo>
                  <a:pt x="4941" y="32803"/>
                </a:lnTo>
                <a:cubicBezTo>
                  <a:pt x="6554" y="33171"/>
                  <a:pt x="5436" y="33603"/>
                  <a:pt x="6490" y="34480"/>
                </a:cubicBezTo>
                <a:cubicBezTo>
                  <a:pt x="6642" y="34607"/>
                  <a:pt x="9906" y="34022"/>
                  <a:pt x="8674" y="35407"/>
                </a:cubicBezTo>
                <a:cubicBezTo>
                  <a:pt x="8827" y="35534"/>
                  <a:pt x="9055" y="35991"/>
                  <a:pt x="9449" y="35508"/>
                </a:cubicBezTo>
                <a:lnTo>
                  <a:pt x="10783" y="33844"/>
                </a:lnTo>
                <a:cubicBezTo>
                  <a:pt x="11405" y="33082"/>
                  <a:pt x="11875" y="32384"/>
                  <a:pt x="12561" y="31647"/>
                </a:cubicBezTo>
                <a:lnTo>
                  <a:pt x="13450" y="30555"/>
                </a:lnTo>
                <a:lnTo>
                  <a:pt x="13970" y="29692"/>
                </a:lnTo>
                <a:lnTo>
                  <a:pt x="14262" y="29311"/>
                </a:lnTo>
                <a:lnTo>
                  <a:pt x="14415" y="29120"/>
                </a:lnTo>
                <a:lnTo>
                  <a:pt x="14313" y="29539"/>
                </a:lnTo>
                <a:lnTo>
                  <a:pt x="14224" y="29958"/>
                </a:lnTo>
                <a:cubicBezTo>
                  <a:pt x="14161" y="30225"/>
                  <a:pt x="14148" y="30352"/>
                  <a:pt x="13996" y="30555"/>
                </a:cubicBezTo>
                <a:cubicBezTo>
                  <a:pt x="13653" y="30962"/>
                  <a:pt x="13704" y="31381"/>
                  <a:pt x="13399" y="31724"/>
                </a:cubicBezTo>
                <a:cubicBezTo>
                  <a:pt x="12967" y="32282"/>
                  <a:pt x="12865" y="32968"/>
                  <a:pt x="12446" y="33590"/>
                </a:cubicBezTo>
                <a:cubicBezTo>
                  <a:pt x="12408" y="33654"/>
                  <a:pt x="12332" y="33844"/>
                  <a:pt x="12268" y="33946"/>
                </a:cubicBezTo>
                <a:cubicBezTo>
                  <a:pt x="18961" y="24142"/>
                  <a:pt x="23330" y="12623"/>
                  <a:pt x="24421" y="190"/>
                </a:cubicBezTo>
                <a:lnTo>
                  <a:pt x="24269" y="0"/>
                </a:lnTo>
                <a:close/>
                <a:moveTo>
                  <a:pt x="24079" y="825"/>
                </a:move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26" name="Freeform 226"/>
          <p:cNvSpPr/>
          <p:nvPr/>
        </p:nvSpPr>
        <p:spPr>
          <a:xfrm>
            <a:off x="9235893" y="5921388"/>
            <a:ext cx="546" cy="2273"/>
          </a:xfrm>
          <a:custGeom>
            <a:avLst/>
            <a:gdLst/>
            <a:ahLst/>
            <a:cxnLst/>
            <a:rect l="0" t="0" r="0" b="0"/>
            <a:pathLst>
              <a:path w="546" h="2273">
                <a:moveTo>
                  <a:pt x="0" y="2273"/>
                </a:moveTo>
                <a:cubicBezTo>
                  <a:pt x="165" y="1499"/>
                  <a:pt x="380" y="762"/>
                  <a:pt x="546" y="0"/>
                </a:cubicBezTo>
                <a:cubicBezTo>
                  <a:pt x="380" y="762"/>
                  <a:pt x="152" y="1499"/>
                  <a:pt x="0" y="2273"/>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27" name="Picture 227"/>
          <p:cNvPicPr>
            <a:picLocks noChangeArrowheads="1"/>
          </p:cNvPicPr>
          <p:nvPr/>
        </p:nvPicPr>
        <p:blipFill>
          <a:blip r:embed="rId56">
            <a:extLst>
              <a:ext uri="{28A0092B-C50C-407E-A947-70E740481C1C}">
                <a14:useLocalDpi xmlns:a14="http://schemas.microsoft.com/office/drawing/2010/main" val="0"/>
              </a:ext>
            </a:extLst>
          </a:blip>
          <a:srcRect/>
          <a:stretch>
            <a:fillRect/>
          </a:stretch>
        </p:blipFill>
        <p:spPr>
          <a:xfrm>
            <a:off x="9309100" y="5992025"/>
            <a:ext cx="34814" cy="31280"/>
          </a:xfrm>
          <a:prstGeom prst="rect">
            <a:avLst/>
          </a:prstGeom>
          <a:noFill/>
        </p:spPr>
      </p:pic>
      <p:pic>
        <p:nvPicPr>
          <p:cNvPr id="228" name="Picture 228"/>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313695" y="5856374"/>
            <a:ext cx="27127" cy="25996"/>
          </a:xfrm>
          <a:prstGeom prst="rect">
            <a:avLst/>
          </a:prstGeom>
          <a:noFill/>
        </p:spPr>
      </p:pic>
      <p:pic>
        <p:nvPicPr>
          <p:cNvPr id="229" name="Picture 229"/>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a:xfrm>
            <a:off x="9355598" y="5890589"/>
            <a:ext cx="25768" cy="26047"/>
          </a:xfrm>
          <a:prstGeom prst="rect">
            <a:avLst/>
          </a:prstGeom>
          <a:noFill/>
        </p:spPr>
      </p:pic>
      <p:pic>
        <p:nvPicPr>
          <p:cNvPr id="230" name="Picture 230"/>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271909" y="5856533"/>
            <a:ext cx="25654" cy="25488"/>
          </a:xfrm>
          <a:prstGeom prst="rect">
            <a:avLst/>
          </a:prstGeom>
          <a:noFill/>
        </p:spPr>
      </p:pic>
      <p:sp>
        <p:nvSpPr>
          <p:cNvPr id="231" name="Freeform 231"/>
          <p:cNvSpPr/>
          <p:nvPr/>
        </p:nvSpPr>
        <p:spPr>
          <a:xfrm>
            <a:off x="9312686" y="5866297"/>
            <a:ext cx="3962" cy="571"/>
          </a:xfrm>
          <a:custGeom>
            <a:avLst/>
            <a:gdLst/>
            <a:ahLst/>
            <a:cxnLst/>
            <a:rect l="0" t="0" r="0" b="0"/>
            <a:pathLst>
              <a:path w="3962" h="571">
                <a:moveTo>
                  <a:pt x="0" y="0"/>
                </a:moveTo>
                <a:cubicBezTo>
                  <a:pt x="1333" y="139"/>
                  <a:pt x="2654" y="368"/>
                  <a:pt x="3962" y="571"/>
                </a:cubicBezTo>
                <a:cubicBezTo>
                  <a:pt x="2641" y="355"/>
                  <a:pt x="1333" y="139"/>
                  <a:pt x="0" y="0"/>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32" name="Picture 232"/>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306845" y="5854622"/>
            <a:ext cx="28346" cy="26123"/>
          </a:xfrm>
          <a:prstGeom prst="rect">
            <a:avLst/>
          </a:prstGeom>
          <a:noFill/>
        </p:spPr>
      </p:pic>
      <p:sp>
        <p:nvSpPr>
          <p:cNvPr id="233" name="Freeform 233"/>
          <p:cNvSpPr/>
          <p:nvPr/>
        </p:nvSpPr>
        <p:spPr>
          <a:xfrm>
            <a:off x="9333111" y="5871543"/>
            <a:ext cx="635" cy="292"/>
          </a:xfrm>
          <a:custGeom>
            <a:avLst/>
            <a:gdLst/>
            <a:ahLst/>
            <a:cxnLst/>
            <a:rect l="0" t="0" r="0" b="0"/>
            <a:pathLst>
              <a:path w="635" h="292">
                <a:moveTo>
                  <a:pt x="0" y="0"/>
                </a:moveTo>
                <a:cubicBezTo>
                  <a:pt x="215" y="88"/>
                  <a:pt x="419" y="203"/>
                  <a:pt x="635" y="292"/>
                </a:cubicBezTo>
                <a:cubicBezTo>
                  <a:pt x="419" y="190"/>
                  <a:pt x="215" y="88"/>
                  <a:pt x="0" y="0"/>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34" name="Picture 234"/>
          <p:cNvPicPr>
            <a:picLocks noChangeArrowheads="1"/>
          </p:cNvPicPr>
          <p:nvPr/>
        </p:nvPicPr>
        <p:blipFill>
          <a:blip r:embed="rId57">
            <a:extLst>
              <a:ext uri="{28A0092B-C50C-407E-A947-70E740481C1C}">
                <a14:useLocalDpi xmlns:a14="http://schemas.microsoft.com/office/drawing/2010/main" val="0"/>
              </a:ext>
            </a:extLst>
          </a:blip>
          <a:srcRect/>
          <a:stretch>
            <a:fillRect/>
          </a:stretch>
        </p:blipFill>
        <p:spPr>
          <a:xfrm>
            <a:off x="9358434" y="5896256"/>
            <a:ext cx="26865" cy="38149"/>
          </a:xfrm>
          <a:prstGeom prst="rect">
            <a:avLst/>
          </a:prstGeom>
          <a:noFill/>
        </p:spPr>
      </p:pic>
      <p:pic>
        <p:nvPicPr>
          <p:cNvPr id="235" name="Picture 235"/>
          <p:cNvPicPr>
            <a:picLocks noChangeArrowheads="1"/>
          </p:cNvPicPr>
          <p:nvPr/>
        </p:nvPicPr>
        <p:blipFill>
          <a:blip r:embed="rId58">
            <a:extLst>
              <a:ext uri="{28A0092B-C50C-407E-A947-70E740481C1C}">
                <a14:useLocalDpi xmlns:a14="http://schemas.microsoft.com/office/drawing/2010/main" val="0"/>
              </a:ext>
            </a:extLst>
          </a:blip>
          <a:srcRect/>
          <a:stretch>
            <a:fillRect/>
          </a:stretch>
        </p:blipFill>
        <p:spPr>
          <a:xfrm>
            <a:off x="9224859" y="5901494"/>
            <a:ext cx="26390" cy="28270"/>
          </a:xfrm>
          <a:prstGeom prst="rect">
            <a:avLst/>
          </a:prstGeom>
          <a:noFill/>
        </p:spPr>
      </p:pic>
      <p:sp>
        <p:nvSpPr>
          <p:cNvPr id="236" name="Freeform 236"/>
          <p:cNvSpPr/>
          <p:nvPr/>
        </p:nvSpPr>
        <p:spPr>
          <a:xfrm>
            <a:off x="9375241" y="5920818"/>
            <a:ext cx="800" cy="3238"/>
          </a:xfrm>
          <a:custGeom>
            <a:avLst/>
            <a:gdLst/>
            <a:ahLst/>
            <a:cxnLst/>
            <a:rect l="0" t="0" r="0" b="0"/>
            <a:pathLst>
              <a:path w="800" h="3238">
                <a:moveTo>
                  <a:pt x="0" y="0"/>
                </a:moveTo>
                <a:cubicBezTo>
                  <a:pt x="266" y="1079"/>
                  <a:pt x="571" y="2146"/>
                  <a:pt x="800" y="3238"/>
                </a:cubicBezTo>
                <a:cubicBezTo>
                  <a:pt x="571" y="2146"/>
                  <a:pt x="279" y="1079"/>
                  <a:pt x="0" y="0"/>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37" name="Picture 237"/>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a:xfrm>
            <a:off x="9246093" y="5868809"/>
            <a:ext cx="28435" cy="27965"/>
          </a:xfrm>
          <a:prstGeom prst="rect">
            <a:avLst/>
          </a:prstGeom>
          <a:noFill/>
        </p:spPr>
      </p:pic>
      <p:sp>
        <p:nvSpPr>
          <p:cNvPr id="238" name="Freeform 238"/>
          <p:cNvSpPr/>
          <p:nvPr/>
        </p:nvSpPr>
        <p:spPr>
          <a:xfrm>
            <a:off x="9253978" y="5885780"/>
            <a:ext cx="2946" cy="2971"/>
          </a:xfrm>
          <a:custGeom>
            <a:avLst/>
            <a:gdLst/>
            <a:ahLst/>
            <a:cxnLst/>
            <a:rect l="0" t="0" r="0" b="0"/>
            <a:pathLst>
              <a:path w="2946" h="2971">
                <a:moveTo>
                  <a:pt x="0" y="2971"/>
                </a:moveTo>
                <a:cubicBezTo>
                  <a:pt x="952" y="1956"/>
                  <a:pt x="1943" y="952"/>
                  <a:pt x="2946" y="0"/>
                </a:cubicBezTo>
                <a:cubicBezTo>
                  <a:pt x="1930" y="952"/>
                  <a:pt x="952" y="1956"/>
                  <a:pt x="0" y="2971"/>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39" name="Picture 239"/>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227102" y="5894830"/>
            <a:ext cx="26860" cy="28638"/>
          </a:xfrm>
          <a:prstGeom prst="rect">
            <a:avLst/>
          </a:prstGeom>
          <a:noFill/>
        </p:spPr>
      </p:pic>
      <p:sp>
        <p:nvSpPr>
          <p:cNvPr id="240" name="Freeform 240"/>
          <p:cNvSpPr/>
          <p:nvPr/>
        </p:nvSpPr>
        <p:spPr>
          <a:xfrm>
            <a:off x="9245882" y="5895699"/>
            <a:ext cx="2362" cy="3416"/>
          </a:xfrm>
          <a:custGeom>
            <a:avLst/>
            <a:gdLst/>
            <a:ahLst/>
            <a:cxnLst/>
            <a:rect l="0" t="0" r="0" b="0"/>
            <a:pathLst>
              <a:path w="2362" h="3416">
                <a:moveTo>
                  <a:pt x="0" y="3416"/>
                </a:moveTo>
                <a:cubicBezTo>
                  <a:pt x="749" y="2261"/>
                  <a:pt x="1536" y="1118"/>
                  <a:pt x="2362" y="0"/>
                </a:cubicBezTo>
                <a:cubicBezTo>
                  <a:pt x="1536" y="1118"/>
                  <a:pt x="749" y="2248"/>
                  <a:pt x="0" y="3416"/>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41" name="Picture 241"/>
          <p:cNvPicPr>
            <a:picLocks noChangeArrowheads="1"/>
          </p:cNvPicPr>
          <p:nvPr/>
        </p:nvPicPr>
        <p:blipFill>
          <a:blip r:embed="rId58">
            <a:extLst>
              <a:ext uri="{28A0092B-C50C-407E-A947-70E740481C1C}">
                <a14:useLocalDpi xmlns:a14="http://schemas.microsoft.com/office/drawing/2010/main" val="0"/>
              </a:ext>
            </a:extLst>
          </a:blip>
          <a:srcRect/>
          <a:stretch>
            <a:fillRect/>
          </a:stretch>
        </p:blipFill>
        <p:spPr>
          <a:xfrm>
            <a:off x="9229883" y="5888669"/>
            <a:ext cx="27330" cy="28816"/>
          </a:xfrm>
          <a:prstGeom prst="rect">
            <a:avLst/>
          </a:prstGeom>
          <a:noFill/>
        </p:spPr>
      </p:pic>
      <p:sp>
        <p:nvSpPr>
          <p:cNvPr id="242" name="Freeform 242"/>
          <p:cNvSpPr/>
          <p:nvPr/>
        </p:nvSpPr>
        <p:spPr>
          <a:xfrm>
            <a:off x="9249680" y="5890505"/>
            <a:ext cx="2705" cy="3263"/>
          </a:xfrm>
          <a:custGeom>
            <a:avLst/>
            <a:gdLst/>
            <a:ahLst/>
            <a:cxnLst/>
            <a:rect l="0" t="0" r="0" b="0"/>
            <a:pathLst>
              <a:path w="2705" h="3263">
                <a:moveTo>
                  <a:pt x="0" y="3263"/>
                </a:moveTo>
                <a:cubicBezTo>
                  <a:pt x="863" y="2146"/>
                  <a:pt x="1778" y="1054"/>
                  <a:pt x="2705" y="0"/>
                </a:cubicBezTo>
                <a:cubicBezTo>
                  <a:pt x="1778" y="1066"/>
                  <a:pt x="863" y="2146"/>
                  <a:pt x="0" y="3263"/>
                </a:cubicBezTo>
              </a:path>
            </a:pathLst>
          </a:custGeom>
          <a:solidFill>
            <a:srgbClr val="8ACBC1">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43" name="Picture 243"/>
          <p:cNvPicPr>
            <a:picLocks noChangeArrowheads="1"/>
          </p:cNvPicPr>
          <p:nvPr/>
        </p:nvPicPr>
        <p:blipFill>
          <a:blip r:embed="rId59">
            <a:extLst>
              <a:ext uri="{28A0092B-C50C-407E-A947-70E740481C1C}">
                <a14:useLocalDpi xmlns:a14="http://schemas.microsoft.com/office/drawing/2010/main" val="0"/>
              </a:ext>
            </a:extLst>
          </a:blip>
          <a:srcRect/>
          <a:stretch>
            <a:fillRect/>
          </a:stretch>
        </p:blipFill>
        <p:spPr>
          <a:xfrm>
            <a:off x="9245600" y="5864999"/>
            <a:ext cx="38100" cy="31306"/>
          </a:xfrm>
          <a:prstGeom prst="rect">
            <a:avLst/>
          </a:prstGeom>
          <a:noFill/>
        </p:spPr>
      </p:pic>
      <p:sp>
        <p:nvSpPr>
          <p:cNvPr id="244" name="Freeform 244"/>
          <p:cNvSpPr/>
          <p:nvPr/>
        </p:nvSpPr>
        <p:spPr>
          <a:xfrm>
            <a:off x="9323251" y="5894865"/>
            <a:ext cx="1612" cy="1460"/>
          </a:xfrm>
          <a:custGeom>
            <a:avLst/>
            <a:gdLst/>
            <a:ahLst/>
            <a:cxnLst/>
            <a:rect l="0" t="0" r="0" b="0"/>
            <a:pathLst>
              <a:path w="1612" h="1460">
                <a:moveTo>
                  <a:pt x="1612" y="1460"/>
                </a:moveTo>
                <a:lnTo>
                  <a:pt x="1600" y="152"/>
                </a:lnTo>
                <a:lnTo>
                  <a:pt x="977" y="0"/>
                </a:lnTo>
                <a:lnTo>
                  <a:pt x="0" y="102"/>
                </a:lnTo>
                <a:lnTo>
                  <a:pt x="25" y="1410"/>
                </a:lnTo>
                <a:close/>
                <a:moveTo>
                  <a:pt x="1612" y="1460"/>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45" name="Freeform 245"/>
          <p:cNvSpPr/>
          <p:nvPr/>
        </p:nvSpPr>
        <p:spPr>
          <a:xfrm>
            <a:off x="9329657" y="5962161"/>
            <a:ext cx="2945" cy="2158"/>
          </a:xfrm>
          <a:custGeom>
            <a:avLst/>
            <a:gdLst/>
            <a:ahLst/>
            <a:cxnLst/>
            <a:rect l="0" t="0" r="0" b="0"/>
            <a:pathLst>
              <a:path w="2945" h="2158">
                <a:moveTo>
                  <a:pt x="1155" y="1905"/>
                </a:moveTo>
                <a:lnTo>
                  <a:pt x="1739" y="2158"/>
                </a:lnTo>
                <a:lnTo>
                  <a:pt x="2031" y="1905"/>
                </a:lnTo>
                <a:lnTo>
                  <a:pt x="2056" y="1905"/>
                </a:lnTo>
                <a:lnTo>
                  <a:pt x="2945" y="1144"/>
                </a:lnTo>
                <a:lnTo>
                  <a:pt x="2234" y="0"/>
                </a:lnTo>
                <a:lnTo>
                  <a:pt x="1193" y="407"/>
                </a:lnTo>
                <a:lnTo>
                  <a:pt x="584" y="255"/>
                </a:lnTo>
                <a:lnTo>
                  <a:pt x="0" y="1436"/>
                </a:lnTo>
                <a:lnTo>
                  <a:pt x="1092" y="1905"/>
                </a:lnTo>
                <a:close/>
                <a:moveTo>
                  <a:pt x="1155" y="1905"/>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46" name="Freeform 246"/>
          <p:cNvSpPr/>
          <p:nvPr/>
        </p:nvSpPr>
        <p:spPr>
          <a:xfrm>
            <a:off x="9290498" y="5885837"/>
            <a:ext cx="2958" cy="1549"/>
          </a:xfrm>
          <a:custGeom>
            <a:avLst/>
            <a:gdLst/>
            <a:ahLst/>
            <a:cxnLst/>
            <a:rect l="0" t="0" r="0" b="0"/>
            <a:pathLst>
              <a:path w="2958" h="1549">
                <a:moveTo>
                  <a:pt x="1739" y="165"/>
                </a:moveTo>
                <a:lnTo>
                  <a:pt x="1066" y="330"/>
                </a:lnTo>
                <a:lnTo>
                  <a:pt x="0" y="736"/>
                </a:lnTo>
                <a:lnTo>
                  <a:pt x="304" y="812"/>
                </a:lnTo>
                <a:lnTo>
                  <a:pt x="990" y="647"/>
                </a:lnTo>
                <a:lnTo>
                  <a:pt x="1536" y="1104"/>
                </a:lnTo>
                <a:lnTo>
                  <a:pt x="2056" y="1549"/>
                </a:lnTo>
                <a:lnTo>
                  <a:pt x="2513" y="1003"/>
                </a:lnTo>
                <a:lnTo>
                  <a:pt x="2958" y="457"/>
                </a:lnTo>
                <a:lnTo>
                  <a:pt x="2412" y="0"/>
                </a:lnTo>
                <a:close/>
                <a:moveTo>
                  <a:pt x="1739" y="165"/>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47" name="Picture 247"/>
          <p:cNvPicPr>
            <a:picLocks noChangeArrowheads="1"/>
          </p:cNvPicPr>
          <p:nvPr/>
        </p:nvPicPr>
        <p:blipFill>
          <a:blip r:embed="rId60">
            <a:extLst>
              <a:ext uri="{28A0092B-C50C-407E-A947-70E740481C1C}">
                <a14:useLocalDpi xmlns:a14="http://schemas.microsoft.com/office/drawing/2010/main" val="0"/>
              </a:ext>
            </a:extLst>
          </a:blip>
          <a:srcRect/>
          <a:stretch>
            <a:fillRect/>
          </a:stretch>
        </p:blipFill>
        <p:spPr>
          <a:xfrm>
            <a:off x="9270269" y="5853566"/>
            <a:ext cx="119875" cy="166941"/>
          </a:xfrm>
          <a:prstGeom prst="rect">
            <a:avLst/>
          </a:prstGeom>
          <a:noFill/>
        </p:spPr>
      </p:pic>
      <p:sp>
        <p:nvSpPr>
          <p:cNvPr id="248" name="Freeform 248"/>
          <p:cNvSpPr/>
          <p:nvPr/>
        </p:nvSpPr>
        <p:spPr>
          <a:xfrm>
            <a:off x="9288711" y="5887324"/>
            <a:ext cx="4368" cy="2069"/>
          </a:xfrm>
          <a:custGeom>
            <a:avLst/>
            <a:gdLst/>
            <a:ahLst/>
            <a:cxnLst/>
            <a:rect l="0" t="0" r="0" b="0"/>
            <a:pathLst>
              <a:path w="4368" h="2069">
                <a:moveTo>
                  <a:pt x="1206" y="1968"/>
                </a:moveTo>
                <a:lnTo>
                  <a:pt x="2704" y="1016"/>
                </a:lnTo>
                <a:lnTo>
                  <a:pt x="3999" y="991"/>
                </a:lnTo>
                <a:lnTo>
                  <a:pt x="4368" y="749"/>
                </a:lnTo>
                <a:lnTo>
                  <a:pt x="3530" y="216"/>
                </a:lnTo>
                <a:lnTo>
                  <a:pt x="3225" y="152"/>
                </a:lnTo>
                <a:lnTo>
                  <a:pt x="2615" y="0"/>
                </a:lnTo>
                <a:lnTo>
                  <a:pt x="2234" y="241"/>
                </a:lnTo>
                <a:lnTo>
                  <a:pt x="1256" y="343"/>
                </a:lnTo>
                <a:lnTo>
                  <a:pt x="508" y="825"/>
                </a:lnTo>
                <a:lnTo>
                  <a:pt x="0" y="1689"/>
                </a:lnTo>
                <a:lnTo>
                  <a:pt x="229" y="2069"/>
                </a:lnTo>
                <a:close/>
                <a:moveTo>
                  <a:pt x="1206" y="1968"/>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49" name="Freeform 249"/>
          <p:cNvSpPr/>
          <p:nvPr/>
        </p:nvSpPr>
        <p:spPr>
          <a:xfrm>
            <a:off x="9297542" y="5880761"/>
            <a:ext cx="2475" cy="2082"/>
          </a:xfrm>
          <a:custGeom>
            <a:avLst/>
            <a:gdLst/>
            <a:ahLst/>
            <a:cxnLst/>
            <a:rect l="0" t="0" r="0" b="0"/>
            <a:pathLst>
              <a:path w="2475" h="2082">
                <a:moveTo>
                  <a:pt x="1117" y="1333"/>
                </a:moveTo>
                <a:lnTo>
                  <a:pt x="444" y="1498"/>
                </a:lnTo>
                <a:lnTo>
                  <a:pt x="0" y="2044"/>
                </a:lnTo>
                <a:cubicBezTo>
                  <a:pt x="698" y="2082"/>
                  <a:pt x="2183" y="1752"/>
                  <a:pt x="2475" y="978"/>
                </a:cubicBezTo>
                <a:cubicBezTo>
                  <a:pt x="2247" y="0"/>
                  <a:pt x="1370" y="914"/>
                  <a:pt x="1117" y="1333"/>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0" name="Freeform 250"/>
          <p:cNvSpPr/>
          <p:nvPr/>
        </p:nvSpPr>
        <p:spPr>
          <a:xfrm>
            <a:off x="9278199" y="5894121"/>
            <a:ext cx="4051" cy="4305"/>
          </a:xfrm>
          <a:custGeom>
            <a:avLst/>
            <a:gdLst/>
            <a:ahLst/>
            <a:cxnLst/>
            <a:rect l="0" t="0" r="0" b="0"/>
            <a:pathLst>
              <a:path w="4051" h="4305">
                <a:moveTo>
                  <a:pt x="4051" y="0"/>
                </a:moveTo>
                <a:cubicBezTo>
                  <a:pt x="2934" y="355"/>
                  <a:pt x="1740" y="952"/>
                  <a:pt x="597" y="1155"/>
                </a:cubicBezTo>
                <a:cubicBezTo>
                  <a:pt x="597" y="1574"/>
                  <a:pt x="318" y="2070"/>
                  <a:pt x="0" y="2336"/>
                </a:cubicBezTo>
                <a:lnTo>
                  <a:pt x="1842" y="2755"/>
                </a:lnTo>
                <a:lnTo>
                  <a:pt x="1346" y="3568"/>
                </a:lnTo>
                <a:lnTo>
                  <a:pt x="1372" y="3568"/>
                </a:lnTo>
                <a:lnTo>
                  <a:pt x="1346" y="3606"/>
                </a:lnTo>
                <a:lnTo>
                  <a:pt x="1524" y="4305"/>
                </a:lnTo>
                <a:cubicBezTo>
                  <a:pt x="1804" y="4051"/>
                  <a:pt x="2032" y="3797"/>
                  <a:pt x="2235" y="3556"/>
                </a:cubicBezTo>
                <a:lnTo>
                  <a:pt x="2185" y="3556"/>
                </a:lnTo>
                <a:cubicBezTo>
                  <a:pt x="3036" y="2438"/>
                  <a:pt x="3188" y="1219"/>
                  <a:pt x="4051" y="0"/>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1" name="Freeform 251"/>
          <p:cNvSpPr/>
          <p:nvPr/>
        </p:nvSpPr>
        <p:spPr>
          <a:xfrm>
            <a:off x="9281713" y="5888444"/>
            <a:ext cx="13017" cy="17233"/>
          </a:xfrm>
          <a:custGeom>
            <a:avLst/>
            <a:gdLst/>
            <a:ahLst/>
            <a:cxnLst/>
            <a:rect l="0" t="0" r="0" b="0"/>
            <a:pathLst>
              <a:path w="13017" h="17233">
                <a:moveTo>
                  <a:pt x="2222" y="15265"/>
                </a:moveTo>
                <a:lnTo>
                  <a:pt x="2387" y="15976"/>
                </a:lnTo>
                <a:lnTo>
                  <a:pt x="3530" y="16573"/>
                </a:lnTo>
                <a:cubicBezTo>
                  <a:pt x="4228" y="16065"/>
                  <a:pt x="4292" y="14821"/>
                  <a:pt x="4088" y="14072"/>
                </a:cubicBezTo>
                <a:cubicBezTo>
                  <a:pt x="4634" y="13881"/>
                  <a:pt x="5397" y="12675"/>
                  <a:pt x="5803" y="12167"/>
                </a:cubicBezTo>
                <a:lnTo>
                  <a:pt x="6349" y="12624"/>
                </a:lnTo>
                <a:cubicBezTo>
                  <a:pt x="6133" y="13564"/>
                  <a:pt x="5778" y="14542"/>
                  <a:pt x="6006" y="15518"/>
                </a:cubicBezTo>
                <a:cubicBezTo>
                  <a:pt x="6781" y="14885"/>
                  <a:pt x="7797" y="14770"/>
                  <a:pt x="8572" y="14148"/>
                </a:cubicBezTo>
                <a:cubicBezTo>
                  <a:pt x="8445" y="12827"/>
                  <a:pt x="9105" y="11468"/>
                  <a:pt x="8800" y="10262"/>
                </a:cubicBezTo>
                <a:cubicBezTo>
                  <a:pt x="9460" y="10224"/>
                  <a:pt x="10121" y="9804"/>
                  <a:pt x="10515" y="9233"/>
                </a:cubicBezTo>
                <a:lnTo>
                  <a:pt x="10476" y="9233"/>
                </a:lnTo>
                <a:cubicBezTo>
                  <a:pt x="10578" y="9093"/>
                  <a:pt x="10642" y="8928"/>
                  <a:pt x="10692" y="8750"/>
                </a:cubicBezTo>
                <a:cubicBezTo>
                  <a:pt x="10476" y="7874"/>
                  <a:pt x="11035" y="6896"/>
                  <a:pt x="10654" y="6121"/>
                </a:cubicBezTo>
                <a:cubicBezTo>
                  <a:pt x="11366" y="4928"/>
                  <a:pt x="12077" y="4356"/>
                  <a:pt x="12877" y="3366"/>
                </a:cubicBezTo>
                <a:cubicBezTo>
                  <a:pt x="13017" y="3201"/>
                  <a:pt x="12940" y="2731"/>
                  <a:pt x="12915" y="2248"/>
                </a:cubicBezTo>
                <a:lnTo>
                  <a:pt x="12889" y="2248"/>
                </a:lnTo>
                <a:cubicBezTo>
                  <a:pt x="12877" y="1943"/>
                  <a:pt x="12877" y="1651"/>
                  <a:pt x="12966" y="1435"/>
                </a:cubicBezTo>
                <a:cubicBezTo>
                  <a:pt x="11988" y="0"/>
                  <a:pt x="9372" y="1207"/>
                  <a:pt x="8356" y="1994"/>
                </a:cubicBezTo>
                <a:lnTo>
                  <a:pt x="7454" y="1778"/>
                </a:lnTo>
                <a:cubicBezTo>
                  <a:pt x="7683" y="1130"/>
                  <a:pt x="6489" y="1486"/>
                  <a:pt x="6463" y="1943"/>
                </a:cubicBezTo>
                <a:cubicBezTo>
                  <a:pt x="6463" y="2045"/>
                  <a:pt x="6489" y="2159"/>
                  <a:pt x="6514" y="2261"/>
                </a:cubicBezTo>
                <a:lnTo>
                  <a:pt x="6540" y="2261"/>
                </a:lnTo>
                <a:cubicBezTo>
                  <a:pt x="6641" y="2731"/>
                  <a:pt x="6946" y="3150"/>
                  <a:pt x="7047" y="3632"/>
                </a:cubicBezTo>
                <a:lnTo>
                  <a:pt x="7594" y="4077"/>
                </a:lnTo>
                <a:cubicBezTo>
                  <a:pt x="7632" y="4445"/>
                  <a:pt x="7746" y="4890"/>
                  <a:pt x="7987" y="5169"/>
                </a:cubicBezTo>
                <a:cubicBezTo>
                  <a:pt x="7568" y="5664"/>
                  <a:pt x="7009" y="6147"/>
                  <a:pt x="6413" y="6439"/>
                </a:cubicBezTo>
                <a:lnTo>
                  <a:pt x="6882" y="7214"/>
                </a:lnTo>
                <a:lnTo>
                  <a:pt x="6679" y="8141"/>
                </a:lnTo>
                <a:cubicBezTo>
                  <a:pt x="5993" y="8192"/>
                  <a:pt x="5460" y="8839"/>
                  <a:pt x="4927" y="9246"/>
                </a:cubicBezTo>
                <a:lnTo>
                  <a:pt x="4952" y="9246"/>
                </a:lnTo>
                <a:cubicBezTo>
                  <a:pt x="4914" y="9271"/>
                  <a:pt x="4876" y="9297"/>
                  <a:pt x="4850" y="9335"/>
                </a:cubicBezTo>
                <a:lnTo>
                  <a:pt x="3872" y="9411"/>
                </a:lnTo>
                <a:lnTo>
                  <a:pt x="3339" y="10287"/>
                </a:lnTo>
                <a:lnTo>
                  <a:pt x="1511" y="9855"/>
                </a:lnTo>
                <a:lnTo>
                  <a:pt x="1892" y="9233"/>
                </a:lnTo>
                <a:lnTo>
                  <a:pt x="1854" y="9233"/>
                </a:lnTo>
                <a:lnTo>
                  <a:pt x="1994" y="8992"/>
                </a:lnTo>
                <a:lnTo>
                  <a:pt x="1092" y="8789"/>
                </a:lnTo>
                <a:lnTo>
                  <a:pt x="368" y="9246"/>
                </a:lnTo>
                <a:lnTo>
                  <a:pt x="381" y="9246"/>
                </a:lnTo>
                <a:lnTo>
                  <a:pt x="0" y="9487"/>
                </a:lnTo>
                <a:cubicBezTo>
                  <a:pt x="1410" y="10300"/>
                  <a:pt x="1333" y="12370"/>
                  <a:pt x="381" y="13513"/>
                </a:cubicBezTo>
                <a:cubicBezTo>
                  <a:pt x="495" y="14745"/>
                  <a:pt x="775" y="16026"/>
                  <a:pt x="813" y="17233"/>
                </a:cubicBezTo>
                <a:cubicBezTo>
                  <a:pt x="1283" y="16700"/>
                  <a:pt x="1549" y="15836"/>
                  <a:pt x="1613" y="15126"/>
                </a:cubicBezTo>
                <a:close/>
                <a:moveTo>
                  <a:pt x="2222" y="15265"/>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2" name="Freeform 252"/>
          <p:cNvSpPr/>
          <p:nvPr/>
        </p:nvSpPr>
        <p:spPr>
          <a:xfrm>
            <a:off x="9295927" y="5889632"/>
            <a:ext cx="21843" cy="30657"/>
          </a:xfrm>
          <a:custGeom>
            <a:avLst/>
            <a:gdLst/>
            <a:ahLst/>
            <a:cxnLst/>
            <a:rect l="0" t="0" r="0" b="0"/>
            <a:pathLst>
              <a:path w="21843" h="30657">
                <a:moveTo>
                  <a:pt x="11734" y="1968"/>
                </a:moveTo>
                <a:cubicBezTo>
                  <a:pt x="10299" y="3212"/>
                  <a:pt x="9715" y="2056"/>
                  <a:pt x="8712" y="2577"/>
                </a:cubicBezTo>
                <a:lnTo>
                  <a:pt x="8280" y="3123"/>
                </a:lnTo>
                <a:lnTo>
                  <a:pt x="8509" y="3504"/>
                </a:lnTo>
                <a:lnTo>
                  <a:pt x="7455" y="3911"/>
                </a:lnTo>
                <a:lnTo>
                  <a:pt x="7683" y="4304"/>
                </a:lnTo>
                <a:lnTo>
                  <a:pt x="7175" y="5155"/>
                </a:lnTo>
                <a:lnTo>
                  <a:pt x="7785" y="5308"/>
                </a:lnTo>
                <a:cubicBezTo>
                  <a:pt x="7912" y="5650"/>
                  <a:pt x="8267" y="5955"/>
                  <a:pt x="8559" y="6146"/>
                </a:cubicBezTo>
                <a:cubicBezTo>
                  <a:pt x="8852" y="6730"/>
                  <a:pt x="8763" y="7378"/>
                  <a:pt x="8509" y="8063"/>
                </a:cubicBezTo>
                <a:lnTo>
                  <a:pt x="8547" y="8063"/>
                </a:lnTo>
                <a:cubicBezTo>
                  <a:pt x="7886" y="9689"/>
                  <a:pt x="6185" y="11404"/>
                  <a:pt x="6210" y="12470"/>
                </a:cubicBezTo>
                <a:lnTo>
                  <a:pt x="7124" y="12686"/>
                </a:lnTo>
                <a:lnTo>
                  <a:pt x="6235" y="13499"/>
                </a:lnTo>
                <a:lnTo>
                  <a:pt x="5029" y="13690"/>
                </a:lnTo>
                <a:lnTo>
                  <a:pt x="4584" y="15353"/>
                </a:lnTo>
                <a:lnTo>
                  <a:pt x="5435" y="15887"/>
                </a:lnTo>
                <a:cubicBezTo>
                  <a:pt x="4381" y="17576"/>
                  <a:pt x="3441" y="17284"/>
                  <a:pt x="2451" y="18516"/>
                </a:cubicBezTo>
                <a:lnTo>
                  <a:pt x="2425" y="18516"/>
                </a:lnTo>
                <a:cubicBezTo>
                  <a:pt x="1752" y="19367"/>
                  <a:pt x="1079" y="20903"/>
                  <a:pt x="343" y="24180"/>
                </a:cubicBezTo>
                <a:cubicBezTo>
                  <a:pt x="0" y="25704"/>
                  <a:pt x="0" y="26542"/>
                  <a:pt x="114" y="27279"/>
                </a:cubicBezTo>
                <a:lnTo>
                  <a:pt x="152" y="27279"/>
                </a:lnTo>
                <a:cubicBezTo>
                  <a:pt x="279" y="28091"/>
                  <a:pt x="546" y="28764"/>
                  <a:pt x="622" y="30123"/>
                </a:cubicBezTo>
                <a:lnTo>
                  <a:pt x="1473" y="30657"/>
                </a:lnTo>
                <a:lnTo>
                  <a:pt x="2146" y="30492"/>
                </a:lnTo>
                <a:cubicBezTo>
                  <a:pt x="2336" y="30073"/>
                  <a:pt x="3276" y="28676"/>
                  <a:pt x="4292" y="27241"/>
                </a:cubicBezTo>
                <a:lnTo>
                  <a:pt x="4292" y="27241"/>
                </a:lnTo>
                <a:cubicBezTo>
                  <a:pt x="5524" y="25526"/>
                  <a:pt x="6883" y="23748"/>
                  <a:pt x="7226" y="23519"/>
                </a:cubicBezTo>
                <a:cubicBezTo>
                  <a:pt x="8090" y="23303"/>
                  <a:pt x="8890" y="23570"/>
                  <a:pt x="9715" y="23773"/>
                </a:cubicBezTo>
                <a:cubicBezTo>
                  <a:pt x="10617" y="23481"/>
                  <a:pt x="11290" y="21792"/>
                  <a:pt x="12559" y="21170"/>
                </a:cubicBezTo>
                <a:lnTo>
                  <a:pt x="13092" y="21614"/>
                </a:lnTo>
                <a:cubicBezTo>
                  <a:pt x="14210" y="21767"/>
                  <a:pt x="16102" y="20217"/>
                  <a:pt x="17080" y="19608"/>
                </a:cubicBezTo>
                <a:cubicBezTo>
                  <a:pt x="16699" y="19455"/>
                  <a:pt x="16433" y="18998"/>
                  <a:pt x="16267" y="18566"/>
                </a:cubicBezTo>
                <a:cubicBezTo>
                  <a:pt x="16217" y="18389"/>
                  <a:pt x="16166" y="18236"/>
                  <a:pt x="16153" y="18096"/>
                </a:cubicBezTo>
                <a:lnTo>
                  <a:pt x="16661" y="17233"/>
                </a:lnTo>
                <a:lnTo>
                  <a:pt x="16826" y="17931"/>
                </a:lnTo>
                <a:lnTo>
                  <a:pt x="17372" y="18389"/>
                </a:lnTo>
                <a:lnTo>
                  <a:pt x="17880" y="17525"/>
                </a:lnTo>
                <a:cubicBezTo>
                  <a:pt x="17639" y="16357"/>
                  <a:pt x="18096" y="15163"/>
                  <a:pt x="18350" y="14007"/>
                </a:cubicBezTo>
                <a:lnTo>
                  <a:pt x="19176" y="13232"/>
                </a:lnTo>
                <a:lnTo>
                  <a:pt x="19671" y="11048"/>
                </a:lnTo>
                <a:lnTo>
                  <a:pt x="19265" y="9968"/>
                </a:lnTo>
                <a:lnTo>
                  <a:pt x="20395" y="9245"/>
                </a:lnTo>
                <a:cubicBezTo>
                  <a:pt x="20077" y="8876"/>
                  <a:pt x="19938" y="8457"/>
                  <a:pt x="19900" y="8051"/>
                </a:cubicBezTo>
                <a:lnTo>
                  <a:pt x="19861" y="8051"/>
                </a:lnTo>
                <a:cubicBezTo>
                  <a:pt x="19773" y="6628"/>
                  <a:pt x="21005" y="5066"/>
                  <a:pt x="21843" y="4038"/>
                </a:cubicBezTo>
                <a:lnTo>
                  <a:pt x="21690" y="3352"/>
                </a:lnTo>
                <a:cubicBezTo>
                  <a:pt x="21424" y="3199"/>
                  <a:pt x="20954" y="3301"/>
                  <a:pt x="20700" y="3428"/>
                </a:cubicBezTo>
                <a:lnTo>
                  <a:pt x="20128" y="1054"/>
                </a:lnTo>
                <a:lnTo>
                  <a:pt x="20103" y="1054"/>
                </a:lnTo>
                <a:lnTo>
                  <a:pt x="20014" y="660"/>
                </a:lnTo>
                <a:cubicBezTo>
                  <a:pt x="19303" y="1041"/>
                  <a:pt x="18223" y="584"/>
                  <a:pt x="17512" y="406"/>
                </a:cubicBezTo>
                <a:lnTo>
                  <a:pt x="17448" y="711"/>
                </a:lnTo>
                <a:lnTo>
                  <a:pt x="16928" y="1054"/>
                </a:lnTo>
                <a:lnTo>
                  <a:pt x="16725" y="1181"/>
                </a:lnTo>
                <a:cubicBezTo>
                  <a:pt x="16661" y="1143"/>
                  <a:pt x="16585" y="1092"/>
                  <a:pt x="16521" y="1054"/>
                </a:cubicBezTo>
                <a:lnTo>
                  <a:pt x="16471" y="1054"/>
                </a:lnTo>
                <a:cubicBezTo>
                  <a:pt x="14743" y="0"/>
                  <a:pt x="14553" y="635"/>
                  <a:pt x="13397" y="1067"/>
                </a:cubicBezTo>
                <a:cubicBezTo>
                  <a:pt x="13016" y="1219"/>
                  <a:pt x="12546" y="1321"/>
                  <a:pt x="11873" y="1346"/>
                </a:cubicBezTo>
                <a:close/>
                <a:moveTo>
                  <a:pt x="11734" y="1968"/>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53" name="Picture 253"/>
          <p:cNvPicPr>
            <a:picLocks noChangeArrowheads="1"/>
          </p:cNvPicPr>
          <p:nvPr/>
        </p:nvPicPr>
        <p:blipFill>
          <a:blip r:embed="rId61">
            <a:extLst>
              <a:ext uri="{28A0092B-C50C-407E-A947-70E740481C1C}">
                <a14:useLocalDpi xmlns:a14="http://schemas.microsoft.com/office/drawing/2010/main" val="0"/>
              </a:ext>
            </a:extLst>
          </a:blip>
          <a:srcRect/>
          <a:stretch>
            <a:fillRect/>
          </a:stretch>
        </p:blipFill>
        <p:spPr>
          <a:xfrm>
            <a:off x="9221789" y="5853652"/>
            <a:ext cx="93918" cy="159042"/>
          </a:xfrm>
          <a:prstGeom prst="rect">
            <a:avLst/>
          </a:prstGeom>
          <a:noFill/>
        </p:spPr>
      </p:pic>
      <p:sp>
        <p:nvSpPr>
          <p:cNvPr id="254" name="Freeform 254"/>
          <p:cNvSpPr/>
          <p:nvPr/>
        </p:nvSpPr>
        <p:spPr>
          <a:xfrm>
            <a:off x="9309785" y="5927843"/>
            <a:ext cx="7771" cy="14820"/>
          </a:xfrm>
          <a:custGeom>
            <a:avLst/>
            <a:gdLst/>
            <a:ahLst/>
            <a:cxnLst/>
            <a:rect l="0" t="0" r="0" b="0"/>
            <a:pathLst>
              <a:path w="7771" h="14820">
                <a:moveTo>
                  <a:pt x="6273" y="9283"/>
                </a:moveTo>
                <a:lnTo>
                  <a:pt x="5804" y="8255"/>
                </a:lnTo>
                <a:lnTo>
                  <a:pt x="5727" y="8255"/>
                </a:lnTo>
                <a:lnTo>
                  <a:pt x="5372" y="7480"/>
                </a:lnTo>
                <a:lnTo>
                  <a:pt x="4877" y="5410"/>
                </a:lnTo>
                <a:lnTo>
                  <a:pt x="4178" y="4254"/>
                </a:lnTo>
                <a:lnTo>
                  <a:pt x="5207" y="2527"/>
                </a:lnTo>
                <a:lnTo>
                  <a:pt x="3454" y="1791"/>
                </a:lnTo>
                <a:lnTo>
                  <a:pt x="4114" y="292"/>
                </a:lnTo>
                <a:lnTo>
                  <a:pt x="3200" y="76"/>
                </a:lnTo>
                <a:lnTo>
                  <a:pt x="2895" y="0"/>
                </a:lnTo>
                <a:lnTo>
                  <a:pt x="1930" y="1422"/>
                </a:lnTo>
                <a:lnTo>
                  <a:pt x="1511" y="3302"/>
                </a:lnTo>
                <a:lnTo>
                  <a:pt x="1701" y="5308"/>
                </a:lnTo>
                <a:lnTo>
                  <a:pt x="2260" y="7086"/>
                </a:lnTo>
                <a:lnTo>
                  <a:pt x="3010" y="8318"/>
                </a:lnTo>
                <a:lnTo>
                  <a:pt x="3086" y="8318"/>
                </a:lnTo>
                <a:lnTo>
                  <a:pt x="3238" y="8560"/>
                </a:lnTo>
                <a:lnTo>
                  <a:pt x="2413" y="9359"/>
                </a:lnTo>
                <a:lnTo>
                  <a:pt x="1689" y="11149"/>
                </a:lnTo>
                <a:lnTo>
                  <a:pt x="1714" y="12470"/>
                </a:lnTo>
                <a:lnTo>
                  <a:pt x="1562" y="13093"/>
                </a:lnTo>
                <a:lnTo>
                  <a:pt x="0" y="14363"/>
                </a:lnTo>
                <a:lnTo>
                  <a:pt x="546" y="14820"/>
                </a:lnTo>
                <a:lnTo>
                  <a:pt x="2210" y="14553"/>
                </a:lnTo>
                <a:lnTo>
                  <a:pt x="4089" y="14680"/>
                </a:lnTo>
                <a:lnTo>
                  <a:pt x="6070" y="14489"/>
                </a:lnTo>
                <a:lnTo>
                  <a:pt x="6882" y="13702"/>
                </a:lnTo>
                <a:lnTo>
                  <a:pt x="7771" y="12597"/>
                </a:lnTo>
                <a:lnTo>
                  <a:pt x="7517" y="10895"/>
                </a:lnTo>
                <a:close/>
                <a:moveTo>
                  <a:pt x="6273" y="9283"/>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5" name="Freeform 255"/>
          <p:cNvSpPr/>
          <p:nvPr/>
        </p:nvSpPr>
        <p:spPr>
          <a:xfrm>
            <a:off x="9342756" y="5963228"/>
            <a:ext cx="2882" cy="850"/>
          </a:xfrm>
          <a:custGeom>
            <a:avLst/>
            <a:gdLst/>
            <a:ahLst/>
            <a:cxnLst/>
            <a:rect l="0" t="0" r="0" b="0"/>
            <a:pathLst>
              <a:path w="2882" h="850">
                <a:moveTo>
                  <a:pt x="1473" y="838"/>
                </a:moveTo>
                <a:lnTo>
                  <a:pt x="1511" y="850"/>
                </a:lnTo>
                <a:lnTo>
                  <a:pt x="1561" y="838"/>
                </a:lnTo>
                <a:lnTo>
                  <a:pt x="1650" y="838"/>
                </a:lnTo>
                <a:lnTo>
                  <a:pt x="2882" y="534"/>
                </a:lnTo>
                <a:lnTo>
                  <a:pt x="2031" y="0"/>
                </a:lnTo>
                <a:lnTo>
                  <a:pt x="1359" y="178"/>
                </a:lnTo>
                <a:lnTo>
                  <a:pt x="0" y="508"/>
                </a:lnTo>
                <a:lnTo>
                  <a:pt x="1385" y="838"/>
                </a:lnTo>
                <a:close/>
                <a:moveTo>
                  <a:pt x="1473" y="838"/>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6" name="Freeform 256"/>
          <p:cNvSpPr/>
          <p:nvPr/>
        </p:nvSpPr>
        <p:spPr>
          <a:xfrm>
            <a:off x="9297374" y="5883771"/>
            <a:ext cx="11861" cy="5854"/>
          </a:xfrm>
          <a:custGeom>
            <a:avLst/>
            <a:gdLst/>
            <a:ahLst/>
            <a:cxnLst/>
            <a:rect l="0" t="0" r="0" b="0"/>
            <a:pathLst>
              <a:path w="11861" h="5854">
                <a:moveTo>
                  <a:pt x="5092" y="2349"/>
                </a:moveTo>
                <a:lnTo>
                  <a:pt x="4635" y="2907"/>
                </a:lnTo>
                <a:cubicBezTo>
                  <a:pt x="4064" y="3060"/>
                  <a:pt x="3302" y="3022"/>
                  <a:pt x="2756" y="2793"/>
                </a:cubicBezTo>
                <a:lnTo>
                  <a:pt x="2311" y="3339"/>
                </a:lnTo>
                <a:lnTo>
                  <a:pt x="1321" y="3441"/>
                </a:lnTo>
                <a:lnTo>
                  <a:pt x="2070" y="2945"/>
                </a:lnTo>
                <a:cubicBezTo>
                  <a:pt x="1486" y="3098"/>
                  <a:pt x="724" y="3072"/>
                  <a:pt x="178" y="2831"/>
                </a:cubicBezTo>
                <a:cubicBezTo>
                  <a:pt x="0" y="3212"/>
                  <a:pt x="25" y="3784"/>
                  <a:pt x="203" y="4152"/>
                </a:cubicBezTo>
                <a:lnTo>
                  <a:pt x="736" y="4609"/>
                </a:lnTo>
                <a:lnTo>
                  <a:pt x="597" y="5244"/>
                </a:lnTo>
                <a:lnTo>
                  <a:pt x="1143" y="5689"/>
                </a:lnTo>
                <a:cubicBezTo>
                  <a:pt x="1727" y="5587"/>
                  <a:pt x="2311" y="5358"/>
                  <a:pt x="2870" y="5117"/>
                </a:cubicBezTo>
                <a:cubicBezTo>
                  <a:pt x="4343" y="5854"/>
                  <a:pt x="9003" y="4444"/>
                  <a:pt x="10832" y="5346"/>
                </a:cubicBezTo>
                <a:lnTo>
                  <a:pt x="11200" y="5117"/>
                </a:lnTo>
                <a:cubicBezTo>
                  <a:pt x="11861" y="3720"/>
                  <a:pt x="10146" y="2844"/>
                  <a:pt x="9702" y="1803"/>
                </a:cubicBezTo>
                <a:cubicBezTo>
                  <a:pt x="8673" y="1549"/>
                  <a:pt x="6336" y="0"/>
                  <a:pt x="6374" y="2324"/>
                </a:cubicBezTo>
                <a:lnTo>
                  <a:pt x="5625" y="2806"/>
                </a:lnTo>
                <a:close/>
                <a:moveTo>
                  <a:pt x="5092" y="2349"/>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7" name="Freeform 257"/>
          <p:cNvSpPr/>
          <p:nvPr/>
        </p:nvSpPr>
        <p:spPr>
          <a:xfrm>
            <a:off x="9298262" y="5883398"/>
            <a:ext cx="5257" cy="2742"/>
          </a:xfrm>
          <a:custGeom>
            <a:avLst/>
            <a:gdLst/>
            <a:ahLst/>
            <a:cxnLst/>
            <a:rect l="0" t="0" r="0" b="0"/>
            <a:pathLst>
              <a:path w="5257" h="2742">
                <a:moveTo>
                  <a:pt x="1282" y="2552"/>
                </a:moveTo>
                <a:cubicBezTo>
                  <a:pt x="2590" y="2742"/>
                  <a:pt x="4609" y="1727"/>
                  <a:pt x="5257" y="533"/>
                </a:cubicBezTo>
                <a:cubicBezTo>
                  <a:pt x="4495" y="736"/>
                  <a:pt x="0" y="0"/>
                  <a:pt x="1282" y="2552"/>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8" name="Freeform 258"/>
          <p:cNvSpPr/>
          <p:nvPr/>
        </p:nvSpPr>
        <p:spPr>
          <a:xfrm>
            <a:off x="9284951" y="5879102"/>
            <a:ext cx="7911" cy="6349"/>
          </a:xfrm>
          <a:custGeom>
            <a:avLst/>
            <a:gdLst/>
            <a:ahLst/>
            <a:cxnLst/>
            <a:rect l="0" t="0" r="0" b="0"/>
            <a:pathLst>
              <a:path w="7911" h="6349">
                <a:moveTo>
                  <a:pt x="2971" y="4584"/>
                </a:moveTo>
                <a:cubicBezTo>
                  <a:pt x="4317" y="4546"/>
                  <a:pt x="5498" y="3988"/>
                  <a:pt x="6742" y="3505"/>
                </a:cubicBezTo>
                <a:lnTo>
                  <a:pt x="6806" y="3200"/>
                </a:lnTo>
                <a:cubicBezTo>
                  <a:pt x="6577" y="3086"/>
                  <a:pt x="6323" y="3061"/>
                  <a:pt x="6044" y="3061"/>
                </a:cubicBezTo>
                <a:cubicBezTo>
                  <a:pt x="6476" y="2972"/>
                  <a:pt x="6895" y="2832"/>
                  <a:pt x="7250" y="2641"/>
                </a:cubicBezTo>
                <a:cubicBezTo>
                  <a:pt x="7022" y="2692"/>
                  <a:pt x="6768" y="2400"/>
                  <a:pt x="6730" y="2184"/>
                </a:cubicBezTo>
                <a:cubicBezTo>
                  <a:pt x="6958" y="1740"/>
                  <a:pt x="7454" y="1371"/>
                  <a:pt x="7911" y="1155"/>
                </a:cubicBezTo>
                <a:cubicBezTo>
                  <a:pt x="7365" y="1168"/>
                  <a:pt x="6730" y="698"/>
                  <a:pt x="6527" y="165"/>
                </a:cubicBezTo>
                <a:cubicBezTo>
                  <a:pt x="6158" y="0"/>
                  <a:pt x="5599" y="12"/>
                  <a:pt x="5231" y="190"/>
                </a:cubicBezTo>
                <a:lnTo>
                  <a:pt x="4799" y="749"/>
                </a:lnTo>
                <a:lnTo>
                  <a:pt x="4939" y="127"/>
                </a:lnTo>
                <a:lnTo>
                  <a:pt x="4253" y="292"/>
                </a:lnTo>
                <a:cubicBezTo>
                  <a:pt x="3936" y="546"/>
                  <a:pt x="3669" y="1054"/>
                  <a:pt x="3669" y="1473"/>
                </a:cubicBezTo>
                <a:lnTo>
                  <a:pt x="2921" y="1943"/>
                </a:lnTo>
                <a:lnTo>
                  <a:pt x="3199" y="698"/>
                </a:lnTo>
                <a:lnTo>
                  <a:pt x="2908" y="635"/>
                </a:lnTo>
                <a:cubicBezTo>
                  <a:pt x="2146" y="1117"/>
                  <a:pt x="1371" y="1803"/>
                  <a:pt x="419" y="1689"/>
                </a:cubicBezTo>
                <a:cubicBezTo>
                  <a:pt x="927" y="2679"/>
                  <a:pt x="0" y="2730"/>
                  <a:pt x="838" y="4089"/>
                </a:cubicBezTo>
                <a:cubicBezTo>
                  <a:pt x="724" y="4242"/>
                  <a:pt x="597" y="4419"/>
                  <a:pt x="495" y="4609"/>
                </a:cubicBezTo>
                <a:lnTo>
                  <a:pt x="520" y="4609"/>
                </a:lnTo>
                <a:cubicBezTo>
                  <a:pt x="355" y="4914"/>
                  <a:pt x="228" y="5244"/>
                  <a:pt x="216" y="5549"/>
                </a:cubicBezTo>
                <a:cubicBezTo>
                  <a:pt x="508" y="6349"/>
                  <a:pt x="1409" y="6057"/>
                  <a:pt x="2044" y="5993"/>
                </a:cubicBezTo>
                <a:cubicBezTo>
                  <a:pt x="2298" y="5498"/>
                  <a:pt x="2603" y="5003"/>
                  <a:pt x="2983" y="4584"/>
                </a:cubicBezTo>
                <a:close/>
                <a:moveTo>
                  <a:pt x="2971" y="4584"/>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9" name="Freeform 259"/>
          <p:cNvSpPr/>
          <p:nvPr/>
        </p:nvSpPr>
        <p:spPr>
          <a:xfrm>
            <a:off x="9288835" y="5884113"/>
            <a:ext cx="4545" cy="1968"/>
          </a:xfrm>
          <a:custGeom>
            <a:avLst/>
            <a:gdLst/>
            <a:ahLst/>
            <a:cxnLst/>
            <a:rect l="0" t="0" r="0" b="0"/>
            <a:pathLst>
              <a:path w="4545" h="1968">
                <a:moveTo>
                  <a:pt x="3263" y="1079"/>
                </a:moveTo>
                <a:lnTo>
                  <a:pt x="3796" y="1536"/>
                </a:lnTo>
                <a:lnTo>
                  <a:pt x="4545" y="1054"/>
                </a:lnTo>
                <a:lnTo>
                  <a:pt x="4088" y="279"/>
                </a:lnTo>
                <a:cubicBezTo>
                  <a:pt x="3631" y="394"/>
                  <a:pt x="2870" y="775"/>
                  <a:pt x="2425" y="559"/>
                </a:cubicBezTo>
                <a:lnTo>
                  <a:pt x="2870" y="0"/>
                </a:lnTo>
                <a:lnTo>
                  <a:pt x="1511" y="330"/>
                </a:lnTo>
                <a:cubicBezTo>
                  <a:pt x="1308" y="876"/>
                  <a:pt x="508" y="1205"/>
                  <a:pt x="0" y="1294"/>
                </a:cubicBezTo>
                <a:cubicBezTo>
                  <a:pt x="393" y="1599"/>
                  <a:pt x="952" y="1942"/>
                  <a:pt x="1460" y="1968"/>
                </a:cubicBezTo>
                <a:cubicBezTo>
                  <a:pt x="2082" y="1790"/>
                  <a:pt x="2743" y="1485"/>
                  <a:pt x="3263" y="1079"/>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0" name="Freeform 260"/>
          <p:cNvSpPr/>
          <p:nvPr/>
        </p:nvSpPr>
        <p:spPr>
          <a:xfrm>
            <a:off x="9261346" y="5925651"/>
            <a:ext cx="4533" cy="2819"/>
          </a:xfrm>
          <a:custGeom>
            <a:avLst/>
            <a:gdLst/>
            <a:ahLst/>
            <a:cxnLst/>
            <a:rect l="0" t="0" r="0" b="0"/>
            <a:pathLst>
              <a:path w="4533" h="2819">
                <a:moveTo>
                  <a:pt x="3632" y="0"/>
                </a:moveTo>
                <a:lnTo>
                  <a:pt x="1397" y="0"/>
                </a:lnTo>
                <a:cubicBezTo>
                  <a:pt x="1639" y="241"/>
                  <a:pt x="1842" y="571"/>
                  <a:pt x="1956" y="850"/>
                </a:cubicBezTo>
                <a:cubicBezTo>
                  <a:pt x="1486" y="622"/>
                  <a:pt x="407" y="812"/>
                  <a:pt x="0" y="1041"/>
                </a:cubicBezTo>
                <a:lnTo>
                  <a:pt x="762" y="1879"/>
                </a:lnTo>
                <a:lnTo>
                  <a:pt x="1753" y="1790"/>
                </a:lnTo>
                <a:cubicBezTo>
                  <a:pt x="2515" y="2489"/>
                  <a:pt x="3607" y="2489"/>
                  <a:pt x="4521" y="2819"/>
                </a:cubicBezTo>
                <a:cubicBezTo>
                  <a:pt x="4533" y="2057"/>
                  <a:pt x="4101" y="1155"/>
                  <a:pt x="3620" y="584"/>
                </a:cubicBezTo>
                <a:close/>
                <a:moveTo>
                  <a:pt x="3632" y="0"/>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1" name="Freeform 261"/>
          <p:cNvSpPr/>
          <p:nvPr/>
        </p:nvSpPr>
        <p:spPr>
          <a:xfrm>
            <a:off x="9290813" y="5876184"/>
            <a:ext cx="4571" cy="2844"/>
          </a:xfrm>
          <a:custGeom>
            <a:avLst/>
            <a:gdLst/>
            <a:ahLst/>
            <a:cxnLst/>
            <a:rect l="0" t="0" r="0" b="0"/>
            <a:pathLst>
              <a:path w="4571" h="2844">
                <a:moveTo>
                  <a:pt x="2159" y="2844"/>
                </a:moveTo>
                <a:lnTo>
                  <a:pt x="2832" y="2679"/>
                </a:lnTo>
                <a:cubicBezTo>
                  <a:pt x="3213" y="2083"/>
                  <a:pt x="3835" y="1778"/>
                  <a:pt x="4406" y="1409"/>
                </a:cubicBezTo>
                <a:lnTo>
                  <a:pt x="4546" y="787"/>
                </a:lnTo>
                <a:cubicBezTo>
                  <a:pt x="4571" y="647"/>
                  <a:pt x="4483" y="546"/>
                  <a:pt x="4356" y="482"/>
                </a:cubicBezTo>
                <a:lnTo>
                  <a:pt x="4076" y="482"/>
                </a:lnTo>
                <a:cubicBezTo>
                  <a:pt x="4000" y="508"/>
                  <a:pt x="3949" y="571"/>
                  <a:pt x="3937" y="647"/>
                </a:cubicBezTo>
                <a:lnTo>
                  <a:pt x="3289" y="482"/>
                </a:lnTo>
                <a:lnTo>
                  <a:pt x="3302" y="482"/>
                </a:lnTo>
                <a:lnTo>
                  <a:pt x="1207" y="0"/>
                </a:lnTo>
                <a:lnTo>
                  <a:pt x="166" y="406"/>
                </a:lnTo>
                <a:lnTo>
                  <a:pt x="140" y="482"/>
                </a:lnTo>
                <a:lnTo>
                  <a:pt x="115" y="482"/>
                </a:lnTo>
                <a:lnTo>
                  <a:pt x="0" y="1028"/>
                </a:lnTo>
                <a:cubicBezTo>
                  <a:pt x="902" y="1003"/>
                  <a:pt x="1728" y="2159"/>
                  <a:pt x="2159" y="2844"/>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2" name="Freeform 262"/>
          <p:cNvSpPr/>
          <p:nvPr/>
        </p:nvSpPr>
        <p:spPr>
          <a:xfrm>
            <a:off x="9269699" y="5925650"/>
            <a:ext cx="5333" cy="7263"/>
          </a:xfrm>
          <a:custGeom>
            <a:avLst/>
            <a:gdLst/>
            <a:ahLst/>
            <a:cxnLst/>
            <a:rect l="0" t="0" r="0" b="0"/>
            <a:pathLst>
              <a:path w="5333" h="7263">
                <a:moveTo>
                  <a:pt x="4025" y="1523"/>
                </a:moveTo>
                <a:lnTo>
                  <a:pt x="4367" y="0"/>
                </a:lnTo>
                <a:lnTo>
                  <a:pt x="2527" y="12"/>
                </a:lnTo>
                <a:cubicBezTo>
                  <a:pt x="1435" y="571"/>
                  <a:pt x="457" y="1117"/>
                  <a:pt x="241" y="1295"/>
                </a:cubicBezTo>
                <a:cubicBezTo>
                  <a:pt x="0" y="3250"/>
                  <a:pt x="1701" y="3097"/>
                  <a:pt x="2120" y="4342"/>
                </a:cubicBezTo>
                <a:lnTo>
                  <a:pt x="1828" y="5599"/>
                </a:lnTo>
                <a:lnTo>
                  <a:pt x="2819" y="5523"/>
                </a:lnTo>
                <a:cubicBezTo>
                  <a:pt x="2984" y="6044"/>
                  <a:pt x="3060" y="6641"/>
                  <a:pt x="3060" y="7212"/>
                </a:cubicBezTo>
                <a:cubicBezTo>
                  <a:pt x="3632" y="7263"/>
                  <a:pt x="4278" y="6679"/>
                  <a:pt x="4571" y="6260"/>
                </a:cubicBezTo>
                <a:cubicBezTo>
                  <a:pt x="4583" y="5866"/>
                  <a:pt x="4571" y="5129"/>
                  <a:pt x="4240" y="4863"/>
                </a:cubicBezTo>
                <a:lnTo>
                  <a:pt x="5053" y="4075"/>
                </a:lnTo>
                <a:lnTo>
                  <a:pt x="4888" y="3364"/>
                </a:lnTo>
                <a:lnTo>
                  <a:pt x="5333" y="2831"/>
                </a:lnTo>
                <a:cubicBezTo>
                  <a:pt x="5168" y="2272"/>
                  <a:pt x="4571" y="1700"/>
                  <a:pt x="4025" y="1523"/>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63" name="Picture 263"/>
          <p:cNvPicPr>
            <a:picLocks noChangeArrowheads="1"/>
          </p:cNvPicPr>
          <p:nvPr/>
        </p:nvPicPr>
        <p:blipFill>
          <a:blip r:embed="rId62">
            <a:extLst>
              <a:ext uri="{28A0092B-C50C-407E-A947-70E740481C1C}">
                <a14:useLocalDpi xmlns:a14="http://schemas.microsoft.com/office/drawing/2010/main" val="0"/>
              </a:ext>
            </a:extLst>
          </a:blip>
          <a:srcRect/>
          <a:stretch>
            <a:fillRect/>
          </a:stretch>
        </p:blipFill>
        <p:spPr>
          <a:xfrm>
            <a:off x="9281782" y="5870615"/>
            <a:ext cx="28575" cy="27021"/>
          </a:xfrm>
          <a:prstGeom prst="rect">
            <a:avLst/>
          </a:prstGeom>
          <a:noFill/>
        </p:spPr>
      </p:pic>
      <p:sp>
        <p:nvSpPr>
          <p:cNvPr id="264" name="Freeform 264"/>
          <p:cNvSpPr/>
          <p:nvPr/>
        </p:nvSpPr>
        <p:spPr>
          <a:xfrm>
            <a:off x="9240196" y="5945696"/>
            <a:ext cx="3339" cy="6717"/>
          </a:xfrm>
          <a:custGeom>
            <a:avLst/>
            <a:gdLst/>
            <a:ahLst/>
            <a:cxnLst/>
            <a:rect l="0" t="0" r="0" b="0"/>
            <a:pathLst>
              <a:path w="3339" h="6717">
                <a:moveTo>
                  <a:pt x="1130" y="1625"/>
                </a:moveTo>
                <a:lnTo>
                  <a:pt x="826" y="1549"/>
                </a:lnTo>
                <a:cubicBezTo>
                  <a:pt x="673" y="1079"/>
                  <a:pt x="521" y="482"/>
                  <a:pt x="203" y="102"/>
                </a:cubicBezTo>
                <a:lnTo>
                  <a:pt x="0" y="1029"/>
                </a:lnTo>
                <a:cubicBezTo>
                  <a:pt x="826" y="1372"/>
                  <a:pt x="1054" y="3123"/>
                  <a:pt x="1244" y="3961"/>
                </a:cubicBezTo>
                <a:cubicBezTo>
                  <a:pt x="1561" y="3923"/>
                  <a:pt x="1917" y="4279"/>
                  <a:pt x="2095" y="4482"/>
                </a:cubicBezTo>
                <a:lnTo>
                  <a:pt x="2260" y="5181"/>
                </a:lnTo>
                <a:cubicBezTo>
                  <a:pt x="2780" y="5384"/>
                  <a:pt x="3111" y="6197"/>
                  <a:pt x="3200" y="6717"/>
                </a:cubicBezTo>
                <a:lnTo>
                  <a:pt x="3339" y="6095"/>
                </a:lnTo>
                <a:cubicBezTo>
                  <a:pt x="2615" y="4406"/>
                  <a:pt x="2412" y="1321"/>
                  <a:pt x="1180" y="0"/>
                </a:cubicBezTo>
                <a:cubicBezTo>
                  <a:pt x="965" y="444"/>
                  <a:pt x="902" y="1168"/>
                  <a:pt x="1130" y="1625"/>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5" name="Freeform 265"/>
          <p:cNvSpPr/>
          <p:nvPr/>
        </p:nvSpPr>
        <p:spPr>
          <a:xfrm>
            <a:off x="9322768" y="5896648"/>
            <a:ext cx="3161" cy="4063"/>
          </a:xfrm>
          <a:custGeom>
            <a:avLst/>
            <a:gdLst/>
            <a:ahLst/>
            <a:cxnLst/>
            <a:rect l="0" t="0" r="0" b="0"/>
            <a:pathLst>
              <a:path w="3161" h="4063">
                <a:moveTo>
                  <a:pt x="533" y="1041"/>
                </a:moveTo>
                <a:lnTo>
                  <a:pt x="1282" y="2006"/>
                </a:lnTo>
                <a:lnTo>
                  <a:pt x="2222" y="3542"/>
                </a:lnTo>
                <a:lnTo>
                  <a:pt x="3047" y="4063"/>
                </a:lnTo>
                <a:lnTo>
                  <a:pt x="3034" y="2742"/>
                </a:lnTo>
                <a:lnTo>
                  <a:pt x="3161" y="1777"/>
                </a:lnTo>
                <a:lnTo>
                  <a:pt x="2742" y="1029"/>
                </a:lnTo>
                <a:lnTo>
                  <a:pt x="2692" y="1029"/>
                </a:lnTo>
                <a:lnTo>
                  <a:pt x="2260" y="292"/>
                </a:lnTo>
                <a:lnTo>
                  <a:pt x="1053" y="0"/>
                </a:lnTo>
                <a:lnTo>
                  <a:pt x="0" y="419"/>
                </a:lnTo>
                <a:lnTo>
                  <a:pt x="483" y="1041"/>
                </a:lnTo>
                <a:close/>
                <a:moveTo>
                  <a:pt x="533" y="1041"/>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6" name="Freeform 266"/>
          <p:cNvSpPr/>
          <p:nvPr/>
        </p:nvSpPr>
        <p:spPr>
          <a:xfrm>
            <a:off x="9329159" y="5875157"/>
            <a:ext cx="2133" cy="1676"/>
          </a:xfrm>
          <a:custGeom>
            <a:avLst/>
            <a:gdLst/>
            <a:ahLst/>
            <a:cxnLst/>
            <a:rect l="0" t="0" r="0" b="0"/>
            <a:pathLst>
              <a:path w="2133" h="1676">
                <a:moveTo>
                  <a:pt x="1308" y="1511"/>
                </a:moveTo>
                <a:lnTo>
                  <a:pt x="1296" y="1511"/>
                </a:lnTo>
                <a:lnTo>
                  <a:pt x="1371" y="1523"/>
                </a:lnTo>
                <a:lnTo>
                  <a:pt x="1968" y="1676"/>
                </a:lnTo>
                <a:lnTo>
                  <a:pt x="2006" y="1511"/>
                </a:lnTo>
                <a:lnTo>
                  <a:pt x="2019" y="1511"/>
                </a:lnTo>
                <a:lnTo>
                  <a:pt x="2133" y="1054"/>
                </a:lnTo>
                <a:lnTo>
                  <a:pt x="1220" y="838"/>
                </a:lnTo>
                <a:lnTo>
                  <a:pt x="445" y="0"/>
                </a:lnTo>
                <a:lnTo>
                  <a:pt x="0" y="546"/>
                </a:lnTo>
                <a:lnTo>
                  <a:pt x="775" y="1385"/>
                </a:lnTo>
                <a:close/>
                <a:moveTo>
                  <a:pt x="1308" y="1511"/>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7" name="Freeform 267"/>
          <p:cNvSpPr/>
          <p:nvPr/>
        </p:nvSpPr>
        <p:spPr>
          <a:xfrm>
            <a:off x="9238120" y="5931570"/>
            <a:ext cx="2983" cy="12458"/>
          </a:xfrm>
          <a:custGeom>
            <a:avLst/>
            <a:gdLst/>
            <a:ahLst/>
            <a:cxnLst/>
            <a:rect l="0" t="0" r="0" b="0"/>
            <a:pathLst>
              <a:path w="2983" h="12458">
                <a:moveTo>
                  <a:pt x="2374" y="12306"/>
                </a:moveTo>
                <a:lnTo>
                  <a:pt x="2983" y="12458"/>
                </a:lnTo>
                <a:lnTo>
                  <a:pt x="2754" y="12078"/>
                </a:lnTo>
                <a:cubicBezTo>
                  <a:pt x="2780" y="11583"/>
                  <a:pt x="2133" y="7493"/>
                  <a:pt x="1600" y="4521"/>
                </a:cubicBezTo>
                <a:lnTo>
                  <a:pt x="1549" y="4521"/>
                </a:lnTo>
                <a:cubicBezTo>
                  <a:pt x="1257" y="2870"/>
                  <a:pt x="1003" y="1588"/>
                  <a:pt x="939" y="1537"/>
                </a:cubicBezTo>
                <a:cubicBezTo>
                  <a:pt x="1371" y="991"/>
                  <a:pt x="88" y="343"/>
                  <a:pt x="0" y="0"/>
                </a:cubicBezTo>
                <a:cubicBezTo>
                  <a:pt x="76" y="699"/>
                  <a:pt x="254" y="1461"/>
                  <a:pt x="609" y="2045"/>
                </a:cubicBezTo>
                <a:cubicBezTo>
                  <a:pt x="419" y="2464"/>
                  <a:pt x="406" y="3709"/>
                  <a:pt x="571" y="4598"/>
                </a:cubicBezTo>
                <a:lnTo>
                  <a:pt x="622" y="4598"/>
                </a:lnTo>
                <a:cubicBezTo>
                  <a:pt x="698" y="4928"/>
                  <a:pt x="800" y="5233"/>
                  <a:pt x="939" y="5372"/>
                </a:cubicBezTo>
                <a:cubicBezTo>
                  <a:pt x="990" y="5969"/>
                  <a:pt x="1460" y="6871"/>
                  <a:pt x="1231" y="7442"/>
                </a:cubicBezTo>
                <a:lnTo>
                  <a:pt x="1625" y="8522"/>
                </a:lnTo>
                <a:lnTo>
                  <a:pt x="1359" y="9766"/>
                </a:lnTo>
                <a:cubicBezTo>
                  <a:pt x="1485" y="9919"/>
                  <a:pt x="2362" y="12116"/>
                  <a:pt x="2374" y="12306"/>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8" name="Freeform 268"/>
          <p:cNvSpPr/>
          <p:nvPr/>
        </p:nvSpPr>
        <p:spPr>
          <a:xfrm>
            <a:off x="9296968" y="5877850"/>
            <a:ext cx="2132" cy="1840"/>
          </a:xfrm>
          <a:custGeom>
            <a:avLst/>
            <a:gdLst/>
            <a:ahLst/>
            <a:cxnLst/>
            <a:rect l="0" t="0" r="0" b="0"/>
            <a:pathLst>
              <a:path w="2132" h="1840">
                <a:moveTo>
                  <a:pt x="774" y="1244"/>
                </a:moveTo>
                <a:cubicBezTo>
                  <a:pt x="1027" y="1574"/>
                  <a:pt x="1523" y="1840"/>
                  <a:pt x="1917" y="1840"/>
                </a:cubicBezTo>
                <a:lnTo>
                  <a:pt x="2132" y="914"/>
                </a:lnTo>
                <a:cubicBezTo>
                  <a:pt x="1789" y="762"/>
                  <a:pt x="1154" y="432"/>
                  <a:pt x="1053" y="0"/>
                </a:cubicBezTo>
                <a:cubicBezTo>
                  <a:pt x="711" y="38"/>
                  <a:pt x="267" y="152"/>
                  <a:pt x="0" y="406"/>
                </a:cubicBezTo>
                <a:lnTo>
                  <a:pt x="850" y="940"/>
                </a:lnTo>
                <a:close/>
                <a:moveTo>
                  <a:pt x="774" y="1244"/>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9" name="Freeform 269"/>
          <p:cNvSpPr/>
          <p:nvPr/>
        </p:nvSpPr>
        <p:spPr>
          <a:xfrm>
            <a:off x="9324431" y="5957941"/>
            <a:ext cx="1422" cy="3809"/>
          </a:xfrm>
          <a:custGeom>
            <a:avLst/>
            <a:gdLst/>
            <a:ahLst/>
            <a:cxnLst/>
            <a:rect l="0" t="0" r="0" b="0"/>
            <a:pathLst>
              <a:path w="1422" h="3809">
                <a:moveTo>
                  <a:pt x="1308" y="3086"/>
                </a:moveTo>
                <a:lnTo>
                  <a:pt x="1422" y="1143"/>
                </a:lnTo>
                <a:lnTo>
                  <a:pt x="724" y="0"/>
                </a:lnTo>
                <a:lnTo>
                  <a:pt x="280" y="546"/>
                </a:lnTo>
                <a:lnTo>
                  <a:pt x="0" y="1804"/>
                </a:lnTo>
                <a:lnTo>
                  <a:pt x="191" y="3809"/>
                </a:lnTo>
                <a:close/>
                <a:moveTo>
                  <a:pt x="1308" y="3086"/>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0" name="Freeform 270"/>
          <p:cNvSpPr/>
          <p:nvPr/>
        </p:nvSpPr>
        <p:spPr>
          <a:xfrm>
            <a:off x="9336102" y="5892925"/>
            <a:ext cx="5867" cy="9143"/>
          </a:xfrm>
          <a:custGeom>
            <a:avLst/>
            <a:gdLst/>
            <a:ahLst/>
            <a:cxnLst/>
            <a:rect l="0" t="0" r="0" b="0"/>
            <a:pathLst>
              <a:path w="5867" h="9143">
                <a:moveTo>
                  <a:pt x="584" y="3568"/>
                </a:moveTo>
                <a:lnTo>
                  <a:pt x="1155" y="4761"/>
                </a:lnTo>
                <a:lnTo>
                  <a:pt x="1193" y="4761"/>
                </a:lnTo>
                <a:lnTo>
                  <a:pt x="1485" y="5409"/>
                </a:lnTo>
                <a:lnTo>
                  <a:pt x="1727" y="5790"/>
                </a:lnTo>
                <a:lnTo>
                  <a:pt x="1892" y="6489"/>
                </a:lnTo>
                <a:lnTo>
                  <a:pt x="2831" y="8025"/>
                </a:lnTo>
                <a:lnTo>
                  <a:pt x="3365" y="8482"/>
                </a:lnTo>
                <a:lnTo>
                  <a:pt x="4825" y="9143"/>
                </a:lnTo>
                <a:lnTo>
                  <a:pt x="5867" y="8736"/>
                </a:lnTo>
                <a:lnTo>
                  <a:pt x="5028" y="8216"/>
                </a:lnTo>
                <a:lnTo>
                  <a:pt x="3720" y="6908"/>
                </a:lnTo>
                <a:lnTo>
                  <a:pt x="2476" y="5307"/>
                </a:lnTo>
                <a:lnTo>
                  <a:pt x="2311" y="4749"/>
                </a:lnTo>
                <a:lnTo>
                  <a:pt x="2260" y="4749"/>
                </a:lnTo>
                <a:lnTo>
                  <a:pt x="1866" y="3556"/>
                </a:lnTo>
                <a:lnTo>
                  <a:pt x="1549" y="2146"/>
                </a:lnTo>
                <a:lnTo>
                  <a:pt x="1384" y="1460"/>
                </a:lnTo>
                <a:lnTo>
                  <a:pt x="749" y="0"/>
                </a:lnTo>
                <a:lnTo>
                  <a:pt x="0" y="470"/>
                </a:lnTo>
                <a:lnTo>
                  <a:pt x="26" y="1790"/>
                </a:lnTo>
                <a:close/>
                <a:moveTo>
                  <a:pt x="584" y="3568"/>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1" name="Freeform 271"/>
          <p:cNvSpPr/>
          <p:nvPr/>
        </p:nvSpPr>
        <p:spPr>
          <a:xfrm>
            <a:off x="9308406" y="5914976"/>
            <a:ext cx="3897" cy="3848"/>
          </a:xfrm>
          <a:custGeom>
            <a:avLst/>
            <a:gdLst/>
            <a:ahLst/>
            <a:cxnLst/>
            <a:rect l="0" t="0" r="0" b="0"/>
            <a:pathLst>
              <a:path w="3897" h="3848">
                <a:moveTo>
                  <a:pt x="850" y="3848"/>
                </a:moveTo>
                <a:lnTo>
                  <a:pt x="1840" y="3747"/>
                </a:lnTo>
                <a:lnTo>
                  <a:pt x="2970" y="3036"/>
                </a:lnTo>
                <a:lnTo>
                  <a:pt x="3720" y="1905"/>
                </a:lnTo>
                <a:lnTo>
                  <a:pt x="3897" y="1651"/>
                </a:lnTo>
                <a:lnTo>
                  <a:pt x="3262" y="191"/>
                </a:lnTo>
                <a:lnTo>
                  <a:pt x="2894" y="419"/>
                </a:lnTo>
                <a:lnTo>
                  <a:pt x="1599" y="445"/>
                </a:lnTo>
                <a:lnTo>
                  <a:pt x="1053" y="0"/>
                </a:lnTo>
                <a:lnTo>
                  <a:pt x="76" y="89"/>
                </a:lnTo>
                <a:lnTo>
                  <a:pt x="177" y="1093"/>
                </a:lnTo>
                <a:lnTo>
                  <a:pt x="25" y="1715"/>
                </a:lnTo>
                <a:lnTo>
                  <a:pt x="25" y="1931"/>
                </a:lnTo>
                <a:lnTo>
                  <a:pt x="50" y="1931"/>
                </a:lnTo>
                <a:lnTo>
                  <a:pt x="0" y="3315"/>
                </a:lnTo>
                <a:close/>
                <a:moveTo>
                  <a:pt x="850" y="3848"/>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2" name="Freeform 272"/>
          <p:cNvSpPr/>
          <p:nvPr/>
        </p:nvSpPr>
        <p:spPr>
          <a:xfrm>
            <a:off x="9324530" y="5955373"/>
            <a:ext cx="889" cy="1943"/>
          </a:xfrm>
          <a:custGeom>
            <a:avLst/>
            <a:gdLst/>
            <a:ahLst/>
            <a:cxnLst/>
            <a:rect l="0" t="0" r="0" b="0"/>
            <a:pathLst>
              <a:path w="889" h="1943">
                <a:moveTo>
                  <a:pt x="889" y="0"/>
                </a:moveTo>
                <a:lnTo>
                  <a:pt x="140" y="482"/>
                </a:lnTo>
                <a:lnTo>
                  <a:pt x="0" y="1092"/>
                </a:lnTo>
                <a:lnTo>
                  <a:pt x="763" y="1943"/>
                </a:lnTo>
                <a:close/>
                <a:moveTo>
                  <a:pt x="889" y="0"/>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3" name="Freeform 273"/>
          <p:cNvSpPr/>
          <p:nvPr/>
        </p:nvSpPr>
        <p:spPr>
          <a:xfrm>
            <a:off x="9333037" y="5883820"/>
            <a:ext cx="2057" cy="1155"/>
          </a:xfrm>
          <a:custGeom>
            <a:avLst/>
            <a:gdLst/>
            <a:ahLst/>
            <a:cxnLst/>
            <a:rect l="0" t="0" r="0" b="0"/>
            <a:pathLst>
              <a:path w="2057" h="1155">
                <a:moveTo>
                  <a:pt x="2057" y="1155"/>
                </a:moveTo>
                <a:lnTo>
                  <a:pt x="1359" y="0"/>
                </a:lnTo>
                <a:lnTo>
                  <a:pt x="305" y="406"/>
                </a:lnTo>
                <a:lnTo>
                  <a:pt x="0" y="343"/>
                </a:lnTo>
                <a:lnTo>
                  <a:pt x="534" y="800"/>
                </a:lnTo>
                <a:close/>
                <a:moveTo>
                  <a:pt x="2057" y="1155"/>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4" name="Freeform 274"/>
          <p:cNvSpPr/>
          <p:nvPr/>
        </p:nvSpPr>
        <p:spPr>
          <a:xfrm>
            <a:off x="9331154" y="5884742"/>
            <a:ext cx="2882" cy="1523"/>
          </a:xfrm>
          <a:custGeom>
            <a:avLst/>
            <a:gdLst/>
            <a:ahLst/>
            <a:cxnLst/>
            <a:rect l="0" t="0" r="0" b="0"/>
            <a:pathLst>
              <a:path w="2882" h="1523">
                <a:moveTo>
                  <a:pt x="1155" y="1219"/>
                </a:moveTo>
                <a:lnTo>
                  <a:pt x="2361" y="1523"/>
                </a:lnTo>
                <a:lnTo>
                  <a:pt x="2882" y="648"/>
                </a:lnTo>
                <a:lnTo>
                  <a:pt x="1739" y="51"/>
                </a:lnTo>
                <a:lnTo>
                  <a:pt x="152" y="0"/>
                </a:lnTo>
                <a:lnTo>
                  <a:pt x="0" y="623"/>
                </a:lnTo>
                <a:close/>
                <a:moveTo>
                  <a:pt x="1155" y="1219"/>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5" name="Freeform 275"/>
          <p:cNvSpPr/>
          <p:nvPr/>
        </p:nvSpPr>
        <p:spPr>
          <a:xfrm>
            <a:off x="9293828" y="5884661"/>
            <a:ext cx="3834" cy="5396"/>
          </a:xfrm>
          <a:custGeom>
            <a:avLst/>
            <a:gdLst/>
            <a:ahLst/>
            <a:cxnLst/>
            <a:rect l="0" t="0" r="0" b="0"/>
            <a:pathLst>
              <a:path w="3834" h="5396">
                <a:moveTo>
                  <a:pt x="3111" y="228"/>
                </a:moveTo>
                <a:cubicBezTo>
                  <a:pt x="2997" y="278"/>
                  <a:pt x="2883" y="316"/>
                  <a:pt x="2794" y="405"/>
                </a:cubicBezTo>
                <a:cubicBezTo>
                  <a:pt x="2794" y="824"/>
                  <a:pt x="2515" y="1332"/>
                  <a:pt x="2197" y="1586"/>
                </a:cubicBezTo>
                <a:lnTo>
                  <a:pt x="1219" y="1688"/>
                </a:lnTo>
                <a:cubicBezTo>
                  <a:pt x="0" y="2653"/>
                  <a:pt x="1054" y="4393"/>
                  <a:pt x="1664" y="5396"/>
                </a:cubicBezTo>
                <a:lnTo>
                  <a:pt x="2718" y="4990"/>
                </a:lnTo>
                <a:cubicBezTo>
                  <a:pt x="2908" y="4609"/>
                  <a:pt x="2883" y="4025"/>
                  <a:pt x="2692" y="3669"/>
                </a:cubicBezTo>
                <a:lnTo>
                  <a:pt x="2146" y="3212"/>
                </a:lnTo>
                <a:lnTo>
                  <a:pt x="2438" y="1967"/>
                </a:lnTo>
                <a:lnTo>
                  <a:pt x="3491" y="1561"/>
                </a:lnTo>
                <a:lnTo>
                  <a:pt x="3834" y="0"/>
                </a:lnTo>
                <a:cubicBezTo>
                  <a:pt x="3682" y="25"/>
                  <a:pt x="3517" y="63"/>
                  <a:pt x="3326" y="114"/>
                </a:cubicBezTo>
                <a:lnTo>
                  <a:pt x="3314" y="216"/>
                </a:lnTo>
                <a:cubicBezTo>
                  <a:pt x="3250" y="216"/>
                  <a:pt x="3174" y="216"/>
                  <a:pt x="3111" y="228"/>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6" name="Freeform 276"/>
          <p:cNvSpPr/>
          <p:nvPr/>
        </p:nvSpPr>
        <p:spPr>
          <a:xfrm>
            <a:off x="9272216" y="5924023"/>
            <a:ext cx="3733" cy="1625"/>
          </a:xfrm>
          <a:custGeom>
            <a:avLst/>
            <a:gdLst/>
            <a:ahLst/>
            <a:cxnLst/>
            <a:rect l="0" t="0" r="0" b="0"/>
            <a:pathLst>
              <a:path w="3733" h="1625">
                <a:moveTo>
                  <a:pt x="0" y="1625"/>
                </a:moveTo>
                <a:lnTo>
                  <a:pt x="1854" y="1625"/>
                </a:lnTo>
                <a:lnTo>
                  <a:pt x="1866" y="1587"/>
                </a:lnTo>
                <a:cubicBezTo>
                  <a:pt x="2540" y="1473"/>
                  <a:pt x="3340" y="978"/>
                  <a:pt x="3733" y="394"/>
                </a:cubicBezTo>
                <a:lnTo>
                  <a:pt x="3505" y="0"/>
                </a:lnTo>
                <a:cubicBezTo>
                  <a:pt x="3149" y="63"/>
                  <a:pt x="1473" y="876"/>
                  <a:pt x="0" y="1625"/>
                </a:cubicBez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7" name="Freeform 277"/>
          <p:cNvSpPr/>
          <p:nvPr/>
        </p:nvSpPr>
        <p:spPr>
          <a:xfrm>
            <a:off x="9305484" y="5933518"/>
            <a:ext cx="5282" cy="5714"/>
          </a:xfrm>
          <a:custGeom>
            <a:avLst/>
            <a:gdLst/>
            <a:ahLst/>
            <a:cxnLst/>
            <a:rect l="0" t="0" r="0" b="0"/>
            <a:pathLst>
              <a:path w="5282" h="5714">
                <a:moveTo>
                  <a:pt x="4419" y="2578"/>
                </a:moveTo>
                <a:lnTo>
                  <a:pt x="4394" y="2578"/>
                </a:lnTo>
                <a:lnTo>
                  <a:pt x="4394" y="2540"/>
                </a:lnTo>
                <a:lnTo>
                  <a:pt x="5282" y="1435"/>
                </a:lnTo>
                <a:lnTo>
                  <a:pt x="4267" y="204"/>
                </a:lnTo>
                <a:lnTo>
                  <a:pt x="3353" y="0"/>
                </a:lnTo>
                <a:lnTo>
                  <a:pt x="2540" y="788"/>
                </a:lnTo>
                <a:lnTo>
                  <a:pt x="1029" y="1753"/>
                </a:lnTo>
                <a:lnTo>
                  <a:pt x="1181" y="2641"/>
                </a:lnTo>
                <a:lnTo>
                  <a:pt x="1219" y="2641"/>
                </a:lnTo>
                <a:lnTo>
                  <a:pt x="1333" y="3390"/>
                </a:lnTo>
                <a:lnTo>
                  <a:pt x="0" y="5041"/>
                </a:lnTo>
                <a:lnTo>
                  <a:pt x="1448" y="5714"/>
                </a:lnTo>
                <a:lnTo>
                  <a:pt x="3480" y="5206"/>
                </a:lnTo>
                <a:lnTo>
                  <a:pt x="4444" y="3797"/>
                </a:lnTo>
                <a:close/>
                <a:moveTo>
                  <a:pt x="4419" y="2578"/>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8" name="Freeform 278"/>
          <p:cNvSpPr/>
          <p:nvPr/>
        </p:nvSpPr>
        <p:spPr>
          <a:xfrm>
            <a:off x="9529922" y="5869200"/>
            <a:ext cx="106362" cy="138200"/>
          </a:xfrm>
          <a:custGeom>
            <a:avLst/>
            <a:gdLst/>
            <a:ahLst/>
            <a:cxnLst/>
            <a:rect l="0" t="0" r="0" b="0"/>
            <a:pathLst>
              <a:path w="106362" h="138200">
                <a:moveTo>
                  <a:pt x="85839" y="11137"/>
                </a:moveTo>
                <a:lnTo>
                  <a:pt x="90322" y="29615"/>
                </a:lnTo>
                <a:lnTo>
                  <a:pt x="98640" y="29615"/>
                </a:lnTo>
                <a:lnTo>
                  <a:pt x="98640" y="0"/>
                </a:lnTo>
                <a:lnTo>
                  <a:pt x="0" y="0"/>
                </a:lnTo>
                <a:lnTo>
                  <a:pt x="0" y="7150"/>
                </a:lnTo>
                <a:lnTo>
                  <a:pt x="14212" y="12254"/>
                </a:lnTo>
                <a:lnTo>
                  <a:pt x="14212" y="125944"/>
                </a:lnTo>
                <a:lnTo>
                  <a:pt x="0" y="129907"/>
                </a:lnTo>
                <a:lnTo>
                  <a:pt x="0" y="138200"/>
                </a:lnTo>
                <a:lnTo>
                  <a:pt x="100634" y="138200"/>
                </a:lnTo>
                <a:lnTo>
                  <a:pt x="106362" y="102259"/>
                </a:lnTo>
                <a:lnTo>
                  <a:pt x="97561" y="102259"/>
                </a:lnTo>
                <a:lnTo>
                  <a:pt x="83846" y="127062"/>
                </a:lnTo>
                <a:lnTo>
                  <a:pt x="39866" y="127024"/>
                </a:lnTo>
                <a:lnTo>
                  <a:pt x="39866" y="70674"/>
                </a:lnTo>
                <a:lnTo>
                  <a:pt x="65875" y="70674"/>
                </a:lnTo>
                <a:lnTo>
                  <a:pt x="69977" y="86397"/>
                </a:lnTo>
                <a:lnTo>
                  <a:pt x="78829" y="86397"/>
                </a:lnTo>
                <a:lnTo>
                  <a:pt x="78829" y="43750"/>
                </a:lnTo>
                <a:lnTo>
                  <a:pt x="69977" y="43750"/>
                </a:lnTo>
                <a:lnTo>
                  <a:pt x="65875" y="59638"/>
                </a:lnTo>
                <a:lnTo>
                  <a:pt x="39866" y="59689"/>
                </a:lnTo>
                <a:lnTo>
                  <a:pt x="39866" y="11137"/>
                </a:lnTo>
                <a:close/>
                <a:moveTo>
                  <a:pt x="85839" y="11137"/>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79" name="Freeform 279"/>
          <p:cNvSpPr/>
          <p:nvPr/>
        </p:nvSpPr>
        <p:spPr>
          <a:xfrm>
            <a:off x="9641099" y="5869206"/>
            <a:ext cx="133489" cy="138200"/>
          </a:xfrm>
          <a:custGeom>
            <a:avLst/>
            <a:gdLst/>
            <a:ahLst/>
            <a:cxnLst/>
            <a:rect l="0" t="0" r="0" b="0"/>
            <a:pathLst>
              <a:path w="133489" h="138200">
                <a:moveTo>
                  <a:pt x="117322" y="11175"/>
                </a:moveTo>
                <a:lnTo>
                  <a:pt x="133489" y="7150"/>
                </a:lnTo>
                <a:lnTo>
                  <a:pt x="133489" y="0"/>
                </a:lnTo>
                <a:lnTo>
                  <a:pt x="88278" y="0"/>
                </a:lnTo>
                <a:lnTo>
                  <a:pt x="88278" y="7150"/>
                </a:lnTo>
                <a:lnTo>
                  <a:pt x="103733" y="10896"/>
                </a:lnTo>
                <a:lnTo>
                  <a:pt x="72288" y="66458"/>
                </a:lnTo>
                <a:lnTo>
                  <a:pt x="42024" y="10312"/>
                </a:lnTo>
                <a:lnTo>
                  <a:pt x="57569" y="7150"/>
                </a:lnTo>
                <a:lnTo>
                  <a:pt x="57569" y="0"/>
                </a:lnTo>
                <a:lnTo>
                  <a:pt x="0" y="0"/>
                </a:lnTo>
                <a:lnTo>
                  <a:pt x="0" y="7150"/>
                </a:lnTo>
                <a:lnTo>
                  <a:pt x="15507" y="10312"/>
                </a:lnTo>
                <a:lnTo>
                  <a:pt x="53899" y="81329"/>
                </a:lnTo>
                <a:lnTo>
                  <a:pt x="53899" y="126021"/>
                </a:lnTo>
                <a:lnTo>
                  <a:pt x="35395" y="129894"/>
                </a:lnTo>
                <a:lnTo>
                  <a:pt x="35395" y="138200"/>
                </a:lnTo>
                <a:lnTo>
                  <a:pt x="97104" y="138200"/>
                </a:lnTo>
                <a:lnTo>
                  <a:pt x="97104" y="129894"/>
                </a:lnTo>
                <a:lnTo>
                  <a:pt x="79553" y="126021"/>
                </a:lnTo>
                <a:lnTo>
                  <a:pt x="79553" y="79310"/>
                </a:lnTo>
                <a:close/>
                <a:moveTo>
                  <a:pt x="117322" y="11175"/>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0" name="Freeform 280"/>
          <p:cNvSpPr/>
          <p:nvPr/>
        </p:nvSpPr>
        <p:spPr>
          <a:xfrm>
            <a:off x="9375663" y="5869200"/>
            <a:ext cx="141325" cy="138201"/>
          </a:xfrm>
          <a:custGeom>
            <a:avLst/>
            <a:gdLst/>
            <a:ahLst/>
            <a:cxnLst/>
            <a:rect l="0" t="0" r="0" b="0"/>
            <a:pathLst>
              <a:path w="141325" h="138201">
                <a:moveTo>
                  <a:pt x="141325" y="7150"/>
                </a:moveTo>
                <a:lnTo>
                  <a:pt x="141325" y="0"/>
                </a:lnTo>
                <a:lnTo>
                  <a:pt x="140627" y="0"/>
                </a:lnTo>
                <a:lnTo>
                  <a:pt x="95491" y="0"/>
                </a:lnTo>
                <a:lnTo>
                  <a:pt x="95263" y="0"/>
                </a:lnTo>
                <a:lnTo>
                  <a:pt x="95263" y="7150"/>
                </a:lnTo>
                <a:lnTo>
                  <a:pt x="112014" y="11175"/>
                </a:lnTo>
                <a:lnTo>
                  <a:pt x="112014" y="93459"/>
                </a:lnTo>
                <a:lnTo>
                  <a:pt x="41224" y="0"/>
                </a:lnTo>
                <a:lnTo>
                  <a:pt x="0" y="0"/>
                </a:lnTo>
                <a:lnTo>
                  <a:pt x="0" y="7150"/>
                </a:lnTo>
                <a:lnTo>
                  <a:pt x="17958" y="12915"/>
                </a:lnTo>
                <a:lnTo>
                  <a:pt x="17958" y="126644"/>
                </a:lnTo>
                <a:lnTo>
                  <a:pt x="2857" y="130606"/>
                </a:lnTo>
                <a:lnTo>
                  <a:pt x="2857" y="138201"/>
                </a:lnTo>
                <a:lnTo>
                  <a:pt x="47549" y="138201"/>
                </a:lnTo>
                <a:lnTo>
                  <a:pt x="47549" y="130606"/>
                </a:lnTo>
                <a:lnTo>
                  <a:pt x="30988" y="126021"/>
                </a:lnTo>
                <a:lnTo>
                  <a:pt x="30988" y="26593"/>
                </a:lnTo>
                <a:lnTo>
                  <a:pt x="116649" y="138201"/>
                </a:lnTo>
                <a:lnTo>
                  <a:pt x="125082" y="138201"/>
                </a:lnTo>
                <a:lnTo>
                  <a:pt x="125082" y="12242"/>
                </a:lnTo>
                <a:close/>
                <a:moveTo>
                  <a:pt x="141325" y="7150"/>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1" name="Freeform 281"/>
          <p:cNvSpPr/>
          <p:nvPr/>
        </p:nvSpPr>
        <p:spPr>
          <a:xfrm>
            <a:off x="9051289" y="5869208"/>
            <a:ext cx="180859" cy="138201"/>
          </a:xfrm>
          <a:custGeom>
            <a:avLst/>
            <a:gdLst/>
            <a:ahLst/>
            <a:cxnLst/>
            <a:rect l="0" t="0" r="0" b="0"/>
            <a:pathLst>
              <a:path w="180859" h="138201">
                <a:moveTo>
                  <a:pt x="165277" y="127546"/>
                </a:moveTo>
                <a:lnTo>
                  <a:pt x="165277" y="11113"/>
                </a:lnTo>
                <a:lnTo>
                  <a:pt x="180859" y="7138"/>
                </a:lnTo>
                <a:lnTo>
                  <a:pt x="180859" y="0"/>
                </a:lnTo>
                <a:lnTo>
                  <a:pt x="139611" y="0"/>
                </a:lnTo>
                <a:lnTo>
                  <a:pt x="91859" y="104394"/>
                </a:lnTo>
                <a:lnTo>
                  <a:pt x="43243" y="0"/>
                </a:lnTo>
                <a:lnTo>
                  <a:pt x="0" y="0"/>
                </a:lnTo>
                <a:lnTo>
                  <a:pt x="0" y="7138"/>
                </a:lnTo>
                <a:lnTo>
                  <a:pt x="17957" y="12916"/>
                </a:lnTo>
                <a:lnTo>
                  <a:pt x="17957" y="125273"/>
                </a:lnTo>
                <a:lnTo>
                  <a:pt x="0" y="130721"/>
                </a:lnTo>
                <a:lnTo>
                  <a:pt x="0" y="138201"/>
                </a:lnTo>
                <a:lnTo>
                  <a:pt x="49212" y="138201"/>
                </a:lnTo>
                <a:lnTo>
                  <a:pt x="49212" y="130721"/>
                </a:lnTo>
                <a:lnTo>
                  <a:pt x="30988" y="126137"/>
                </a:lnTo>
                <a:lnTo>
                  <a:pt x="30988" y="27267"/>
                </a:lnTo>
                <a:lnTo>
                  <a:pt x="79921" y="138201"/>
                </a:lnTo>
                <a:lnTo>
                  <a:pt x="88455" y="138201"/>
                </a:lnTo>
                <a:lnTo>
                  <a:pt x="139611" y="26099"/>
                </a:lnTo>
                <a:lnTo>
                  <a:pt x="139611" y="126137"/>
                </a:lnTo>
                <a:lnTo>
                  <a:pt x="119113" y="131368"/>
                </a:lnTo>
                <a:lnTo>
                  <a:pt x="119113" y="138201"/>
                </a:lnTo>
                <a:lnTo>
                  <a:pt x="180859" y="138201"/>
                </a:lnTo>
                <a:lnTo>
                  <a:pt x="180859" y="131368"/>
                </a:lnTo>
                <a:close/>
                <a:moveTo>
                  <a:pt x="165277" y="127546"/>
                </a:moveTo>
              </a:path>
            </a:pathLst>
          </a:custGeom>
          <a:solidFill>
            <a:srgbClr val="000000">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2" name="Freeform 282"/>
          <p:cNvSpPr/>
          <p:nvPr/>
        </p:nvSpPr>
        <p:spPr>
          <a:xfrm>
            <a:off x="9005099" y="5985979"/>
            <a:ext cx="30403" cy="21628"/>
          </a:xfrm>
          <a:custGeom>
            <a:avLst/>
            <a:gdLst/>
            <a:ahLst/>
            <a:cxnLst/>
            <a:rect l="0" t="0" r="0" b="0"/>
            <a:pathLst>
              <a:path w="30403" h="21628">
                <a:moveTo>
                  <a:pt x="0" y="0"/>
                </a:moveTo>
                <a:lnTo>
                  <a:pt x="0" y="21628"/>
                </a:lnTo>
                <a:lnTo>
                  <a:pt x="1854" y="21628"/>
                </a:lnTo>
                <a:lnTo>
                  <a:pt x="2692" y="18427"/>
                </a:lnTo>
                <a:lnTo>
                  <a:pt x="7531" y="18427"/>
                </a:lnTo>
                <a:lnTo>
                  <a:pt x="27711" y="18427"/>
                </a:lnTo>
                <a:lnTo>
                  <a:pt x="28587" y="21628"/>
                </a:lnTo>
                <a:lnTo>
                  <a:pt x="30403" y="21628"/>
                </a:lnTo>
                <a:lnTo>
                  <a:pt x="30403" y="8585"/>
                </a:lnTo>
                <a:lnTo>
                  <a:pt x="28575" y="8585"/>
                </a:lnTo>
                <a:lnTo>
                  <a:pt x="27711" y="12928"/>
                </a:lnTo>
                <a:lnTo>
                  <a:pt x="15544" y="12928"/>
                </a:lnTo>
                <a:lnTo>
                  <a:pt x="15544" y="7353"/>
                </a:lnTo>
                <a:lnTo>
                  <a:pt x="19011" y="6438"/>
                </a:lnTo>
                <a:lnTo>
                  <a:pt x="19011" y="4444"/>
                </a:lnTo>
                <a:lnTo>
                  <a:pt x="9626" y="4444"/>
                </a:lnTo>
                <a:lnTo>
                  <a:pt x="9626" y="6438"/>
                </a:lnTo>
                <a:lnTo>
                  <a:pt x="13119" y="7353"/>
                </a:lnTo>
                <a:lnTo>
                  <a:pt x="13131" y="12928"/>
                </a:lnTo>
                <a:lnTo>
                  <a:pt x="2451" y="12928"/>
                </a:lnTo>
                <a:lnTo>
                  <a:pt x="2451" y="2603"/>
                </a:lnTo>
                <a:lnTo>
                  <a:pt x="6515" y="1587"/>
                </a:lnTo>
                <a:lnTo>
                  <a:pt x="6515" y="0"/>
                </a:lnTo>
                <a:close/>
                <a:moveTo>
                  <a:pt x="0" y="0"/>
                </a:moveTo>
              </a:path>
            </a:pathLst>
          </a:custGeom>
          <a:solidFill>
            <a:srgbClr val="FFFFFF">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3" name="Freeform 283"/>
          <p:cNvSpPr/>
          <p:nvPr/>
        </p:nvSpPr>
        <p:spPr>
          <a:xfrm>
            <a:off x="9004493" y="5953222"/>
            <a:ext cx="31418" cy="31178"/>
          </a:xfrm>
          <a:custGeom>
            <a:avLst/>
            <a:gdLst/>
            <a:ahLst/>
            <a:cxnLst/>
            <a:rect l="0" t="0" r="0" b="0"/>
            <a:pathLst>
              <a:path w="31418" h="31178">
                <a:moveTo>
                  <a:pt x="15709" y="31178"/>
                </a:moveTo>
                <a:cubicBezTo>
                  <a:pt x="7023" y="31178"/>
                  <a:pt x="0" y="24193"/>
                  <a:pt x="0" y="15583"/>
                </a:cubicBezTo>
                <a:cubicBezTo>
                  <a:pt x="0" y="6985"/>
                  <a:pt x="7023" y="0"/>
                  <a:pt x="15709" y="0"/>
                </a:cubicBezTo>
                <a:cubicBezTo>
                  <a:pt x="24395" y="0"/>
                  <a:pt x="31418" y="6985"/>
                  <a:pt x="31418" y="15583"/>
                </a:cubicBezTo>
                <a:cubicBezTo>
                  <a:pt x="31418" y="24193"/>
                  <a:pt x="24395" y="31178"/>
                  <a:pt x="15709" y="31178"/>
                </a:cubicBezTo>
              </a:path>
            </a:pathLst>
          </a:custGeom>
          <a:noFill/>
          <a:ln w="1219"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84" name="Picture 284"/>
          <p:cNvPicPr>
            <a:picLocks noChangeArrowheads="1"/>
          </p:cNvPicPr>
          <p:nvPr/>
        </p:nvPicPr>
        <p:blipFill>
          <a:blip r:embed="rId63">
            <a:extLst>
              <a:ext uri="{28A0092B-C50C-407E-A947-70E740481C1C}">
                <a14:useLocalDpi xmlns:a14="http://schemas.microsoft.com/office/drawing/2010/main" val="0"/>
              </a:ext>
            </a:extLst>
          </a:blip>
          <a:srcRect/>
          <a:stretch>
            <a:fillRect/>
          </a:stretch>
        </p:blipFill>
        <p:spPr>
          <a:xfrm>
            <a:off x="8991790" y="5940527"/>
            <a:ext cx="56559" cy="56578"/>
          </a:xfrm>
          <a:prstGeom prst="rect">
            <a:avLst/>
          </a:prstGeom>
          <a:noFill/>
        </p:spPr>
      </p:pic>
      <p:sp>
        <p:nvSpPr>
          <p:cNvPr id="285" name="Freeform 285"/>
          <p:cNvSpPr/>
          <p:nvPr/>
        </p:nvSpPr>
        <p:spPr>
          <a:xfrm>
            <a:off x="9005129" y="5920983"/>
            <a:ext cx="30936" cy="28777"/>
          </a:xfrm>
          <a:custGeom>
            <a:avLst/>
            <a:gdLst/>
            <a:ahLst/>
            <a:cxnLst/>
            <a:rect l="0" t="0" r="0" b="0"/>
            <a:pathLst>
              <a:path w="30936" h="28777">
                <a:moveTo>
                  <a:pt x="9283" y="1549"/>
                </a:moveTo>
                <a:lnTo>
                  <a:pt x="9283" y="3771"/>
                </a:lnTo>
                <a:cubicBezTo>
                  <a:pt x="5410" y="4647"/>
                  <a:pt x="2210" y="8038"/>
                  <a:pt x="2210" y="12610"/>
                </a:cubicBezTo>
                <a:cubicBezTo>
                  <a:pt x="2210" y="19659"/>
                  <a:pt x="9422" y="22808"/>
                  <a:pt x="15518" y="22808"/>
                </a:cubicBezTo>
                <a:cubicBezTo>
                  <a:pt x="22592" y="22808"/>
                  <a:pt x="28612" y="18948"/>
                  <a:pt x="28739" y="11264"/>
                </a:cubicBezTo>
                <a:cubicBezTo>
                  <a:pt x="28802" y="7594"/>
                  <a:pt x="27278" y="4660"/>
                  <a:pt x="23557" y="2095"/>
                </a:cubicBezTo>
                <a:lnTo>
                  <a:pt x="23557" y="1714"/>
                </a:lnTo>
                <a:lnTo>
                  <a:pt x="25272" y="0"/>
                </a:lnTo>
                <a:lnTo>
                  <a:pt x="25627" y="0"/>
                </a:lnTo>
                <a:cubicBezTo>
                  <a:pt x="30415" y="4863"/>
                  <a:pt x="30936" y="9092"/>
                  <a:pt x="30936" y="12445"/>
                </a:cubicBezTo>
                <a:cubicBezTo>
                  <a:pt x="30936" y="23443"/>
                  <a:pt x="23557" y="28777"/>
                  <a:pt x="15569" y="28777"/>
                </a:cubicBezTo>
                <a:cubicBezTo>
                  <a:pt x="7569" y="28777"/>
                  <a:pt x="0" y="22808"/>
                  <a:pt x="0" y="13271"/>
                </a:cubicBezTo>
                <a:cubicBezTo>
                  <a:pt x="0" y="10045"/>
                  <a:pt x="1168" y="6997"/>
                  <a:pt x="3505" y="4520"/>
                </a:cubicBezTo>
                <a:lnTo>
                  <a:pt x="343" y="3568"/>
                </a:lnTo>
                <a:lnTo>
                  <a:pt x="343" y="1549"/>
                </a:lnTo>
                <a:close/>
                <a:moveTo>
                  <a:pt x="9283" y="1549"/>
                </a:moveTo>
              </a:path>
            </a:pathLst>
          </a:custGeom>
          <a:solidFill>
            <a:srgbClr val="FFFFFF">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6" name="Freeform 286"/>
          <p:cNvSpPr/>
          <p:nvPr/>
        </p:nvSpPr>
        <p:spPr>
          <a:xfrm>
            <a:off x="9005435" y="5889648"/>
            <a:ext cx="30657" cy="29870"/>
          </a:xfrm>
          <a:custGeom>
            <a:avLst/>
            <a:gdLst/>
            <a:ahLst/>
            <a:cxnLst/>
            <a:rect l="0" t="0" r="0" b="0"/>
            <a:pathLst>
              <a:path w="30657" h="29870">
                <a:moveTo>
                  <a:pt x="0" y="29870"/>
                </a:moveTo>
                <a:lnTo>
                  <a:pt x="0" y="16942"/>
                </a:lnTo>
                <a:lnTo>
                  <a:pt x="1765" y="16942"/>
                </a:lnTo>
                <a:lnTo>
                  <a:pt x="2679" y="20955"/>
                </a:lnTo>
                <a:lnTo>
                  <a:pt x="20751" y="20955"/>
                </a:lnTo>
                <a:cubicBezTo>
                  <a:pt x="26149" y="20854"/>
                  <a:pt x="28346" y="17628"/>
                  <a:pt x="28448" y="13818"/>
                </a:cubicBezTo>
                <a:cubicBezTo>
                  <a:pt x="28549" y="10389"/>
                  <a:pt x="27139" y="5817"/>
                  <a:pt x="19532" y="5791"/>
                </a:cubicBezTo>
                <a:lnTo>
                  <a:pt x="2666" y="5791"/>
                </a:lnTo>
                <a:lnTo>
                  <a:pt x="1803" y="9119"/>
                </a:lnTo>
                <a:lnTo>
                  <a:pt x="0" y="9119"/>
                </a:lnTo>
                <a:lnTo>
                  <a:pt x="0" y="0"/>
                </a:lnTo>
                <a:lnTo>
                  <a:pt x="1803" y="0"/>
                </a:lnTo>
                <a:lnTo>
                  <a:pt x="2666" y="3328"/>
                </a:lnTo>
                <a:lnTo>
                  <a:pt x="19278" y="3328"/>
                </a:lnTo>
                <a:cubicBezTo>
                  <a:pt x="26085" y="3328"/>
                  <a:pt x="30657" y="6553"/>
                  <a:pt x="30657" y="14237"/>
                </a:cubicBezTo>
                <a:cubicBezTo>
                  <a:pt x="30657" y="20396"/>
                  <a:pt x="27444" y="26581"/>
                  <a:pt x="19964" y="26581"/>
                </a:cubicBezTo>
                <a:lnTo>
                  <a:pt x="2679" y="26581"/>
                </a:lnTo>
                <a:lnTo>
                  <a:pt x="1778" y="29870"/>
                </a:lnTo>
                <a:close/>
                <a:moveTo>
                  <a:pt x="0" y="29870"/>
                </a:moveTo>
              </a:path>
            </a:pathLst>
          </a:custGeom>
          <a:solidFill>
            <a:srgbClr val="FFFFFF">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7" name="Freeform 287"/>
          <p:cNvSpPr/>
          <p:nvPr/>
        </p:nvSpPr>
        <p:spPr>
          <a:xfrm>
            <a:off x="9005094" y="5868406"/>
            <a:ext cx="31025" cy="19798"/>
          </a:xfrm>
          <a:custGeom>
            <a:avLst/>
            <a:gdLst/>
            <a:ahLst/>
            <a:cxnLst/>
            <a:rect l="0" t="0" r="0" b="0"/>
            <a:pathLst>
              <a:path w="31025" h="19798">
                <a:moveTo>
                  <a:pt x="22440" y="17614"/>
                </a:moveTo>
                <a:cubicBezTo>
                  <a:pt x="25513" y="17614"/>
                  <a:pt x="28790" y="14706"/>
                  <a:pt x="28790" y="10629"/>
                </a:cubicBezTo>
                <a:cubicBezTo>
                  <a:pt x="28790" y="8331"/>
                  <a:pt x="27494" y="5321"/>
                  <a:pt x="24433" y="5130"/>
                </a:cubicBezTo>
                <a:cubicBezTo>
                  <a:pt x="16687" y="4622"/>
                  <a:pt x="17183" y="19239"/>
                  <a:pt x="8877" y="19557"/>
                </a:cubicBezTo>
                <a:cubicBezTo>
                  <a:pt x="2667" y="19798"/>
                  <a:pt x="0" y="15544"/>
                  <a:pt x="0" y="11391"/>
                </a:cubicBezTo>
                <a:cubicBezTo>
                  <a:pt x="0" y="8928"/>
                  <a:pt x="762" y="6439"/>
                  <a:pt x="2133" y="5054"/>
                </a:cubicBezTo>
                <a:lnTo>
                  <a:pt x="355" y="4203"/>
                </a:lnTo>
                <a:lnTo>
                  <a:pt x="355" y="2324"/>
                </a:lnTo>
                <a:lnTo>
                  <a:pt x="8356" y="2324"/>
                </a:lnTo>
                <a:lnTo>
                  <a:pt x="8356" y="4470"/>
                </a:lnTo>
                <a:cubicBezTo>
                  <a:pt x="4584" y="4470"/>
                  <a:pt x="2184" y="7899"/>
                  <a:pt x="2133" y="10972"/>
                </a:cubicBezTo>
                <a:cubicBezTo>
                  <a:pt x="2133" y="13855"/>
                  <a:pt x="4191" y="15240"/>
                  <a:pt x="6146" y="15354"/>
                </a:cubicBezTo>
                <a:cubicBezTo>
                  <a:pt x="12789" y="15773"/>
                  <a:pt x="12065" y="1320"/>
                  <a:pt x="21374" y="469"/>
                </a:cubicBezTo>
                <a:cubicBezTo>
                  <a:pt x="26605" y="0"/>
                  <a:pt x="30999" y="3860"/>
                  <a:pt x="31012" y="10350"/>
                </a:cubicBezTo>
                <a:cubicBezTo>
                  <a:pt x="31025" y="12585"/>
                  <a:pt x="30618" y="14427"/>
                  <a:pt x="28891" y="16776"/>
                </a:cubicBezTo>
                <a:lnTo>
                  <a:pt x="30656" y="17842"/>
                </a:lnTo>
                <a:lnTo>
                  <a:pt x="30644" y="19773"/>
                </a:lnTo>
                <a:lnTo>
                  <a:pt x="22440" y="19773"/>
                </a:lnTo>
                <a:close/>
                <a:moveTo>
                  <a:pt x="22440" y="17614"/>
                </a:moveTo>
              </a:path>
            </a:pathLst>
          </a:custGeom>
          <a:solidFill>
            <a:srgbClr val="FFFFFF">
              <a:alpha val="100000"/>
            </a:srgbClr>
          </a:solidFill>
          <a:ln w="271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8" name="Freeform 288"/>
          <p:cNvSpPr/>
          <p:nvPr/>
        </p:nvSpPr>
        <p:spPr>
          <a:xfrm>
            <a:off x="9009123" y="6636323"/>
            <a:ext cx="761657" cy="0"/>
          </a:xfrm>
          <a:custGeom>
            <a:avLst/>
            <a:gdLst/>
            <a:ahLst/>
            <a:cxnLst/>
            <a:rect l="0" t="0" r="0" b="0"/>
            <a:pathLst>
              <a:path w="761657">
                <a:moveTo>
                  <a:pt x="0" y="0"/>
                </a:moveTo>
                <a:lnTo>
                  <a:pt x="761657" y="0"/>
                </a:lnTo>
              </a:path>
            </a:pathLst>
          </a:custGeom>
          <a:noFill/>
          <a:ln w="4178" cap="flat" cmpd="sng">
            <a:solidFill>
              <a:srgbClr val="00000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9" name="Freeform 289"/>
          <p:cNvSpPr/>
          <p:nvPr/>
        </p:nvSpPr>
        <p:spPr>
          <a:xfrm>
            <a:off x="9009123" y="6484632"/>
            <a:ext cx="761657" cy="0"/>
          </a:xfrm>
          <a:custGeom>
            <a:avLst/>
            <a:gdLst/>
            <a:ahLst/>
            <a:cxnLst/>
            <a:rect l="0" t="0" r="0" b="0"/>
            <a:pathLst>
              <a:path w="761657">
                <a:moveTo>
                  <a:pt x="0" y="0"/>
                </a:moveTo>
                <a:lnTo>
                  <a:pt x="761657" y="0"/>
                </a:lnTo>
              </a:path>
            </a:pathLst>
          </a:custGeom>
          <a:noFill/>
          <a:ln w="4178" cap="flat" cmpd="sng">
            <a:solidFill>
              <a:srgbClr val="00000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90" name="Picture 290"/>
          <p:cNvPicPr>
            <a:picLocks noChangeArrowheads="1"/>
          </p:cNvPicPr>
          <p:nvPr/>
        </p:nvPicPr>
        <p:blipFill>
          <a:blip r:embed="rId64">
            <a:extLst>
              <a:ext uri="{28A0092B-C50C-407E-A947-70E740481C1C}">
                <a14:useLocalDpi xmlns:a14="http://schemas.microsoft.com/office/drawing/2010/main" val="0"/>
              </a:ext>
            </a:extLst>
          </a:blip>
          <a:srcRect/>
          <a:stretch>
            <a:fillRect/>
          </a:stretch>
        </p:blipFill>
        <p:spPr>
          <a:xfrm>
            <a:off x="9171664" y="6661299"/>
            <a:ext cx="51041" cy="65735"/>
          </a:xfrm>
          <a:prstGeom prst="rect">
            <a:avLst/>
          </a:prstGeom>
          <a:noFill/>
        </p:spPr>
      </p:pic>
      <p:sp>
        <p:nvSpPr>
          <p:cNvPr id="291" name="Freeform 291"/>
          <p:cNvSpPr/>
          <p:nvPr/>
        </p:nvSpPr>
        <p:spPr>
          <a:xfrm>
            <a:off x="9224794" y="6685353"/>
            <a:ext cx="38226" cy="28282"/>
          </a:xfrm>
          <a:custGeom>
            <a:avLst/>
            <a:gdLst/>
            <a:ahLst/>
            <a:cxnLst/>
            <a:rect l="0" t="0" r="0" b="0"/>
            <a:pathLst>
              <a:path w="38226" h="28282">
                <a:moveTo>
                  <a:pt x="24587" y="28282"/>
                </a:moveTo>
                <a:lnTo>
                  <a:pt x="19139" y="7505"/>
                </a:lnTo>
                <a:lnTo>
                  <a:pt x="13640" y="28282"/>
                </a:lnTo>
                <a:lnTo>
                  <a:pt x="7557" y="28282"/>
                </a:lnTo>
                <a:lnTo>
                  <a:pt x="0" y="0"/>
                </a:lnTo>
                <a:lnTo>
                  <a:pt x="6033" y="0"/>
                </a:lnTo>
                <a:lnTo>
                  <a:pt x="10948" y="20612"/>
                </a:lnTo>
                <a:lnTo>
                  <a:pt x="16333" y="0"/>
                </a:lnTo>
                <a:lnTo>
                  <a:pt x="21717" y="0"/>
                </a:lnTo>
                <a:lnTo>
                  <a:pt x="27215" y="20612"/>
                </a:lnTo>
                <a:lnTo>
                  <a:pt x="32194" y="0"/>
                </a:lnTo>
                <a:lnTo>
                  <a:pt x="38226" y="0"/>
                </a:lnTo>
                <a:lnTo>
                  <a:pt x="30682" y="28282"/>
                </a:lnTo>
                <a:close/>
                <a:moveTo>
                  <a:pt x="24587" y="28282"/>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92" name="Picture 292"/>
          <p:cNvPicPr>
            <a:picLocks noChangeArrowheads="1"/>
          </p:cNvPicPr>
          <p:nvPr/>
        </p:nvPicPr>
        <p:blipFill>
          <a:blip r:embed="rId65">
            <a:extLst>
              <a:ext uri="{28A0092B-C50C-407E-A947-70E740481C1C}">
                <a14:useLocalDpi xmlns:a14="http://schemas.microsoft.com/office/drawing/2010/main" val="0"/>
              </a:ext>
            </a:extLst>
          </a:blip>
          <a:srcRect/>
          <a:stretch>
            <a:fillRect/>
          </a:stretch>
        </p:blipFill>
        <p:spPr>
          <a:xfrm>
            <a:off x="9252756" y="6671005"/>
            <a:ext cx="56343" cy="63500"/>
          </a:xfrm>
          <a:prstGeom prst="rect">
            <a:avLst/>
          </a:prstGeom>
          <a:noFill/>
        </p:spPr>
      </p:pic>
      <p:sp>
        <p:nvSpPr>
          <p:cNvPr id="293" name="Freeform 293"/>
          <p:cNvSpPr/>
          <p:nvPr/>
        </p:nvSpPr>
        <p:spPr>
          <a:xfrm>
            <a:off x="9304722" y="6677632"/>
            <a:ext cx="15327" cy="36702"/>
          </a:xfrm>
          <a:custGeom>
            <a:avLst/>
            <a:gdLst/>
            <a:ahLst/>
            <a:cxnLst/>
            <a:rect l="0" t="0" r="0" b="0"/>
            <a:pathLst>
              <a:path w="15327"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30" y="30618"/>
                </a:cubicBezTo>
                <a:lnTo>
                  <a:pt x="15327" y="35000"/>
                </a:lnTo>
                <a:cubicBezTo>
                  <a:pt x="14286" y="36054"/>
                  <a:pt x="12648" y="36702"/>
                  <a:pt x="10247" y="36702"/>
                </a:cubicBezTo>
                <a:cubicBezTo>
                  <a:pt x="5790"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94" name="Picture 294"/>
          <p:cNvPicPr>
            <a:picLocks noChangeArrowheads="1"/>
          </p:cNvPicPr>
          <p:nvPr/>
        </p:nvPicPr>
        <p:blipFill>
          <a:blip r:embed="rId66">
            <a:extLst>
              <a:ext uri="{28A0092B-C50C-407E-A947-70E740481C1C}">
                <a14:useLocalDpi xmlns:a14="http://schemas.microsoft.com/office/drawing/2010/main" val="0"/>
              </a:ext>
            </a:extLst>
          </a:blip>
          <a:srcRect/>
          <a:stretch>
            <a:fillRect/>
          </a:stretch>
        </p:blipFill>
        <p:spPr>
          <a:xfrm>
            <a:off x="9309804" y="6671958"/>
            <a:ext cx="49288" cy="55079"/>
          </a:xfrm>
          <a:prstGeom prst="rect">
            <a:avLst/>
          </a:prstGeom>
          <a:noFill/>
        </p:spPr>
      </p:pic>
      <p:sp>
        <p:nvSpPr>
          <p:cNvPr id="295" name="Freeform 295"/>
          <p:cNvSpPr/>
          <p:nvPr/>
        </p:nvSpPr>
        <p:spPr>
          <a:xfrm>
            <a:off x="9351643" y="6684718"/>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49" y="5613"/>
                  <a:pt x="12115" y="5613"/>
                </a:cubicBezTo>
                <a:cubicBezTo>
                  <a:pt x="9715"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96" name="Picture 296"/>
          <p:cNvPicPr>
            <a:picLocks noChangeArrowheads="1"/>
          </p:cNvPicPr>
          <p:nvPr/>
        </p:nvPicPr>
        <p:blipFill>
          <a:blip r:embed="rId67">
            <a:extLst>
              <a:ext uri="{28A0092B-C50C-407E-A947-70E740481C1C}">
                <a14:useLocalDpi xmlns:a14="http://schemas.microsoft.com/office/drawing/2010/main" val="0"/>
              </a:ext>
            </a:extLst>
          </a:blip>
          <a:srcRect/>
          <a:stretch>
            <a:fillRect/>
          </a:stretch>
        </p:blipFill>
        <p:spPr>
          <a:xfrm>
            <a:off x="9355557" y="6671958"/>
            <a:ext cx="49288" cy="55079"/>
          </a:xfrm>
          <a:prstGeom prst="rect">
            <a:avLst/>
          </a:prstGeom>
          <a:noFill/>
        </p:spPr>
      </p:pic>
      <p:pic>
        <p:nvPicPr>
          <p:cNvPr id="297" name="Picture 297"/>
          <p:cNvPicPr>
            <a:picLocks noChangeArrowheads="1"/>
          </p:cNvPicPr>
          <p:nvPr/>
        </p:nvPicPr>
        <p:blipFill>
          <a:blip r:embed="rId68">
            <a:extLst>
              <a:ext uri="{28A0092B-C50C-407E-A947-70E740481C1C}">
                <a14:useLocalDpi xmlns:a14="http://schemas.microsoft.com/office/drawing/2010/main" val="0"/>
              </a:ext>
            </a:extLst>
          </a:blip>
          <a:srcRect/>
          <a:stretch>
            <a:fillRect/>
          </a:stretch>
        </p:blipFill>
        <p:spPr>
          <a:xfrm>
            <a:off x="9393768" y="6661892"/>
            <a:ext cx="56477" cy="64439"/>
          </a:xfrm>
          <a:prstGeom prst="rect">
            <a:avLst/>
          </a:prstGeom>
          <a:noFill/>
        </p:spPr>
      </p:pic>
      <p:sp>
        <p:nvSpPr>
          <p:cNvPr id="298" name="Freeform 298"/>
          <p:cNvSpPr/>
          <p:nvPr/>
        </p:nvSpPr>
        <p:spPr>
          <a:xfrm>
            <a:off x="9441161" y="6684654"/>
            <a:ext cx="21487" cy="28981"/>
          </a:xfrm>
          <a:custGeom>
            <a:avLst/>
            <a:gdLst/>
            <a:ahLst/>
            <a:cxnLst/>
            <a:rect l="0" t="0" r="0" b="0"/>
            <a:pathLst>
              <a:path w="21487" h="28981">
                <a:moveTo>
                  <a:pt x="15633" y="28981"/>
                </a:moveTo>
                <a:lnTo>
                  <a:pt x="15633" y="9728"/>
                </a:lnTo>
                <a:cubicBezTo>
                  <a:pt x="15633" y="6376"/>
                  <a:pt x="14110" y="5156"/>
                  <a:pt x="11595" y="5156"/>
                </a:cubicBezTo>
                <a:cubicBezTo>
                  <a:pt x="9080" y="5156"/>
                  <a:pt x="6909" y="7087"/>
                  <a:pt x="5855" y="9081"/>
                </a:cubicBezTo>
                <a:lnTo>
                  <a:pt x="5855" y="28981"/>
                </a:lnTo>
                <a:lnTo>
                  <a:pt x="0" y="28981"/>
                </a:lnTo>
                <a:lnTo>
                  <a:pt x="0" y="699"/>
                </a:lnTo>
                <a:lnTo>
                  <a:pt x="5855" y="699"/>
                </a:lnTo>
                <a:lnTo>
                  <a:pt x="5855" y="4509"/>
                </a:lnTo>
                <a:cubicBezTo>
                  <a:pt x="7379" y="2223"/>
                  <a:pt x="10541" y="0"/>
                  <a:pt x="14059" y="0"/>
                </a:cubicBezTo>
                <a:cubicBezTo>
                  <a:pt x="19138" y="0"/>
                  <a:pt x="21487" y="2807"/>
                  <a:pt x="21487" y="7671"/>
                </a:cubicBezTo>
                <a:lnTo>
                  <a:pt x="21487" y="28981"/>
                </a:lnTo>
                <a:close/>
                <a:moveTo>
                  <a:pt x="15633" y="28981"/>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99" name="Picture 299"/>
          <p:cNvPicPr>
            <a:picLocks noChangeArrowheads="1"/>
          </p:cNvPicPr>
          <p:nvPr/>
        </p:nvPicPr>
        <p:blipFill>
          <a:blip r:embed="rId69">
            <a:extLst>
              <a:ext uri="{28A0092B-C50C-407E-A947-70E740481C1C}">
                <a14:useLocalDpi xmlns:a14="http://schemas.microsoft.com/office/drawing/2010/main" val="0"/>
              </a:ext>
            </a:extLst>
          </a:blip>
          <a:srcRect/>
          <a:stretch>
            <a:fillRect/>
          </a:stretch>
        </p:blipFill>
        <p:spPr>
          <a:xfrm>
            <a:off x="9456845" y="6661887"/>
            <a:ext cx="80854" cy="72618"/>
          </a:xfrm>
          <a:prstGeom prst="rect">
            <a:avLst/>
          </a:prstGeom>
          <a:noFill/>
        </p:spPr>
      </p:pic>
      <p:sp>
        <p:nvSpPr>
          <p:cNvPr id="300" name="Freeform 300"/>
          <p:cNvSpPr/>
          <p:nvPr/>
        </p:nvSpPr>
        <p:spPr>
          <a:xfrm>
            <a:off x="9536304" y="6677632"/>
            <a:ext cx="15340" cy="36702"/>
          </a:xfrm>
          <a:custGeom>
            <a:avLst/>
            <a:gdLst/>
            <a:ahLst/>
            <a:cxnLst/>
            <a:rect l="0" t="0" r="0" b="0"/>
            <a:pathLst>
              <a:path w="15340"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43" y="30618"/>
                </a:cubicBezTo>
                <a:lnTo>
                  <a:pt x="15340" y="35000"/>
                </a:lnTo>
                <a:cubicBezTo>
                  <a:pt x="14286" y="36054"/>
                  <a:pt x="12648" y="36702"/>
                  <a:pt x="10247" y="36702"/>
                </a:cubicBezTo>
                <a:cubicBezTo>
                  <a:pt x="5802"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1" name="Picture 301"/>
          <p:cNvPicPr>
            <a:picLocks noChangeArrowheads="1"/>
          </p:cNvPicPr>
          <p:nvPr/>
        </p:nvPicPr>
        <p:blipFill>
          <a:blip r:embed="rId70">
            <a:extLst>
              <a:ext uri="{28A0092B-C50C-407E-A947-70E740481C1C}">
                <a14:useLocalDpi xmlns:a14="http://schemas.microsoft.com/office/drawing/2010/main" val="0"/>
              </a:ext>
            </a:extLst>
          </a:blip>
          <a:srcRect/>
          <a:stretch>
            <a:fillRect/>
          </a:stretch>
        </p:blipFill>
        <p:spPr>
          <a:xfrm>
            <a:off x="9541390" y="6671958"/>
            <a:ext cx="49288" cy="55079"/>
          </a:xfrm>
          <a:prstGeom prst="rect">
            <a:avLst/>
          </a:prstGeom>
          <a:noFill/>
        </p:spPr>
      </p:pic>
      <p:sp>
        <p:nvSpPr>
          <p:cNvPr id="302" name="Freeform 302"/>
          <p:cNvSpPr/>
          <p:nvPr/>
        </p:nvSpPr>
        <p:spPr>
          <a:xfrm>
            <a:off x="9583225" y="6684718"/>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49" y="5613"/>
                  <a:pt x="12115" y="5613"/>
                </a:cubicBezTo>
                <a:cubicBezTo>
                  <a:pt x="9715"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3" name="Picture 303"/>
          <p:cNvPicPr>
            <a:picLocks noChangeArrowheads="1"/>
          </p:cNvPicPr>
          <p:nvPr/>
        </p:nvPicPr>
        <p:blipFill>
          <a:blip r:embed="rId71">
            <a:extLst>
              <a:ext uri="{28A0092B-C50C-407E-A947-70E740481C1C}">
                <a14:useLocalDpi xmlns:a14="http://schemas.microsoft.com/office/drawing/2010/main" val="0"/>
              </a:ext>
            </a:extLst>
          </a:blip>
          <a:srcRect/>
          <a:stretch>
            <a:fillRect/>
          </a:stretch>
        </p:blipFill>
        <p:spPr>
          <a:xfrm>
            <a:off x="9075413" y="6730471"/>
            <a:ext cx="49288" cy="55079"/>
          </a:xfrm>
          <a:prstGeom prst="rect">
            <a:avLst/>
          </a:prstGeom>
          <a:noFill/>
        </p:spPr>
      </p:pic>
      <p:sp>
        <p:nvSpPr>
          <p:cNvPr id="304" name="Freeform 304"/>
          <p:cNvSpPr/>
          <p:nvPr/>
        </p:nvSpPr>
        <p:spPr>
          <a:xfrm>
            <a:off x="9117253" y="6743230"/>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49" y="5613"/>
                  <a:pt x="12115" y="5613"/>
                </a:cubicBezTo>
                <a:cubicBezTo>
                  <a:pt x="9715"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05" name="Freeform 305"/>
          <p:cNvSpPr/>
          <p:nvPr/>
        </p:nvSpPr>
        <p:spPr>
          <a:xfrm>
            <a:off x="9135278" y="6733109"/>
            <a:ext cx="21475" cy="39039"/>
          </a:xfrm>
          <a:custGeom>
            <a:avLst/>
            <a:gdLst/>
            <a:ahLst/>
            <a:cxnLst/>
            <a:rect l="0" t="0" r="0" b="0"/>
            <a:pathLst>
              <a:path w="21475" h="39039">
                <a:moveTo>
                  <a:pt x="15684" y="39039"/>
                </a:moveTo>
                <a:lnTo>
                  <a:pt x="15684" y="19659"/>
                </a:lnTo>
                <a:cubicBezTo>
                  <a:pt x="15684" y="16383"/>
                  <a:pt x="14110" y="15214"/>
                  <a:pt x="11582" y="15214"/>
                </a:cubicBezTo>
                <a:cubicBezTo>
                  <a:pt x="9131" y="15214"/>
                  <a:pt x="6972" y="17145"/>
                  <a:pt x="5855" y="19139"/>
                </a:cubicBezTo>
                <a:lnTo>
                  <a:pt x="5855" y="39039"/>
                </a:lnTo>
                <a:lnTo>
                  <a:pt x="0" y="39039"/>
                </a:lnTo>
                <a:lnTo>
                  <a:pt x="0" y="0"/>
                </a:lnTo>
                <a:lnTo>
                  <a:pt x="5855" y="0"/>
                </a:lnTo>
                <a:lnTo>
                  <a:pt x="5855" y="14567"/>
                </a:lnTo>
                <a:cubicBezTo>
                  <a:pt x="7379" y="12281"/>
                  <a:pt x="10592" y="10058"/>
                  <a:pt x="14110" y="10058"/>
                </a:cubicBezTo>
                <a:cubicBezTo>
                  <a:pt x="19151" y="10058"/>
                  <a:pt x="21475" y="12687"/>
                  <a:pt x="21475" y="17678"/>
                </a:cubicBezTo>
                <a:lnTo>
                  <a:pt x="21475" y="39039"/>
                </a:lnTo>
                <a:close/>
                <a:moveTo>
                  <a:pt x="15684" y="390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6" name="Picture 306"/>
          <p:cNvPicPr>
            <a:picLocks noChangeArrowheads="1"/>
          </p:cNvPicPr>
          <p:nvPr/>
        </p:nvPicPr>
        <p:blipFill>
          <a:blip r:embed="rId72">
            <a:extLst>
              <a:ext uri="{28A0092B-C50C-407E-A947-70E740481C1C}">
                <a14:useLocalDpi xmlns:a14="http://schemas.microsoft.com/office/drawing/2010/main" val="0"/>
              </a:ext>
            </a:extLst>
          </a:blip>
          <a:srcRect/>
          <a:stretch>
            <a:fillRect/>
          </a:stretch>
        </p:blipFill>
        <p:spPr>
          <a:xfrm>
            <a:off x="9150184" y="6719164"/>
            <a:ext cx="57315" cy="78841"/>
          </a:xfrm>
          <a:prstGeom prst="rect">
            <a:avLst/>
          </a:prstGeom>
          <a:noFill/>
        </p:spPr>
      </p:pic>
      <p:sp>
        <p:nvSpPr>
          <p:cNvPr id="307" name="Freeform 307"/>
          <p:cNvSpPr/>
          <p:nvPr/>
        </p:nvSpPr>
        <p:spPr>
          <a:xfrm>
            <a:off x="9204147" y="6733096"/>
            <a:ext cx="5855" cy="39040"/>
          </a:xfrm>
          <a:custGeom>
            <a:avLst/>
            <a:gdLst/>
            <a:ahLst/>
            <a:cxnLst/>
            <a:rect l="0" t="0" r="0" b="0"/>
            <a:pathLst>
              <a:path w="5855" h="39040">
                <a:moveTo>
                  <a:pt x="0" y="0"/>
                </a:moveTo>
                <a:lnTo>
                  <a:pt x="5855" y="0"/>
                </a:lnTo>
                <a:lnTo>
                  <a:pt x="5855" y="39040"/>
                </a:lnTo>
                <a:lnTo>
                  <a:pt x="0" y="39040"/>
                </a:lnTo>
                <a:lnTo>
                  <a:pt x="0" y="0"/>
                </a:lnTo>
                <a:close/>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08" name="Freeform 308"/>
          <p:cNvSpPr/>
          <p:nvPr/>
        </p:nvSpPr>
        <p:spPr>
          <a:xfrm>
            <a:off x="9214266" y="6736145"/>
            <a:ext cx="15327" cy="36702"/>
          </a:xfrm>
          <a:custGeom>
            <a:avLst/>
            <a:gdLst/>
            <a:ahLst/>
            <a:cxnLst/>
            <a:rect l="0" t="0" r="0" b="0"/>
            <a:pathLst>
              <a:path w="15327"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30" y="30618"/>
                </a:cubicBezTo>
                <a:lnTo>
                  <a:pt x="15327" y="35000"/>
                </a:lnTo>
                <a:cubicBezTo>
                  <a:pt x="14286" y="36054"/>
                  <a:pt x="12648" y="36702"/>
                  <a:pt x="10247" y="36702"/>
                </a:cubicBezTo>
                <a:cubicBezTo>
                  <a:pt x="5790"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9" name="Picture 309"/>
          <p:cNvPicPr>
            <a:picLocks noChangeArrowheads="1"/>
          </p:cNvPicPr>
          <p:nvPr/>
        </p:nvPicPr>
        <p:blipFill>
          <a:blip r:embed="rId73">
            <a:extLst>
              <a:ext uri="{28A0092B-C50C-407E-A947-70E740481C1C}">
                <a14:useLocalDpi xmlns:a14="http://schemas.microsoft.com/office/drawing/2010/main" val="0"/>
              </a:ext>
            </a:extLst>
          </a:blip>
          <a:srcRect/>
          <a:stretch>
            <a:fillRect/>
          </a:stretch>
        </p:blipFill>
        <p:spPr>
          <a:xfrm>
            <a:off x="9219348" y="6730471"/>
            <a:ext cx="49288" cy="55079"/>
          </a:xfrm>
          <a:prstGeom prst="rect">
            <a:avLst/>
          </a:prstGeom>
          <a:noFill/>
        </p:spPr>
      </p:pic>
      <p:sp>
        <p:nvSpPr>
          <p:cNvPr id="310" name="Freeform 310"/>
          <p:cNvSpPr/>
          <p:nvPr/>
        </p:nvSpPr>
        <p:spPr>
          <a:xfrm>
            <a:off x="9261187" y="6743167"/>
            <a:ext cx="21487" cy="28981"/>
          </a:xfrm>
          <a:custGeom>
            <a:avLst/>
            <a:gdLst/>
            <a:ahLst/>
            <a:cxnLst/>
            <a:rect l="0" t="0" r="0" b="0"/>
            <a:pathLst>
              <a:path w="21487" h="28981">
                <a:moveTo>
                  <a:pt x="15633" y="28981"/>
                </a:moveTo>
                <a:lnTo>
                  <a:pt x="15633" y="9728"/>
                </a:lnTo>
                <a:cubicBezTo>
                  <a:pt x="15633" y="6376"/>
                  <a:pt x="14110" y="5156"/>
                  <a:pt x="11595" y="5156"/>
                </a:cubicBezTo>
                <a:cubicBezTo>
                  <a:pt x="9080" y="5156"/>
                  <a:pt x="6921" y="7087"/>
                  <a:pt x="5867" y="9081"/>
                </a:cubicBezTo>
                <a:lnTo>
                  <a:pt x="5867" y="28981"/>
                </a:lnTo>
                <a:lnTo>
                  <a:pt x="0" y="28981"/>
                </a:lnTo>
                <a:lnTo>
                  <a:pt x="0" y="699"/>
                </a:lnTo>
                <a:lnTo>
                  <a:pt x="5867" y="699"/>
                </a:lnTo>
                <a:lnTo>
                  <a:pt x="5867" y="4509"/>
                </a:lnTo>
                <a:cubicBezTo>
                  <a:pt x="7379" y="2223"/>
                  <a:pt x="10541" y="0"/>
                  <a:pt x="14059" y="0"/>
                </a:cubicBezTo>
                <a:cubicBezTo>
                  <a:pt x="19138" y="0"/>
                  <a:pt x="21487" y="2807"/>
                  <a:pt x="21487" y="7671"/>
                </a:cubicBezTo>
                <a:lnTo>
                  <a:pt x="21487" y="28981"/>
                </a:lnTo>
                <a:close/>
                <a:moveTo>
                  <a:pt x="15633" y="28981"/>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11" name="Picture 311"/>
          <p:cNvPicPr>
            <a:picLocks noChangeArrowheads="1"/>
          </p:cNvPicPr>
          <p:nvPr/>
        </p:nvPicPr>
        <p:blipFill>
          <a:blip r:embed="rId74">
            <a:extLst>
              <a:ext uri="{28A0092B-C50C-407E-A947-70E740481C1C}">
                <a14:useLocalDpi xmlns:a14="http://schemas.microsoft.com/office/drawing/2010/main" val="0"/>
              </a:ext>
            </a:extLst>
          </a:blip>
          <a:srcRect/>
          <a:stretch>
            <a:fillRect/>
          </a:stretch>
        </p:blipFill>
        <p:spPr>
          <a:xfrm>
            <a:off x="9287867" y="6720397"/>
            <a:ext cx="84732" cy="77608"/>
          </a:xfrm>
          <a:prstGeom prst="rect">
            <a:avLst/>
          </a:prstGeom>
          <a:noFill/>
        </p:spPr>
      </p:pic>
      <p:sp>
        <p:nvSpPr>
          <p:cNvPr id="312" name="Freeform 312"/>
          <p:cNvSpPr/>
          <p:nvPr/>
        </p:nvSpPr>
        <p:spPr>
          <a:xfrm>
            <a:off x="9384063" y="6733109"/>
            <a:ext cx="27164" cy="39039"/>
          </a:xfrm>
          <a:custGeom>
            <a:avLst/>
            <a:gdLst/>
            <a:ahLst/>
            <a:cxnLst/>
            <a:rect l="0" t="0" r="0" b="0"/>
            <a:pathLst>
              <a:path w="27164" h="39039">
                <a:moveTo>
                  <a:pt x="20954" y="39039"/>
                </a:moveTo>
                <a:lnTo>
                  <a:pt x="6502" y="12052"/>
                </a:lnTo>
                <a:lnTo>
                  <a:pt x="6502" y="39039"/>
                </a:lnTo>
                <a:lnTo>
                  <a:pt x="0" y="39039"/>
                </a:lnTo>
                <a:lnTo>
                  <a:pt x="0" y="0"/>
                </a:lnTo>
                <a:lnTo>
                  <a:pt x="6553" y="0"/>
                </a:lnTo>
                <a:lnTo>
                  <a:pt x="20662" y="25984"/>
                </a:lnTo>
                <a:lnTo>
                  <a:pt x="20662" y="0"/>
                </a:lnTo>
                <a:lnTo>
                  <a:pt x="27164" y="0"/>
                </a:lnTo>
                <a:lnTo>
                  <a:pt x="27164" y="39039"/>
                </a:lnTo>
                <a:close/>
                <a:moveTo>
                  <a:pt x="20954" y="390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13" name="Picture 313"/>
          <p:cNvPicPr>
            <a:picLocks noChangeArrowheads="1"/>
          </p:cNvPicPr>
          <p:nvPr/>
        </p:nvPicPr>
        <p:blipFill>
          <a:blip r:embed="rId75">
            <a:extLst>
              <a:ext uri="{28A0092B-C50C-407E-A947-70E740481C1C}">
                <a14:useLocalDpi xmlns:a14="http://schemas.microsoft.com/office/drawing/2010/main" val="0"/>
              </a:ext>
            </a:extLst>
          </a:blip>
          <a:srcRect/>
          <a:stretch>
            <a:fillRect/>
          </a:stretch>
        </p:blipFill>
        <p:spPr>
          <a:xfrm>
            <a:off x="9404301" y="6730473"/>
            <a:ext cx="49872" cy="55079"/>
          </a:xfrm>
          <a:prstGeom prst="rect">
            <a:avLst/>
          </a:prstGeom>
          <a:noFill/>
        </p:spPr>
      </p:pic>
      <p:sp>
        <p:nvSpPr>
          <p:cNvPr id="314" name="Freeform 314"/>
          <p:cNvSpPr/>
          <p:nvPr/>
        </p:nvSpPr>
        <p:spPr>
          <a:xfrm>
            <a:off x="9444329" y="6736145"/>
            <a:ext cx="15340" cy="36702"/>
          </a:xfrm>
          <a:custGeom>
            <a:avLst/>
            <a:gdLst/>
            <a:ahLst/>
            <a:cxnLst/>
            <a:rect l="0" t="0" r="0" b="0"/>
            <a:pathLst>
              <a:path w="15340"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43" y="30618"/>
                </a:cubicBezTo>
                <a:lnTo>
                  <a:pt x="15340" y="35000"/>
                </a:lnTo>
                <a:cubicBezTo>
                  <a:pt x="14286" y="36054"/>
                  <a:pt x="12648" y="36702"/>
                  <a:pt x="10247" y="36702"/>
                </a:cubicBezTo>
                <a:cubicBezTo>
                  <a:pt x="5802"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15" name="Picture 315"/>
          <p:cNvPicPr>
            <a:picLocks noChangeArrowheads="1"/>
          </p:cNvPicPr>
          <p:nvPr/>
        </p:nvPicPr>
        <p:blipFill>
          <a:blip r:embed="rId76">
            <a:extLst>
              <a:ext uri="{28A0092B-C50C-407E-A947-70E740481C1C}">
                <a14:useLocalDpi xmlns:a14="http://schemas.microsoft.com/office/drawing/2010/main" val="0"/>
              </a:ext>
            </a:extLst>
          </a:blip>
          <a:srcRect/>
          <a:stretch>
            <a:fillRect/>
          </a:stretch>
        </p:blipFill>
        <p:spPr>
          <a:xfrm>
            <a:off x="9449417" y="6730471"/>
            <a:ext cx="49288" cy="55079"/>
          </a:xfrm>
          <a:prstGeom prst="rect">
            <a:avLst/>
          </a:prstGeom>
          <a:noFill/>
        </p:spPr>
      </p:pic>
      <p:sp>
        <p:nvSpPr>
          <p:cNvPr id="316" name="Freeform 316"/>
          <p:cNvSpPr/>
          <p:nvPr/>
        </p:nvSpPr>
        <p:spPr>
          <a:xfrm>
            <a:off x="9501495" y="6732447"/>
            <a:ext cx="25297" cy="40411"/>
          </a:xfrm>
          <a:custGeom>
            <a:avLst/>
            <a:gdLst/>
            <a:ahLst/>
            <a:cxnLst/>
            <a:rect l="0" t="0" r="0" b="0"/>
            <a:pathLst>
              <a:path w="25297" h="40411">
                <a:moveTo>
                  <a:pt x="3276" y="30391"/>
                </a:moveTo>
                <a:cubicBezTo>
                  <a:pt x="5384" y="32791"/>
                  <a:pt x="8711" y="34607"/>
                  <a:pt x="12585" y="34607"/>
                </a:cubicBezTo>
                <a:cubicBezTo>
                  <a:pt x="16623" y="34607"/>
                  <a:pt x="18668" y="32207"/>
                  <a:pt x="18668" y="29452"/>
                </a:cubicBezTo>
                <a:cubicBezTo>
                  <a:pt x="18668" y="25947"/>
                  <a:pt x="15391" y="24423"/>
                  <a:pt x="11645" y="22721"/>
                </a:cubicBezTo>
                <a:cubicBezTo>
                  <a:pt x="6781" y="20625"/>
                  <a:pt x="1168" y="18212"/>
                  <a:pt x="1168" y="10897"/>
                </a:cubicBezTo>
                <a:cubicBezTo>
                  <a:pt x="1168" y="4801"/>
                  <a:pt x="5904" y="0"/>
                  <a:pt x="13296" y="0"/>
                </a:cubicBezTo>
                <a:cubicBezTo>
                  <a:pt x="17855" y="0"/>
                  <a:pt x="21716" y="1524"/>
                  <a:pt x="24535" y="4230"/>
                </a:cubicBezTo>
                <a:lnTo>
                  <a:pt x="21360" y="9144"/>
                </a:lnTo>
                <a:cubicBezTo>
                  <a:pt x="19087" y="6858"/>
                  <a:pt x="16153" y="5804"/>
                  <a:pt x="13118" y="5804"/>
                </a:cubicBezTo>
                <a:cubicBezTo>
                  <a:pt x="9956" y="5804"/>
                  <a:pt x="7784" y="7684"/>
                  <a:pt x="7784" y="10541"/>
                </a:cubicBezTo>
                <a:cubicBezTo>
                  <a:pt x="7784" y="13526"/>
                  <a:pt x="10896" y="14936"/>
                  <a:pt x="14515" y="16574"/>
                </a:cubicBezTo>
                <a:cubicBezTo>
                  <a:pt x="19493" y="18796"/>
                  <a:pt x="25297" y="21375"/>
                  <a:pt x="25297" y="28931"/>
                </a:cubicBezTo>
                <a:cubicBezTo>
                  <a:pt x="25297" y="35305"/>
                  <a:pt x="20954" y="40411"/>
                  <a:pt x="12585" y="40411"/>
                </a:cubicBezTo>
                <a:cubicBezTo>
                  <a:pt x="7022" y="40411"/>
                  <a:pt x="2870" y="38468"/>
                  <a:pt x="0" y="35432"/>
                </a:cubicBezTo>
                <a:close/>
                <a:moveTo>
                  <a:pt x="3276" y="30391"/>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17" name="Picture 317"/>
          <p:cNvPicPr>
            <a:picLocks noChangeArrowheads="1"/>
          </p:cNvPicPr>
          <p:nvPr/>
        </p:nvPicPr>
        <p:blipFill>
          <a:blip r:embed="rId77">
            <a:extLst>
              <a:ext uri="{28A0092B-C50C-407E-A947-70E740481C1C}">
                <a14:useLocalDpi xmlns:a14="http://schemas.microsoft.com/office/drawing/2010/main" val="0"/>
              </a:ext>
            </a:extLst>
          </a:blip>
          <a:srcRect/>
          <a:stretch>
            <a:fillRect/>
          </a:stretch>
        </p:blipFill>
        <p:spPr>
          <a:xfrm>
            <a:off x="9517987" y="6730471"/>
            <a:ext cx="49288" cy="55079"/>
          </a:xfrm>
          <a:prstGeom prst="rect">
            <a:avLst/>
          </a:prstGeom>
          <a:noFill/>
        </p:spPr>
      </p:pic>
      <p:sp>
        <p:nvSpPr>
          <p:cNvPr id="318" name="Freeform 318"/>
          <p:cNvSpPr/>
          <p:nvPr/>
        </p:nvSpPr>
        <p:spPr>
          <a:xfrm>
            <a:off x="9559836" y="6733109"/>
            <a:ext cx="21475" cy="39039"/>
          </a:xfrm>
          <a:custGeom>
            <a:avLst/>
            <a:gdLst/>
            <a:ahLst/>
            <a:cxnLst/>
            <a:rect l="0" t="0" r="0" b="0"/>
            <a:pathLst>
              <a:path w="21475" h="39039">
                <a:moveTo>
                  <a:pt x="15684" y="39039"/>
                </a:moveTo>
                <a:lnTo>
                  <a:pt x="15684" y="19659"/>
                </a:lnTo>
                <a:cubicBezTo>
                  <a:pt x="15684" y="16383"/>
                  <a:pt x="14110" y="15214"/>
                  <a:pt x="11582" y="15214"/>
                </a:cubicBezTo>
                <a:cubicBezTo>
                  <a:pt x="9131" y="15214"/>
                  <a:pt x="6960" y="17145"/>
                  <a:pt x="5842" y="19139"/>
                </a:cubicBezTo>
                <a:lnTo>
                  <a:pt x="5842" y="39039"/>
                </a:lnTo>
                <a:lnTo>
                  <a:pt x="0" y="39039"/>
                </a:lnTo>
                <a:lnTo>
                  <a:pt x="0" y="0"/>
                </a:lnTo>
                <a:lnTo>
                  <a:pt x="5842" y="0"/>
                </a:lnTo>
                <a:lnTo>
                  <a:pt x="5842" y="14567"/>
                </a:lnTo>
                <a:cubicBezTo>
                  <a:pt x="7379" y="12281"/>
                  <a:pt x="10592" y="10058"/>
                  <a:pt x="14110" y="10058"/>
                </a:cubicBezTo>
                <a:cubicBezTo>
                  <a:pt x="19138" y="10058"/>
                  <a:pt x="21475" y="12687"/>
                  <a:pt x="21475" y="17678"/>
                </a:cubicBezTo>
                <a:lnTo>
                  <a:pt x="21475" y="39039"/>
                </a:lnTo>
                <a:close/>
                <a:moveTo>
                  <a:pt x="15684" y="390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9" name="Freeform 319"/>
          <p:cNvSpPr/>
          <p:nvPr/>
        </p:nvSpPr>
        <p:spPr>
          <a:xfrm>
            <a:off x="9588205" y="6743230"/>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49" y="5613"/>
                  <a:pt x="12115" y="5613"/>
                </a:cubicBezTo>
                <a:cubicBezTo>
                  <a:pt x="9715"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0" name="Freeform 320"/>
          <p:cNvSpPr/>
          <p:nvPr/>
        </p:nvSpPr>
        <p:spPr>
          <a:xfrm>
            <a:off x="9617462" y="6732456"/>
            <a:ext cx="28574" cy="40449"/>
          </a:xfrm>
          <a:custGeom>
            <a:avLst/>
            <a:gdLst/>
            <a:ahLst/>
            <a:cxnLst/>
            <a:rect l="0" t="0" r="0" b="0"/>
            <a:pathLst>
              <a:path w="28574" h="40449">
                <a:moveTo>
                  <a:pt x="15925" y="0"/>
                </a:moveTo>
                <a:cubicBezTo>
                  <a:pt x="22249" y="0"/>
                  <a:pt x="26110" y="3746"/>
                  <a:pt x="28332" y="8318"/>
                </a:cubicBezTo>
                <a:lnTo>
                  <a:pt x="23062" y="10769"/>
                </a:lnTo>
                <a:cubicBezTo>
                  <a:pt x="21665" y="7899"/>
                  <a:pt x="19315" y="5740"/>
                  <a:pt x="15925" y="5740"/>
                </a:cubicBezTo>
                <a:cubicBezTo>
                  <a:pt x="10363" y="5740"/>
                  <a:pt x="6616" y="11302"/>
                  <a:pt x="6616" y="20205"/>
                </a:cubicBezTo>
                <a:cubicBezTo>
                  <a:pt x="6616" y="29044"/>
                  <a:pt x="10363" y="34658"/>
                  <a:pt x="15925" y="34658"/>
                </a:cubicBezTo>
                <a:cubicBezTo>
                  <a:pt x="18795" y="34658"/>
                  <a:pt x="21131" y="33312"/>
                  <a:pt x="22414" y="31851"/>
                </a:cubicBezTo>
                <a:lnTo>
                  <a:pt x="22414" y="24587"/>
                </a:lnTo>
                <a:lnTo>
                  <a:pt x="14224" y="24587"/>
                </a:lnTo>
                <a:lnTo>
                  <a:pt x="14224" y="18910"/>
                </a:lnTo>
                <a:lnTo>
                  <a:pt x="28574" y="18910"/>
                </a:lnTo>
                <a:lnTo>
                  <a:pt x="28574" y="34417"/>
                </a:lnTo>
                <a:cubicBezTo>
                  <a:pt x="25475" y="38112"/>
                  <a:pt x="21309" y="40449"/>
                  <a:pt x="15925" y="40449"/>
                </a:cubicBezTo>
                <a:cubicBezTo>
                  <a:pt x="6324" y="40449"/>
                  <a:pt x="0" y="32257"/>
                  <a:pt x="0" y="20205"/>
                </a:cubicBezTo>
                <a:cubicBezTo>
                  <a:pt x="0" y="8077"/>
                  <a:pt x="6324" y="0"/>
                  <a:pt x="15925" y="0"/>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1" name="Freeform 321"/>
          <p:cNvSpPr/>
          <p:nvPr/>
        </p:nvSpPr>
        <p:spPr>
          <a:xfrm>
            <a:off x="9652332" y="6743865"/>
            <a:ext cx="21487" cy="28980"/>
          </a:xfrm>
          <a:custGeom>
            <a:avLst/>
            <a:gdLst/>
            <a:ahLst/>
            <a:cxnLst/>
            <a:rect l="0" t="0" r="0" b="0"/>
            <a:pathLst>
              <a:path w="21487" h="28980">
                <a:moveTo>
                  <a:pt x="15633" y="28282"/>
                </a:moveTo>
                <a:lnTo>
                  <a:pt x="15633" y="24536"/>
                </a:lnTo>
                <a:cubicBezTo>
                  <a:pt x="14059" y="26873"/>
                  <a:pt x="10998" y="28980"/>
                  <a:pt x="7379" y="28980"/>
                </a:cubicBezTo>
                <a:cubicBezTo>
                  <a:pt x="2337" y="28980"/>
                  <a:pt x="0" y="26289"/>
                  <a:pt x="0" y="21374"/>
                </a:cubicBezTo>
                <a:lnTo>
                  <a:pt x="0" y="0"/>
                </a:lnTo>
                <a:lnTo>
                  <a:pt x="5855" y="0"/>
                </a:lnTo>
                <a:lnTo>
                  <a:pt x="5855" y="19316"/>
                </a:lnTo>
                <a:cubicBezTo>
                  <a:pt x="5855" y="22606"/>
                  <a:pt x="7379" y="23838"/>
                  <a:pt x="9893" y="23838"/>
                </a:cubicBezTo>
                <a:cubicBezTo>
                  <a:pt x="12344" y="23838"/>
                  <a:pt x="14516" y="21958"/>
                  <a:pt x="15633" y="19964"/>
                </a:cubicBezTo>
                <a:lnTo>
                  <a:pt x="15633" y="0"/>
                </a:lnTo>
                <a:lnTo>
                  <a:pt x="21487" y="0"/>
                </a:lnTo>
                <a:lnTo>
                  <a:pt x="21487" y="28282"/>
                </a:lnTo>
                <a:close/>
                <a:moveTo>
                  <a:pt x="15633" y="28282"/>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2" name="Freeform 322"/>
          <p:cNvSpPr/>
          <p:nvPr/>
        </p:nvSpPr>
        <p:spPr>
          <a:xfrm>
            <a:off x="9678077" y="6736145"/>
            <a:ext cx="15340" cy="36702"/>
          </a:xfrm>
          <a:custGeom>
            <a:avLst/>
            <a:gdLst/>
            <a:ahLst/>
            <a:cxnLst/>
            <a:rect l="0" t="0" r="0" b="0"/>
            <a:pathLst>
              <a:path w="15340"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43" y="30618"/>
                </a:cubicBezTo>
                <a:lnTo>
                  <a:pt x="15340" y="35000"/>
                </a:lnTo>
                <a:cubicBezTo>
                  <a:pt x="14286" y="36054"/>
                  <a:pt x="12648" y="36702"/>
                  <a:pt x="10247" y="36702"/>
                </a:cubicBezTo>
                <a:cubicBezTo>
                  <a:pt x="5802"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3" name="Freeform 323"/>
          <p:cNvSpPr/>
          <p:nvPr/>
        </p:nvSpPr>
        <p:spPr>
          <a:xfrm>
            <a:off x="9074162" y="6791617"/>
            <a:ext cx="6490" cy="39040"/>
          </a:xfrm>
          <a:custGeom>
            <a:avLst/>
            <a:gdLst/>
            <a:ahLst/>
            <a:cxnLst/>
            <a:rect l="0" t="0" r="0" b="0"/>
            <a:pathLst>
              <a:path w="6490" h="39040">
                <a:moveTo>
                  <a:pt x="0" y="0"/>
                </a:moveTo>
                <a:lnTo>
                  <a:pt x="6490" y="0"/>
                </a:lnTo>
                <a:lnTo>
                  <a:pt x="6490" y="39040"/>
                </a:lnTo>
                <a:lnTo>
                  <a:pt x="0" y="39040"/>
                </a:lnTo>
                <a:lnTo>
                  <a:pt x="0" y="0"/>
                </a:lnTo>
                <a:close/>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4" name="Freeform 324"/>
          <p:cNvSpPr/>
          <p:nvPr/>
        </p:nvSpPr>
        <p:spPr>
          <a:xfrm>
            <a:off x="9087853" y="6801680"/>
            <a:ext cx="35356" cy="28981"/>
          </a:xfrm>
          <a:custGeom>
            <a:avLst/>
            <a:gdLst/>
            <a:ahLst/>
            <a:cxnLst/>
            <a:rect l="0" t="0" r="0" b="0"/>
            <a:pathLst>
              <a:path w="35356" h="28981">
                <a:moveTo>
                  <a:pt x="29502" y="28981"/>
                </a:moveTo>
                <a:lnTo>
                  <a:pt x="29502" y="9309"/>
                </a:lnTo>
                <a:cubicBezTo>
                  <a:pt x="29502" y="6680"/>
                  <a:pt x="28448" y="5156"/>
                  <a:pt x="25997" y="5156"/>
                </a:cubicBezTo>
                <a:cubicBezTo>
                  <a:pt x="23648" y="5156"/>
                  <a:pt x="21540" y="7201"/>
                  <a:pt x="20600" y="9081"/>
                </a:cubicBezTo>
                <a:lnTo>
                  <a:pt x="20600" y="28981"/>
                </a:lnTo>
                <a:lnTo>
                  <a:pt x="14745" y="28981"/>
                </a:lnTo>
                <a:lnTo>
                  <a:pt x="14745" y="9309"/>
                </a:lnTo>
                <a:cubicBezTo>
                  <a:pt x="14745" y="6731"/>
                  <a:pt x="13691" y="5156"/>
                  <a:pt x="11227" y="5156"/>
                </a:cubicBezTo>
                <a:cubicBezTo>
                  <a:pt x="8903" y="5156"/>
                  <a:pt x="6846" y="7201"/>
                  <a:pt x="5842" y="9081"/>
                </a:cubicBezTo>
                <a:lnTo>
                  <a:pt x="5842" y="28981"/>
                </a:lnTo>
                <a:lnTo>
                  <a:pt x="0" y="28981"/>
                </a:lnTo>
                <a:lnTo>
                  <a:pt x="0" y="699"/>
                </a:lnTo>
                <a:lnTo>
                  <a:pt x="5842" y="699"/>
                </a:lnTo>
                <a:lnTo>
                  <a:pt x="5842" y="4509"/>
                </a:lnTo>
                <a:cubicBezTo>
                  <a:pt x="6960" y="2515"/>
                  <a:pt x="10173" y="0"/>
                  <a:pt x="13691" y="0"/>
                </a:cubicBezTo>
                <a:cubicBezTo>
                  <a:pt x="17260" y="0"/>
                  <a:pt x="19660" y="1816"/>
                  <a:pt x="20308" y="4979"/>
                </a:cubicBezTo>
                <a:cubicBezTo>
                  <a:pt x="21654" y="2464"/>
                  <a:pt x="24943" y="0"/>
                  <a:pt x="28448" y="0"/>
                </a:cubicBezTo>
                <a:cubicBezTo>
                  <a:pt x="32715" y="0"/>
                  <a:pt x="35356" y="2286"/>
                  <a:pt x="35356" y="7430"/>
                </a:cubicBezTo>
                <a:lnTo>
                  <a:pt x="35356" y="28981"/>
                </a:lnTo>
                <a:close/>
                <a:moveTo>
                  <a:pt x="29502" y="28981"/>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5" name="Freeform 325"/>
          <p:cNvSpPr/>
          <p:nvPr/>
        </p:nvSpPr>
        <p:spPr>
          <a:xfrm>
            <a:off x="9140389" y="6791621"/>
            <a:ext cx="24345" cy="39039"/>
          </a:xfrm>
          <a:custGeom>
            <a:avLst/>
            <a:gdLst/>
            <a:ahLst/>
            <a:cxnLst/>
            <a:rect l="0" t="0" r="0" b="0"/>
            <a:pathLst>
              <a:path w="24345" h="39039">
                <a:moveTo>
                  <a:pt x="8953" y="39039"/>
                </a:moveTo>
                <a:lnTo>
                  <a:pt x="8953" y="5677"/>
                </a:lnTo>
                <a:lnTo>
                  <a:pt x="0" y="5677"/>
                </a:lnTo>
                <a:lnTo>
                  <a:pt x="0" y="0"/>
                </a:lnTo>
                <a:lnTo>
                  <a:pt x="24345" y="0"/>
                </a:lnTo>
                <a:lnTo>
                  <a:pt x="24345" y="5677"/>
                </a:lnTo>
                <a:lnTo>
                  <a:pt x="15391" y="5677"/>
                </a:lnTo>
                <a:lnTo>
                  <a:pt x="15391" y="39039"/>
                </a:lnTo>
                <a:close/>
                <a:moveTo>
                  <a:pt x="8953" y="390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26" name="Picture 326"/>
          <p:cNvPicPr>
            <a:picLocks noChangeArrowheads="1"/>
          </p:cNvPicPr>
          <p:nvPr/>
        </p:nvPicPr>
        <p:blipFill>
          <a:blip r:embed="rId78">
            <a:extLst>
              <a:ext uri="{28A0092B-C50C-407E-A947-70E740481C1C}">
                <a14:useLocalDpi xmlns:a14="http://schemas.microsoft.com/office/drawing/2010/main" val="0"/>
              </a:ext>
            </a:extLst>
          </a:blip>
          <a:srcRect/>
          <a:stretch>
            <a:fillRect/>
          </a:stretch>
        </p:blipFill>
        <p:spPr>
          <a:xfrm>
            <a:off x="9150857" y="6788983"/>
            <a:ext cx="49288" cy="55079"/>
          </a:xfrm>
          <a:prstGeom prst="rect">
            <a:avLst/>
          </a:prstGeom>
          <a:noFill/>
        </p:spPr>
      </p:pic>
      <p:sp>
        <p:nvSpPr>
          <p:cNvPr id="327" name="Freeform 327"/>
          <p:cNvSpPr/>
          <p:nvPr/>
        </p:nvSpPr>
        <p:spPr>
          <a:xfrm>
            <a:off x="9190480" y="6801685"/>
            <a:ext cx="20484" cy="29679"/>
          </a:xfrm>
          <a:custGeom>
            <a:avLst/>
            <a:gdLst/>
            <a:ahLst/>
            <a:cxnLst/>
            <a:rect l="0" t="0" r="0" b="0"/>
            <a:pathLst>
              <a:path w="20484" h="29679">
                <a:moveTo>
                  <a:pt x="2628" y="21539"/>
                </a:moveTo>
                <a:cubicBezTo>
                  <a:pt x="4329" y="23405"/>
                  <a:pt x="7314" y="25044"/>
                  <a:pt x="10235" y="25044"/>
                </a:cubicBezTo>
                <a:cubicBezTo>
                  <a:pt x="13168" y="25044"/>
                  <a:pt x="14921" y="23698"/>
                  <a:pt x="14921" y="21539"/>
                </a:cubicBezTo>
                <a:cubicBezTo>
                  <a:pt x="14921" y="19203"/>
                  <a:pt x="12457" y="18149"/>
                  <a:pt x="9587" y="17095"/>
                </a:cubicBezTo>
                <a:cubicBezTo>
                  <a:pt x="5612" y="15685"/>
                  <a:pt x="927" y="13996"/>
                  <a:pt x="927" y="8078"/>
                </a:cubicBezTo>
                <a:cubicBezTo>
                  <a:pt x="927" y="3683"/>
                  <a:pt x="4444" y="0"/>
                  <a:pt x="10641" y="0"/>
                </a:cubicBezTo>
                <a:cubicBezTo>
                  <a:pt x="14578" y="0"/>
                  <a:pt x="17728" y="1461"/>
                  <a:pt x="19950" y="3633"/>
                </a:cubicBezTo>
                <a:lnTo>
                  <a:pt x="17499" y="7608"/>
                </a:lnTo>
                <a:cubicBezTo>
                  <a:pt x="16089" y="5906"/>
                  <a:pt x="13575" y="4623"/>
                  <a:pt x="10755" y="4623"/>
                </a:cubicBezTo>
                <a:cubicBezTo>
                  <a:pt x="8127" y="4623"/>
                  <a:pt x="6425" y="5906"/>
                  <a:pt x="6425" y="7722"/>
                </a:cubicBezTo>
                <a:cubicBezTo>
                  <a:pt x="6425" y="9843"/>
                  <a:pt x="8774" y="10821"/>
                  <a:pt x="11581" y="11824"/>
                </a:cubicBezTo>
                <a:cubicBezTo>
                  <a:pt x="15620" y="13285"/>
                  <a:pt x="20484" y="15050"/>
                  <a:pt x="20484" y="21247"/>
                </a:cubicBezTo>
                <a:cubicBezTo>
                  <a:pt x="20484" y="26098"/>
                  <a:pt x="16559" y="29679"/>
                  <a:pt x="10349" y="29679"/>
                </a:cubicBezTo>
                <a:cubicBezTo>
                  <a:pt x="6018" y="29679"/>
                  <a:pt x="2400" y="28219"/>
                  <a:pt x="0" y="25641"/>
                </a:cubicBezTo>
                <a:close/>
                <a:moveTo>
                  <a:pt x="2628" y="215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8" name="Freeform 328"/>
          <p:cNvSpPr/>
          <p:nvPr/>
        </p:nvSpPr>
        <p:spPr>
          <a:xfrm>
            <a:off x="9213532" y="6794658"/>
            <a:ext cx="15327" cy="36702"/>
          </a:xfrm>
          <a:custGeom>
            <a:avLst/>
            <a:gdLst/>
            <a:ahLst/>
            <a:cxnLst/>
            <a:rect l="0" t="0" r="0" b="0"/>
            <a:pathLst>
              <a:path w="15327"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30" y="30618"/>
                </a:cubicBezTo>
                <a:lnTo>
                  <a:pt x="15327" y="35000"/>
                </a:lnTo>
                <a:cubicBezTo>
                  <a:pt x="14286" y="36054"/>
                  <a:pt x="12648" y="36702"/>
                  <a:pt x="10247" y="36702"/>
                </a:cubicBezTo>
                <a:cubicBezTo>
                  <a:pt x="5790"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29" name="Picture 329"/>
          <p:cNvPicPr>
            <a:picLocks noChangeArrowheads="1"/>
          </p:cNvPicPr>
          <p:nvPr/>
        </p:nvPicPr>
        <p:blipFill>
          <a:blip r:embed="rId79">
            <a:extLst>
              <a:ext uri="{28A0092B-C50C-407E-A947-70E740481C1C}">
                <a14:useLocalDpi xmlns:a14="http://schemas.microsoft.com/office/drawing/2010/main" val="0"/>
              </a:ext>
            </a:extLst>
          </a:blip>
          <a:srcRect/>
          <a:stretch>
            <a:fillRect/>
          </a:stretch>
        </p:blipFill>
        <p:spPr>
          <a:xfrm>
            <a:off x="9219728" y="6789274"/>
            <a:ext cx="33249" cy="54737"/>
          </a:xfrm>
          <a:prstGeom prst="rect">
            <a:avLst/>
          </a:prstGeom>
          <a:noFill/>
        </p:spPr>
      </p:pic>
      <p:sp>
        <p:nvSpPr>
          <p:cNvPr id="330" name="Freeform 330"/>
          <p:cNvSpPr/>
          <p:nvPr/>
        </p:nvSpPr>
        <p:spPr>
          <a:xfrm>
            <a:off x="9257940" y="6791024"/>
            <a:ext cx="24700" cy="39636"/>
          </a:xfrm>
          <a:custGeom>
            <a:avLst/>
            <a:gdLst/>
            <a:ahLst/>
            <a:cxnLst/>
            <a:rect l="0" t="0" r="0" b="0"/>
            <a:pathLst>
              <a:path w="24700" h="39636">
                <a:moveTo>
                  <a:pt x="698" y="39636"/>
                </a:moveTo>
                <a:lnTo>
                  <a:pt x="698" y="34366"/>
                </a:lnTo>
                <a:cubicBezTo>
                  <a:pt x="14337" y="20142"/>
                  <a:pt x="17919" y="16332"/>
                  <a:pt x="17919" y="11354"/>
                </a:cubicBezTo>
                <a:cubicBezTo>
                  <a:pt x="17919" y="7848"/>
                  <a:pt x="15328" y="5740"/>
                  <a:pt x="12293" y="5740"/>
                </a:cubicBezTo>
                <a:cubicBezTo>
                  <a:pt x="8724" y="5740"/>
                  <a:pt x="5968" y="7442"/>
                  <a:pt x="3987" y="10363"/>
                </a:cubicBezTo>
                <a:lnTo>
                  <a:pt x="0" y="6324"/>
                </a:lnTo>
                <a:cubicBezTo>
                  <a:pt x="2933" y="2222"/>
                  <a:pt x="7136" y="0"/>
                  <a:pt x="12343" y="0"/>
                </a:cubicBezTo>
                <a:cubicBezTo>
                  <a:pt x="19201" y="0"/>
                  <a:pt x="24523" y="4280"/>
                  <a:pt x="24523" y="11303"/>
                </a:cubicBezTo>
                <a:cubicBezTo>
                  <a:pt x="24523" y="17513"/>
                  <a:pt x="20141" y="22898"/>
                  <a:pt x="10184" y="33896"/>
                </a:cubicBezTo>
                <a:lnTo>
                  <a:pt x="24700" y="33896"/>
                </a:lnTo>
                <a:lnTo>
                  <a:pt x="24700" y="39636"/>
                </a:lnTo>
                <a:close/>
                <a:moveTo>
                  <a:pt x="698" y="39636"/>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31" name="Picture 331"/>
          <p:cNvPicPr>
            <a:picLocks noChangeArrowheads="1"/>
          </p:cNvPicPr>
          <p:nvPr/>
        </p:nvPicPr>
        <p:blipFill>
          <a:blip r:embed="rId80">
            <a:extLst>
              <a:ext uri="{28A0092B-C50C-407E-A947-70E740481C1C}">
                <a14:useLocalDpi xmlns:a14="http://schemas.microsoft.com/office/drawing/2010/main" val="0"/>
              </a:ext>
            </a:extLst>
          </a:blip>
          <a:srcRect/>
          <a:stretch>
            <a:fillRect/>
          </a:stretch>
        </p:blipFill>
        <p:spPr>
          <a:xfrm>
            <a:off x="9274089" y="6778912"/>
            <a:ext cx="51625" cy="64452"/>
          </a:xfrm>
          <a:prstGeom prst="rect">
            <a:avLst/>
          </a:prstGeom>
          <a:noFill/>
        </p:spPr>
      </p:pic>
      <p:sp>
        <p:nvSpPr>
          <p:cNvPr id="332" name="Freeform 332"/>
          <p:cNvSpPr/>
          <p:nvPr/>
        </p:nvSpPr>
        <p:spPr>
          <a:xfrm>
            <a:off x="9328967" y="6790962"/>
            <a:ext cx="28333" cy="40398"/>
          </a:xfrm>
          <a:custGeom>
            <a:avLst/>
            <a:gdLst/>
            <a:ahLst/>
            <a:cxnLst/>
            <a:rect l="0" t="0" r="0" b="0"/>
            <a:pathLst>
              <a:path w="28333" h="40398">
                <a:moveTo>
                  <a:pt x="0" y="20205"/>
                </a:moveTo>
                <a:cubicBezTo>
                  <a:pt x="0" y="8433"/>
                  <a:pt x="6146" y="0"/>
                  <a:pt x="15748" y="0"/>
                </a:cubicBezTo>
                <a:cubicBezTo>
                  <a:pt x="22720" y="0"/>
                  <a:pt x="26225" y="4280"/>
                  <a:pt x="28282" y="8610"/>
                </a:cubicBezTo>
                <a:lnTo>
                  <a:pt x="22898" y="11011"/>
                </a:lnTo>
                <a:cubicBezTo>
                  <a:pt x="21551" y="7912"/>
                  <a:pt x="19151" y="5740"/>
                  <a:pt x="15748" y="5740"/>
                </a:cubicBezTo>
                <a:cubicBezTo>
                  <a:pt x="10185" y="5740"/>
                  <a:pt x="6616" y="11823"/>
                  <a:pt x="6616" y="20205"/>
                </a:cubicBezTo>
                <a:cubicBezTo>
                  <a:pt x="6616" y="28510"/>
                  <a:pt x="10185" y="34606"/>
                  <a:pt x="15748" y="34606"/>
                </a:cubicBezTo>
                <a:cubicBezTo>
                  <a:pt x="19329" y="34606"/>
                  <a:pt x="21729" y="32155"/>
                  <a:pt x="22948" y="28866"/>
                </a:cubicBezTo>
                <a:lnTo>
                  <a:pt x="28333" y="31266"/>
                </a:lnTo>
                <a:cubicBezTo>
                  <a:pt x="26352" y="35838"/>
                  <a:pt x="22821" y="40398"/>
                  <a:pt x="15748" y="40398"/>
                </a:cubicBezTo>
                <a:cubicBezTo>
                  <a:pt x="6146" y="40398"/>
                  <a:pt x="0" y="31901"/>
                  <a:pt x="0" y="20205"/>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33" name="Freeform 333"/>
          <p:cNvSpPr/>
          <p:nvPr/>
        </p:nvSpPr>
        <p:spPr>
          <a:xfrm>
            <a:off x="9358467" y="6802386"/>
            <a:ext cx="24993" cy="39750"/>
          </a:xfrm>
          <a:custGeom>
            <a:avLst/>
            <a:gdLst/>
            <a:ahLst/>
            <a:cxnLst/>
            <a:rect l="0" t="0" r="0" b="0"/>
            <a:pathLst>
              <a:path w="24993" h="39750">
                <a:moveTo>
                  <a:pt x="3213" y="34188"/>
                </a:moveTo>
                <a:cubicBezTo>
                  <a:pt x="3733" y="34480"/>
                  <a:pt x="4559" y="34594"/>
                  <a:pt x="5079" y="34594"/>
                </a:cubicBezTo>
                <a:cubicBezTo>
                  <a:pt x="6667" y="34594"/>
                  <a:pt x="7657" y="34011"/>
                  <a:pt x="8305" y="32258"/>
                </a:cubicBezTo>
                <a:lnTo>
                  <a:pt x="9474" y="28855"/>
                </a:lnTo>
                <a:lnTo>
                  <a:pt x="0" y="0"/>
                </a:lnTo>
                <a:lnTo>
                  <a:pt x="6197" y="0"/>
                </a:lnTo>
                <a:lnTo>
                  <a:pt x="12458" y="21247"/>
                </a:lnTo>
                <a:lnTo>
                  <a:pt x="18783" y="0"/>
                </a:lnTo>
                <a:lnTo>
                  <a:pt x="24993" y="0"/>
                </a:lnTo>
                <a:lnTo>
                  <a:pt x="13817" y="33604"/>
                </a:lnTo>
                <a:cubicBezTo>
                  <a:pt x="12229" y="38340"/>
                  <a:pt x="9474" y="39750"/>
                  <a:pt x="5499" y="39750"/>
                </a:cubicBezTo>
                <a:cubicBezTo>
                  <a:pt x="4622" y="39750"/>
                  <a:pt x="3099" y="39572"/>
                  <a:pt x="2337" y="39331"/>
                </a:cubicBezTo>
                <a:close/>
                <a:moveTo>
                  <a:pt x="3213" y="34188"/>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34" name="Picture 334"/>
          <p:cNvPicPr>
            <a:picLocks noChangeArrowheads="1"/>
          </p:cNvPicPr>
          <p:nvPr/>
        </p:nvPicPr>
        <p:blipFill>
          <a:blip r:embed="rId81">
            <a:extLst>
              <a:ext uri="{28A0092B-C50C-407E-A947-70E740481C1C}">
                <a14:useLocalDpi xmlns:a14="http://schemas.microsoft.com/office/drawing/2010/main" val="0"/>
              </a:ext>
            </a:extLst>
          </a:blip>
          <a:srcRect/>
          <a:stretch>
            <a:fillRect/>
          </a:stretch>
        </p:blipFill>
        <p:spPr>
          <a:xfrm>
            <a:off x="9374255" y="6778912"/>
            <a:ext cx="74544" cy="69893"/>
          </a:xfrm>
          <a:prstGeom prst="rect">
            <a:avLst/>
          </a:prstGeom>
          <a:noFill/>
        </p:spPr>
      </p:pic>
      <p:sp>
        <p:nvSpPr>
          <p:cNvPr id="335" name="Freeform 335"/>
          <p:cNvSpPr/>
          <p:nvPr/>
        </p:nvSpPr>
        <p:spPr>
          <a:xfrm>
            <a:off x="9443589" y="6801743"/>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49" y="5613"/>
                  <a:pt x="12115" y="5613"/>
                </a:cubicBezTo>
                <a:cubicBezTo>
                  <a:pt x="9715"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36" name="Freeform 336"/>
          <p:cNvSpPr/>
          <p:nvPr/>
        </p:nvSpPr>
        <p:spPr>
          <a:xfrm>
            <a:off x="9458271" y="6802378"/>
            <a:ext cx="24993" cy="28282"/>
          </a:xfrm>
          <a:custGeom>
            <a:avLst/>
            <a:gdLst/>
            <a:ahLst/>
            <a:cxnLst/>
            <a:rect l="0" t="0" r="0" b="0"/>
            <a:pathLst>
              <a:path w="24993" h="28282">
                <a:moveTo>
                  <a:pt x="9309" y="28282"/>
                </a:moveTo>
                <a:lnTo>
                  <a:pt x="0" y="0"/>
                </a:lnTo>
                <a:lnTo>
                  <a:pt x="6211" y="0"/>
                </a:lnTo>
                <a:lnTo>
                  <a:pt x="12471" y="21323"/>
                </a:lnTo>
                <a:lnTo>
                  <a:pt x="18795" y="0"/>
                </a:lnTo>
                <a:lnTo>
                  <a:pt x="24993" y="0"/>
                </a:lnTo>
                <a:lnTo>
                  <a:pt x="15633" y="28282"/>
                </a:lnTo>
                <a:close/>
                <a:moveTo>
                  <a:pt x="9309" y="28282"/>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37" name="Picture 337"/>
          <p:cNvPicPr>
            <a:picLocks noChangeArrowheads="1"/>
          </p:cNvPicPr>
          <p:nvPr/>
        </p:nvPicPr>
        <p:blipFill>
          <a:blip r:embed="rId82">
            <a:extLst>
              <a:ext uri="{28A0092B-C50C-407E-A947-70E740481C1C}">
                <a14:useLocalDpi xmlns:a14="http://schemas.microsoft.com/office/drawing/2010/main" val="0"/>
              </a:ext>
            </a:extLst>
          </a:blip>
          <a:srcRect/>
          <a:stretch>
            <a:fillRect/>
          </a:stretch>
        </p:blipFill>
        <p:spPr>
          <a:xfrm>
            <a:off x="9472664" y="6788983"/>
            <a:ext cx="49288" cy="55079"/>
          </a:xfrm>
          <a:prstGeom prst="rect">
            <a:avLst/>
          </a:prstGeom>
          <a:noFill/>
        </p:spPr>
      </p:pic>
      <p:sp>
        <p:nvSpPr>
          <p:cNvPr id="338" name="Freeform 338"/>
          <p:cNvSpPr/>
          <p:nvPr/>
        </p:nvSpPr>
        <p:spPr>
          <a:xfrm>
            <a:off x="9514500" y="6801743"/>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61" y="5613"/>
                  <a:pt x="12115" y="5613"/>
                </a:cubicBezTo>
                <a:cubicBezTo>
                  <a:pt x="9728"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39" name="Freeform 339"/>
          <p:cNvSpPr/>
          <p:nvPr/>
        </p:nvSpPr>
        <p:spPr>
          <a:xfrm>
            <a:off x="9530303" y="6801685"/>
            <a:ext cx="20496" cy="29679"/>
          </a:xfrm>
          <a:custGeom>
            <a:avLst/>
            <a:gdLst/>
            <a:ahLst/>
            <a:cxnLst/>
            <a:rect l="0" t="0" r="0" b="0"/>
            <a:pathLst>
              <a:path w="20496" h="29679">
                <a:moveTo>
                  <a:pt x="2628" y="21539"/>
                </a:moveTo>
                <a:cubicBezTo>
                  <a:pt x="4329" y="23405"/>
                  <a:pt x="7314" y="25044"/>
                  <a:pt x="10235" y="25044"/>
                </a:cubicBezTo>
                <a:cubicBezTo>
                  <a:pt x="13168" y="25044"/>
                  <a:pt x="14921" y="23698"/>
                  <a:pt x="14921" y="21539"/>
                </a:cubicBezTo>
                <a:cubicBezTo>
                  <a:pt x="14921" y="19203"/>
                  <a:pt x="12470" y="18149"/>
                  <a:pt x="9600" y="17095"/>
                </a:cubicBezTo>
                <a:cubicBezTo>
                  <a:pt x="5612" y="15685"/>
                  <a:pt x="927" y="13996"/>
                  <a:pt x="927" y="8078"/>
                </a:cubicBezTo>
                <a:cubicBezTo>
                  <a:pt x="927" y="3683"/>
                  <a:pt x="4444" y="0"/>
                  <a:pt x="10654" y="0"/>
                </a:cubicBezTo>
                <a:cubicBezTo>
                  <a:pt x="14578" y="0"/>
                  <a:pt x="17728" y="1461"/>
                  <a:pt x="19950" y="3633"/>
                </a:cubicBezTo>
                <a:lnTo>
                  <a:pt x="17499" y="7608"/>
                </a:lnTo>
                <a:cubicBezTo>
                  <a:pt x="16089" y="5906"/>
                  <a:pt x="13575" y="4623"/>
                  <a:pt x="10768" y="4623"/>
                </a:cubicBezTo>
                <a:cubicBezTo>
                  <a:pt x="8127" y="4623"/>
                  <a:pt x="6425" y="5906"/>
                  <a:pt x="6425" y="7722"/>
                </a:cubicBezTo>
                <a:cubicBezTo>
                  <a:pt x="6425" y="9843"/>
                  <a:pt x="8774" y="10821"/>
                  <a:pt x="11581" y="11824"/>
                </a:cubicBezTo>
                <a:cubicBezTo>
                  <a:pt x="15620" y="13285"/>
                  <a:pt x="20496" y="15050"/>
                  <a:pt x="20496" y="21247"/>
                </a:cubicBezTo>
                <a:cubicBezTo>
                  <a:pt x="20496" y="26098"/>
                  <a:pt x="16559" y="29679"/>
                  <a:pt x="10362" y="29679"/>
                </a:cubicBezTo>
                <a:cubicBezTo>
                  <a:pt x="6018" y="29679"/>
                  <a:pt x="2400" y="28219"/>
                  <a:pt x="0" y="25641"/>
                </a:cubicBezTo>
                <a:close/>
                <a:moveTo>
                  <a:pt x="2628" y="215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40" name="Picture 340"/>
          <p:cNvPicPr>
            <a:picLocks noChangeArrowheads="1"/>
          </p:cNvPicPr>
          <p:nvPr/>
        </p:nvPicPr>
        <p:blipFill>
          <a:blip r:embed="rId83">
            <a:extLst>
              <a:ext uri="{28A0092B-C50C-407E-A947-70E740481C1C}">
                <a14:useLocalDpi xmlns:a14="http://schemas.microsoft.com/office/drawing/2010/main" val="0"/>
              </a:ext>
            </a:extLst>
          </a:blip>
          <a:srcRect/>
          <a:stretch>
            <a:fillRect/>
          </a:stretch>
        </p:blipFill>
        <p:spPr>
          <a:xfrm>
            <a:off x="9542526" y="6777673"/>
            <a:ext cx="32727" cy="65684"/>
          </a:xfrm>
          <a:prstGeom prst="rect">
            <a:avLst/>
          </a:prstGeom>
          <a:noFill/>
        </p:spPr>
      </p:pic>
      <p:sp>
        <p:nvSpPr>
          <p:cNvPr id="341" name="Freeform 341"/>
          <p:cNvSpPr/>
          <p:nvPr/>
        </p:nvSpPr>
        <p:spPr>
          <a:xfrm>
            <a:off x="9567340" y="6801682"/>
            <a:ext cx="21004" cy="29679"/>
          </a:xfrm>
          <a:custGeom>
            <a:avLst/>
            <a:gdLst/>
            <a:ahLst/>
            <a:cxnLst/>
            <a:rect l="0" t="0" r="0" b="0"/>
            <a:pathLst>
              <a:path w="21004" h="29679">
                <a:moveTo>
                  <a:pt x="12407" y="0"/>
                </a:moveTo>
                <a:cubicBezTo>
                  <a:pt x="16623" y="0"/>
                  <a:pt x="19315" y="1701"/>
                  <a:pt x="21004" y="3797"/>
                </a:cubicBezTo>
                <a:lnTo>
                  <a:pt x="18033" y="7785"/>
                </a:lnTo>
                <a:cubicBezTo>
                  <a:pt x="16623" y="5968"/>
                  <a:pt x="15035" y="5143"/>
                  <a:pt x="12991" y="5143"/>
                </a:cubicBezTo>
                <a:cubicBezTo>
                  <a:pt x="8547" y="5143"/>
                  <a:pt x="6019" y="9423"/>
                  <a:pt x="6019" y="14808"/>
                </a:cubicBezTo>
                <a:cubicBezTo>
                  <a:pt x="6019" y="20193"/>
                  <a:pt x="8547" y="24536"/>
                  <a:pt x="12991" y="24536"/>
                </a:cubicBezTo>
                <a:cubicBezTo>
                  <a:pt x="15035" y="24536"/>
                  <a:pt x="16623" y="23660"/>
                  <a:pt x="18033" y="21894"/>
                </a:cubicBezTo>
                <a:lnTo>
                  <a:pt x="21004" y="25882"/>
                </a:lnTo>
                <a:cubicBezTo>
                  <a:pt x="19315" y="27990"/>
                  <a:pt x="16623" y="29679"/>
                  <a:pt x="12407" y="29679"/>
                </a:cubicBezTo>
                <a:cubicBezTo>
                  <a:pt x="4864" y="29679"/>
                  <a:pt x="0" y="23355"/>
                  <a:pt x="0" y="14808"/>
                </a:cubicBezTo>
                <a:cubicBezTo>
                  <a:pt x="0" y="6273"/>
                  <a:pt x="4864" y="0"/>
                  <a:pt x="12407" y="0"/>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42" name="Freeform 342"/>
          <p:cNvSpPr/>
          <p:nvPr/>
        </p:nvSpPr>
        <p:spPr>
          <a:xfrm>
            <a:off x="9593025" y="6791621"/>
            <a:ext cx="21475" cy="39039"/>
          </a:xfrm>
          <a:custGeom>
            <a:avLst/>
            <a:gdLst/>
            <a:ahLst/>
            <a:cxnLst/>
            <a:rect l="0" t="0" r="0" b="0"/>
            <a:pathLst>
              <a:path w="21475" h="39039">
                <a:moveTo>
                  <a:pt x="15684" y="39039"/>
                </a:moveTo>
                <a:lnTo>
                  <a:pt x="15684" y="19659"/>
                </a:lnTo>
                <a:cubicBezTo>
                  <a:pt x="15684" y="16383"/>
                  <a:pt x="14110" y="15214"/>
                  <a:pt x="11582" y="15214"/>
                </a:cubicBezTo>
                <a:cubicBezTo>
                  <a:pt x="9131" y="15214"/>
                  <a:pt x="6972" y="17145"/>
                  <a:pt x="5855" y="19139"/>
                </a:cubicBezTo>
                <a:lnTo>
                  <a:pt x="5855" y="39039"/>
                </a:lnTo>
                <a:lnTo>
                  <a:pt x="0" y="39039"/>
                </a:lnTo>
                <a:lnTo>
                  <a:pt x="0" y="0"/>
                </a:lnTo>
                <a:lnTo>
                  <a:pt x="5855" y="0"/>
                </a:lnTo>
                <a:lnTo>
                  <a:pt x="5855" y="14567"/>
                </a:lnTo>
                <a:cubicBezTo>
                  <a:pt x="7379" y="12281"/>
                  <a:pt x="10604" y="10058"/>
                  <a:pt x="14110" y="10058"/>
                </a:cubicBezTo>
                <a:cubicBezTo>
                  <a:pt x="19151" y="10058"/>
                  <a:pt x="21475" y="12687"/>
                  <a:pt x="21475" y="17678"/>
                </a:cubicBezTo>
                <a:lnTo>
                  <a:pt x="21475" y="39039"/>
                </a:lnTo>
                <a:close/>
                <a:moveTo>
                  <a:pt x="15684" y="390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43" name="Picture 343"/>
          <p:cNvPicPr>
            <a:picLocks noChangeArrowheads="1"/>
          </p:cNvPicPr>
          <p:nvPr/>
        </p:nvPicPr>
        <p:blipFill>
          <a:blip r:embed="rId84">
            <a:extLst>
              <a:ext uri="{28A0092B-C50C-407E-A947-70E740481C1C}">
                <a14:useLocalDpi xmlns:a14="http://schemas.microsoft.com/office/drawing/2010/main" val="0"/>
              </a:ext>
            </a:extLst>
          </a:blip>
          <a:srcRect/>
          <a:stretch>
            <a:fillRect/>
          </a:stretch>
        </p:blipFill>
        <p:spPr>
          <a:xfrm>
            <a:off x="9607298" y="6788983"/>
            <a:ext cx="49288" cy="55079"/>
          </a:xfrm>
          <a:prstGeom prst="rect">
            <a:avLst/>
          </a:prstGeom>
          <a:noFill/>
        </p:spPr>
      </p:pic>
      <p:sp>
        <p:nvSpPr>
          <p:cNvPr id="344" name="Freeform 344"/>
          <p:cNvSpPr/>
          <p:nvPr/>
        </p:nvSpPr>
        <p:spPr>
          <a:xfrm>
            <a:off x="9649135" y="6801743"/>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61" y="5613"/>
                  <a:pt x="12115" y="5613"/>
                </a:cubicBezTo>
                <a:cubicBezTo>
                  <a:pt x="9728"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45" name="Picture 345"/>
          <p:cNvPicPr>
            <a:picLocks noChangeArrowheads="1"/>
          </p:cNvPicPr>
          <p:nvPr/>
        </p:nvPicPr>
        <p:blipFill>
          <a:blip r:embed="rId85">
            <a:extLst>
              <a:ext uri="{28A0092B-C50C-407E-A947-70E740481C1C}">
                <a14:useLocalDpi xmlns:a14="http://schemas.microsoft.com/office/drawing/2010/main" val="0"/>
              </a:ext>
            </a:extLst>
          </a:blip>
          <a:srcRect/>
          <a:stretch>
            <a:fillRect/>
          </a:stretch>
        </p:blipFill>
        <p:spPr>
          <a:xfrm>
            <a:off x="9653052" y="6788983"/>
            <a:ext cx="49288" cy="55079"/>
          </a:xfrm>
          <a:prstGeom prst="rect">
            <a:avLst/>
          </a:prstGeom>
          <a:noFill/>
        </p:spPr>
      </p:pic>
      <p:sp>
        <p:nvSpPr>
          <p:cNvPr id="346" name="Freeform 346"/>
          <p:cNvSpPr/>
          <p:nvPr/>
        </p:nvSpPr>
        <p:spPr>
          <a:xfrm>
            <a:off x="9694888" y="6801743"/>
            <a:ext cx="13639" cy="28917"/>
          </a:xfrm>
          <a:custGeom>
            <a:avLst/>
            <a:gdLst/>
            <a:ahLst/>
            <a:cxnLst/>
            <a:rect l="0" t="0" r="0" b="0"/>
            <a:pathLst>
              <a:path w="13639" h="28917">
                <a:moveTo>
                  <a:pt x="0" y="28917"/>
                </a:moveTo>
                <a:lnTo>
                  <a:pt x="0" y="635"/>
                </a:lnTo>
                <a:lnTo>
                  <a:pt x="5854" y="635"/>
                </a:lnTo>
                <a:lnTo>
                  <a:pt x="5854" y="4788"/>
                </a:lnTo>
                <a:cubicBezTo>
                  <a:pt x="7492" y="2044"/>
                  <a:pt x="10477" y="0"/>
                  <a:pt x="13639" y="0"/>
                </a:cubicBezTo>
                <a:lnTo>
                  <a:pt x="13639" y="5791"/>
                </a:lnTo>
                <a:cubicBezTo>
                  <a:pt x="13169" y="5676"/>
                  <a:pt x="12661" y="5613"/>
                  <a:pt x="12115" y="5613"/>
                </a:cubicBezTo>
                <a:cubicBezTo>
                  <a:pt x="9715" y="5613"/>
                  <a:pt x="7035" y="7429"/>
                  <a:pt x="5854" y="9537"/>
                </a:cubicBezTo>
                <a:lnTo>
                  <a:pt x="5854" y="28917"/>
                </a:lnTo>
                <a:close/>
                <a:moveTo>
                  <a:pt x="0" y="28917"/>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47" name="Picture 347"/>
          <p:cNvPicPr>
            <a:picLocks noChangeArrowheads="1"/>
          </p:cNvPicPr>
          <p:nvPr/>
        </p:nvPicPr>
        <p:blipFill>
          <a:blip r:embed="rId86">
            <a:extLst>
              <a:ext uri="{28A0092B-C50C-407E-A947-70E740481C1C}">
                <a14:useLocalDpi xmlns:a14="http://schemas.microsoft.com/office/drawing/2010/main" val="0"/>
              </a:ext>
            </a:extLst>
          </a:blip>
          <a:srcRect/>
          <a:stretch>
            <a:fillRect/>
          </a:stretch>
        </p:blipFill>
        <p:spPr>
          <a:xfrm>
            <a:off x="9213036" y="6836194"/>
            <a:ext cx="32715" cy="65684"/>
          </a:xfrm>
          <a:prstGeom prst="rect">
            <a:avLst/>
          </a:prstGeom>
          <a:noFill/>
        </p:spPr>
      </p:pic>
      <p:sp>
        <p:nvSpPr>
          <p:cNvPr id="348" name="Freeform 348"/>
          <p:cNvSpPr/>
          <p:nvPr/>
        </p:nvSpPr>
        <p:spPr>
          <a:xfrm>
            <a:off x="9239250" y="6860192"/>
            <a:ext cx="21487" cy="28981"/>
          </a:xfrm>
          <a:custGeom>
            <a:avLst/>
            <a:gdLst/>
            <a:ahLst/>
            <a:cxnLst/>
            <a:rect l="0" t="0" r="0" b="0"/>
            <a:pathLst>
              <a:path w="21487" h="28981">
                <a:moveTo>
                  <a:pt x="15633" y="28981"/>
                </a:moveTo>
                <a:lnTo>
                  <a:pt x="15633" y="9728"/>
                </a:lnTo>
                <a:cubicBezTo>
                  <a:pt x="15633" y="6376"/>
                  <a:pt x="14110" y="5156"/>
                  <a:pt x="11595" y="5156"/>
                </a:cubicBezTo>
                <a:cubicBezTo>
                  <a:pt x="9080" y="5156"/>
                  <a:pt x="6909" y="7087"/>
                  <a:pt x="5867" y="9081"/>
                </a:cubicBezTo>
                <a:lnTo>
                  <a:pt x="5867" y="28981"/>
                </a:lnTo>
                <a:lnTo>
                  <a:pt x="0" y="28981"/>
                </a:lnTo>
                <a:lnTo>
                  <a:pt x="0" y="699"/>
                </a:lnTo>
                <a:lnTo>
                  <a:pt x="5867" y="699"/>
                </a:lnTo>
                <a:lnTo>
                  <a:pt x="5867" y="4509"/>
                </a:lnTo>
                <a:cubicBezTo>
                  <a:pt x="7379" y="2223"/>
                  <a:pt x="10541" y="0"/>
                  <a:pt x="14059" y="0"/>
                </a:cubicBezTo>
                <a:cubicBezTo>
                  <a:pt x="19138" y="0"/>
                  <a:pt x="21487" y="2807"/>
                  <a:pt x="21487" y="7671"/>
                </a:cubicBezTo>
                <a:lnTo>
                  <a:pt x="21487" y="28981"/>
                </a:lnTo>
                <a:close/>
                <a:moveTo>
                  <a:pt x="15633" y="28981"/>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49" name="Picture 349"/>
          <p:cNvPicPr>
            <a:picLocks noChangeArrowheads="1"/>
          </p:cNvPicPr>
          <p:nvPr/>
        </p:nvPicPr>
        <p:blipFill>
          <a:blip r:embed="rId87">
            <a:extLst>
              <a:ext uri="{28A0092B-C50C-407E-A947-70E740481C1C}">
                <a14:useLocalDpi xmlns:a14="http://schemas.microsoft.com/office/drawing/2010/main" val="0"/>
              </a:ext>
            </a:extLst>
          </a:blip>
          <a:srcRect/>
          <a:stretch>
            <a:fillRect/>
          </a:stretch>
        </p:blipFill>
        <p:spPr>
          <a:xfrm>
            <a:off x="9267635" y="6837422"/>
            <a:ext cx="79564" cy="74883"/>
          </a:xfrm>
          <a:prstGeom prst="rect">
            <a:avLst/>
          </a:prstGeom>
          <a:noFill/>
        </p:spPr>
      </p:pic>
      <p:sp>
        <p:nvSpPr>
          <p:cNvPr id="350" name="Freeform 350"/>
          <p:cNvSpPr/>
          <p:nvPr/>
        </p:nvSpPr>
        <p:spPr>
          <a:xfrm>
            <a:off x="9341879" y="6860891"/>
            <a:ext cx="21487" cy="28980"/>
          </a:xfrm>
          <a:custGeom>
            <a:avLst/>
            <a:gdLst/>
            <a:ahLst/>
            <a:cxnLst/>
            <a:rect l="0" t="0" r="0" b="0"/>
            <a:pathLst>
              <a:path w="21487" h="28980">
                <a:moveTo>
                  <a:pt x="15633" y="28282"/>
                </a:moveTo>
                <a:lnTo>
                  <a:pt x="15633" y="24536"/>
                </a:lnTo>
                <a:cubicBezTo>
                  <a:pt x="14059" y="26873"/>
                  <a:pt x="11011" y="28980"/>
                  <a:pt x="7379" y="28980"/>
                </a:cubicBezTo>
                <a:cubicBezTo>
                  <a:pt x="2337" y="28980"/>
                  <a:pt x="0" y="26289"/>
                  <a:pt x="0" y="21374"/>
                </a:cubicBezTo>
                <a:lnTo>
                  <a:pt x="0" y="0"/>
                </a:lnTo>
                <a:lnTo>
                  <a:pt x="5867" y="0"/>
                </a:lnTo>
                <a:lnTo>
                  <a:pt x="5867" y="19316"/>
                </a:lnTo>
                <a:cubicBezTo>
                  <a:pt x="5867" y="22606"/>
                  <a:pt x="7379" y="23838"/>
                  <a:pt x="9893" y="23838"/>
                </a:cubicBezTo>
                <a:cubicBezTo>
                  <a:pt x="12357" y="23838"/>
                  <a:pt x="14516" y="21958"/>
                  <a:pt x="15633" y="19964"/>
                </a:cubicBezTo>
                <a:lnTo>
                  <a:pt x="15633" y="0"/>
                </a:lnTo>
                <a:lnTo>
                  <a:pt x="21487" y="0"/>
                </a:lnTo>
                <a:lnTo>
                  <a:pt x="21487" y="28282"/>
                </a:lnTo>
                <a:close/>
                <a:moveTo>
                  <a:pt x="15633" y="28282"/>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51" name="Freeform 351"/>
          <p:cNvSpPr/>
          <p:nvPr/>
        </p:nvSpPr>
        <p:spPr>
          <a:xfrm>
            <a:off x="9367630" y="6853170"/>
            <a:ext cx="15327" cy="36702"/>
          </a:xfrm>
          <a:custGeom>
            <a:avLst/>
            <a:gdLst/>
            <a:ahLst/>
            <a:cxnLst/>
            <a:rect l="0" t="0" r="0" b="0"/>
            <a:pathLst>
              <a:path w="15327" h="36702">
                <a:moveTo>
                  <a:pt x="3682" y="29679"/>
                </a:moveTo>
                <a:lnTo>
                  <a:pt x="3682" y="12814"/>
                </a:lnTo>
                <a:lnTo>
                  <a:pt x="0" y="12814"/>
                </a:lnTo>
                <a:lnTo>
                  <a:pt x="0" y="7734"/>
                </a:lnTo>
                <a:lnTo>
                  <a:pt x="3682" y="7734"/>
                </a:lnTo>
                <a:lnTo>
                  <a:pt x="3682" y="0"/>
                </a:lnTo>
                <a:lnTo>
                  <a:pt x="9536" y="0"/>
                </a:lnTo>
                <a:lnTo>
                  <a:pt x="9536" y="7734"/>
                </a:lnTo>
                <a:lnTo>
                  <a:pt x="14222" y="7734"/>
                </a:lnTo>
                <a:lnTo>
                  <a:pt x="14222" y="12814"/>
                </a:lnTo>
                <a:lnTo>
                  <a:pt x="9536" y="12814"/>
                </a:lnTo>
                <a:lnTo>
                  <a:pt x="9536" y="28448"/>
                </a:lnTo>
                <a:cubicBezTo>
                  <a:pt x="9536" y="30377"/>
                  <a:pt x="10184" y="31545"/>
                  <a:pt x="11708" y="31545"/>
                </a:cubicBezTo>
                <a:cubicBezTo>
                  <a:pt x="12648" y="31545"/>
                  <a:pt x="13524" y="31139"/>
                  <a:pt x="13930" y="30618"/>
                </a:cubicBezTo>
                <a:lnTo>
                  <a:pt x="15327" y="35000"/>
                </a:lnTo>
                <a:cubicBezTo>
                  <a:pt x="14286" y="36054"/>
                  <a:pt x="12648" y="36702"/>
                  <a:pt x="10247" y="36702"/>
                </a:cubicBezTo>
                <a:cubicBezTo>
                  <a:pt x="5790" y="36702"/>
                  <a:pt x="3682" y="34301"/>
                  <a:pt x="3682" y="29679"/>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52" name="Freeform 352"/>
          <p:cNvSpPr/>
          <p:nvPr/>
        </p:nvSpPr>
        <p:spPr>
          <a:xfrm>
            <a:off x="9384601" y="6860197"/>
            <a:ext cx="20484" cy="29679"/>
          </a:xfrm>
          <a:custGeom>
            <a:avLst/>
            <a:gdLst/>
            <a:ahLst/>
            <a:cxnLst/>
            <a:rect l="0" t="0" r="0" b="0"/>
            <a:pathLst>
              <a:path w="20484" h="29679">
                <a:moveTo>
                  <a:pt x="2628" y="21539"/>
                </a:moveTo>
                <a:cubicBezTo>
                  <a:pt x="4329" y="23405"/>
                  <a:pt x="7314" y="25044"/>
                  <a:pt x="10235" y="25044"/>
                </a:cubicBezTo>
                <a:cubicBezTo>
                  <a:pt x="13168" y="25044"/>
                  <a:pt x="14921" y="23698"/>
                  <a:pt x="14921" y="21539"/>
                </a:cubicBezTo>
                <a:cubicBezTo>
                  <a:pt x="14921" y="19203"/>
                  <a:pt x="12457" y="18149"/>
                  <a:pt x="9587" y="17095"/>
                </a:cubicBezTo>
                <a:cubicBezTo>
                  <a:pt x="5612" y="15685"/>
                  <a:pt x="927" y="13996"/>
                  <a:pt x="927" y="8078"/>
                </a:cubicBezTo>
                <a:cubicBezTo>
                  <a:pt x="927" y="3683"/>
                  <a:pt x="4444" y="0"/>
                  <a:pt x="10641" y="0"/>
                </a:cubicBezTo>
                <a:cubicBezTo>
                  <a:pt x="14578" y="0"/>
                  <a:pt x="17728" y="1461"/>
                  <a:pt x="19950" y="3633"/>
                </a:cubicBezTo>
                <a:lnTo>
                  <a:pt x="17486" y="7608"/>
                </a:lnTo>
                <a:cubicBezTo>
                  <a:pt x="16089" y="5906"/>
                  <a:pt x="13575" y="4623"/>
                  <a:pt x="10755" y="4623"/>
                </a:cubicBezTo>
                <a:cubicBezTo>
                  <a:pt x="8127" y="4623"/>
                  <a:pt x="6425" y="5906"/>
                  <a:pt x="6425" y="7722"/>
                </a:cubicBezTo>
                <a:cubicBezTo>
                  <a:pt x="6425" y="9843"/>
                  <a:pt x="8774" y="10821"/>
                  <a:pt x="11581" y="11824"/>
                </a:cubicBezTo>
                <a:cubicBezTo>
                  <a:pt x="15620" y="13285"/>
                  <a:pt x="20484" y="15050"/>
                  <a:pt x="20484" y="21247"/>
                </a:cubicBezTo>
                <a:cubicBezTo>
                  <a:pt x="20484" y="26098"/>
                  <a:pt x="16559" y="29679"/>
                  <a:pt x="10349" y="29679"/>
                </a:cubicBezTo>
                <a:cubicBezTo>
                  <a:pt x="6018" y="29679"/>
                  <a:pt x="2400" y="28219"/>
                  <a:pt x="0" y="25641"/>
                </a:cubicBezTo>
                <a:close/>
                <a:moveTo>
                  <a:pt x="2628" y="215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53" name="Freeform 353"/>
          <p:cNvSpPr/>
          <p:nvPr/>
        </p:nvSpPr>
        <p:spPr>
          <a:xfrm>
            <a:off x="9408879" y="6860195"/>
            <a:ext cx="21004" cy="29679"/>
          </a:xfrm>
          <a:custGeom>
            <a:avLst/>
            <a:gdLst/>
            <a:ahLst/>
            <a:cxnLst/>
            <a:rect l="0" t="0" r="0" b="0"/>
            <a:pathLst>
              <a:path w="21004" h="29679">
                <a:moveTo>
                  <a:pt x="12407" y="0"/>
                </a:moveTo>
                <a:cubicBezTo>
                  <a:pt x="16623" y="0"/>
                  <a:pt x="19315" y="1701"/>
                  <a:pt x="21004" y="3797"/>
                </a:cubicBezTo>
                <a:lnTo>
                  <a:pt x="18033" y="7785"/>
                </a:lnTo>
                <a:cubicBezTo>
                  <a:pt x="16623" y="5968"/>
                  <a:pt x="15035" y="5143"/>
                  <a:pt x="12991" y="5143"/>
                </a:cubicBezTo>
                <a:cubicBezTo>
                  <a:pt x="8547" y="5143"/>
                  <a:pt x="6019" y="9423"/>
                  <a:pt x="6019" y="14808"/>
                </a:cubicBezTo>
                <a:cubicBezTo>
                  <a:pt x="6019" y="20193"/>
                  <a:pt x="8547" y="24536"/>
                  <a:pt x="12991" y="24536"/>
                </a:cubicBezTo>
                <a:cubicBezTo>
                  <a:pt x="15035" y="24536"/>
                  <a:pt x="16623" y="23660"/>
                  <a:pt x="18033" y="21894"/>
                </a:cubicBezTo>
                <a:lnTo>
                  <a:pt x="21004" y="25882"/>
                </a:lnTo>
                <a:cubicBezTo>
                  <a:pt x="19315" y="27990"/>
                  <a:pt x="16623" y="29679"/>
                  <a:pt x="12407" y="29679"/>
                </a:cubicBezTo>
                <a:cubicBezTo>
                  <a:pt x="4864" y="29679"/>
                  <a:pt x="0" y="23355"/>
                  <a:pt x="0" y="14808"/>
                </a:cubicBezTo>
                <a:cubicBezTo>
                  <a:pt x="0" y="6273"/>
                  <a:pt x="4864" y="0"/>
                  <a:pt x="12407" y="0"/>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54" name="Freeform 354"/>
          <p:cNvSpPr/>
          <p:nvPr/>
        </p:nvSpPr>
        <p:spPr>
          <a:xfrm>
            <a:off x="9434564" y="6850134"/>
            <a:ext cx="21475" cy="39039"/>
          </a:xfrm>
          <a:custGeom>
            <a:avLst/>
            <a:gdLst/>
            <a:ahLst/>
            <a:cxnLst/>
            <a:rect l="0" t="0" r="0" b="0"/>
            <a:pathLst>
              <a:path w="21475" h="39039">
                <a:moveTo>
                  <a:pt x="15684" y="39039"/>
                </a:moveTo>
                <a:lnTo>
                  <a:pt x="15684" y="19659"/>
                </a:lnTo>
                <a:cubicBezTo>
                  <a:pt x="15684" y="16383"/>
                  <a:pt x="14110" y="15214"/>
                  <a:pt x="11582" y="15214"/>
                </a:cubicBezTo>
                <a:cubicBezTo>
                  <a:pt x="9131" y="15214"/>
                  <a:pt x="6960" y="17145"/>
                  <a:pt x="5855" y="19139"/>
                </a:cubicBezTo>
                <a:lnTo>
                  <a:pt x="5855" y="39039"/>
                </a:lnTo>
                <a:lnTo>
                  <a:pt x="0" y="39039"/>
                </a:lnTo>
                <a:lnTo>
                  <a:pt x="0" y="0"/>
                </a:lnTo>
                <a:lnTo>
                  <a:pt x="5855" y="0"/>
                </a:lnTo>
                <a:lnTo>
                  <a:pt x="5855" y="14567"/>
                </a:lnTo>
                <a:cubicBezTo>
                  <a:pt x="7379" y="12281"/>
                  <a:pt x="10604" y="10058"/>
                  <a:pt x="14110" y="10058"/>
                </a:cubicBezTo>
                <a:cubicBezTo>
                  <a:pt x="19138" y="10058"/>
                  <a:pt x="21475" y="12687"/>
                  <a:pt x="21475" y="17678"/>
                </a:cubicBezTo>
                <a:lnTo>
                  <a:pt x="21475" y="39039"/>
                </a:lnTo>
                <a:close/>
                <a:moveTo>
                  <a:pt x="15684" y="3903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55" name="Freeform 355"/>
          <p:cNvSpPr/>
          <p:nvPr/>
        </p:nvSpPr>
        <p:spPr>
          <a:xfrm>
            <a:off x="9462947" y="6850126"/>
            <a:ext cx="5855" cy="39040"/>
          </a:xfrm>
          <a:custGeom>
            <a:avLst/>
            <a:gdLst/>
            <a:ahLst/>
            <a:cxnLst/>
            <a:rect l="0" t="0" r="0" b="0"/>
            <a:pathLst>
              <a:path w="5855" h="39040">
                <a:moveTo>
                  <a:pt x="0" y="0"/>
                </a:moveTo>
                <a:lnTo>
                  <a:pt x="5855" y="0"/>
                </a:lnTo>
                <a:lnTo>
                  <a:pt x="5855" y="39040"/>
                </a:lnTo>
                <a:lnTo>
                  <a:pt x="0" y="39040"/>
                </a:lnTo>
                <a:lnTo>
                  <a:pt x="0" y="0"/>
                </a:lnTo>
                <a:close/>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56" name="Picture 356"/>
          <p:cNvPicPr>
            <a:picLocks noChangeArrowheads="1"/>
          </p:cNvPicPr>
          <p:nvPr/>
        </p:nvPicPr>
        <p:blipFill>
          <a:blip r:embed="rId88">
            <a:extLst>
              <a:ext uri="{28A0092B-C50C-407E-A947-70E740481C1C}">
                <a14:useLocalDpi xmlns:a14="http://schemas.microsoft.com/office/drawing/2010/main" val="0"/>
              </a:ext>
            </a:extLst>
          </a:blip>
          <a:srcRect/>
          <a:stretch>
            <a:fillRect/>
          </a:stretch>
        </p:blipFill>
        <p:spPr>
          <a:xfrm>
            <a:off x="9461526" y="6847497"/>
            <a:ext cx="47294" cy="55079"/>
          </a:xfrm>
          <a:prstGeom prst="rect">
            <a:avLst/>
          </a:prstGeom>
          <a:noFill/>
        </p:spPr>
      </p:pic>
      <p:sp>
        <p:nvSpPr>
          <p:cNvPr id="357" name="Freeform 357"/>
          <p:cNvSpPr/>
          <p:nvPr/>
        </p:nvSpPr>
        <p:spPr>
          <a:xfrm>
            <a:off x="9503022" y="6860192"/>
            <a:ext cx="21487" cy="28981"/>
          </a:xfrm>
          <a:custGeom>
            <a:avLst/>
            <a:gdLst/>
            <a:ahLst/>
            <a:cxnLst/>
            <a:rect l="0" t="0" r="0" b="0"/>
            <a:pathLst>
              <a:path w="21487" h="28981">
                <a:moveTo>
                  <a:pt x="15633" y="28981"/>
                </a:moveTo>
                <a:lnTo>
                  <a:pt x="15633" y="9728"/>
                </a:lnTo>
                <a:cubicBezTo>
                  <a:pt x="15633" y="6376"/>
                  <a:pt x="14110" y="5156"/>
                  <a:pt x="11595" y="5156"/>
                </a:cubicBezTo>
                <a:cubicBezTo>
                  <a:pt x="9080" y="5156"/>
                  <a:pt x="6909" y="7087"/>
                  <a:pt x="5855" y="9081"/>
                </a:cubicBezTo>
                <a:lnTo>
                  <a:pt x="5855" y="28981"/>
                </a:lnTo>
                <a:lnTo>
                  <a:pt x="0" y="28981"/>
                </a:lnTo>
                <a:lnTo>
                  <a:pt x="0" y="699"/>
                </a:lnTo>
                <a:lnTo>
                  <a:pt x="5855" y="699"/>
                </a:lnTo>
                <a:lnTo>
                  <a:pt x="5855" y="4509"/>
                </a:lnTo>
                <a:cubicBezTo>
                  <a:pt x="7379" y="2223"/>
                  <a:pt x="10541" y="0"/>
                  <a:pt x="14059" y="0"/>
                </a:cubicBezTo>
                <a:cubicBezTo>
                  <a:pt x="19138" y="0"/>
                  <a:pt x="21487" y="2807"/>
                  <a:pt x="21487" y="7671"/>
                </a:cubicBezTo>
                <a:lnTo>
                  <a:pt x="21487" y="28981"/>
                </a:lnTo>
                <a:close/>
                <a:moveTo>
                  <a:pt x="15633" y="28981"/>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58" name="Picture 358"/>
          <p:cNvPicPr>
            <a:picLocks noChangeArrowheads="1"/>
          </p:cNvPicPr>
          <p:nvPr/>
        </p:nvPicPr>
        <p:blipFill>
          <a:blip r:embed="rId89">
            <a:extLst>
              <a:ext uri="{28A0092B-C50C-407E-A947-70E740481C1C}">
                <a14:useLocalDpi xmlns:a14="http://schemas.microsoft.com/office/drawing/2010/main" val="0"/>
              </a:ext>
            </a:extLst>
          </a:blip>
          <a:srcRect/>
          <a:stretch>
            <a:fillRect/>
          </a:stretch>
        </p:blipFill>
        <p:spPr>
          <a:xfrm>
            <a:off x="9517284" y="6837423"/>
            <a:ext cx="48831" cy="65150"/>
          </a:xfrm>
          <a:prstGeom prst="rect">
            <a:avLst/>
          </a:prstGeom>
          <a:noFill/>
        </p:spPr>
      </p:pic>
      <p:sp>
        <p:nvSpPr>
          <p:cNvPr id="359" name="Freeform 359"/>
          <p:cNvSpPr/>
          <p:nvPr/>
        </p:nvSpPr>
        <p:spPr>
          <a:xfrm>
            <a:off x="9194538" y="6227264"/>
            <a:ext cx="69710" cy="86512"/>
          </a:xfrm>
          <a:custGeom>
            <a:avLst/>
            <a:gdLst/>
            <a:ahLst/>
            <a:cxnLst/>
            <a:rect l="0" t="0" r="0" b="0"/>
            <a:pathLst>
              <a:path w="69710" h="86512">
                <a:moveTo>
                  <a:pt x="0" y="43256"/>
                </a:moveTo>
                <a:cubicBezTo>
                  <a:pt x="0" y="17552"/>
                  <a:pt x="14795" y="0"/>
                  <a:pt x="37985" y="0"/>
                </a:cubicBezTo>
                <a:cubicBezTo>
                  <a:pt x="57556" y="0"/>
                  <a:pt x="65697" y="13043"/>
                  <a:pt x="69710" y="23826"/>
                </a:cubicBezTo>
                <a:lnTo>
                  <a:pt x="50025" y="32093"/>
                </a:lnTo>
                <a:cubicBezTo>
                  <a:pt x="48399" y="25578"/>
                  <a:pt x="44259" y="20943"/>
                  <a:pt x="37985" y="20943"/>
                </a:cubicBezTo>
                <a:cubicBezTo>
                  <a:pt x="29209" y="20943"/>
                  <a:pt x="24193" y="30214"/>
                  <a:pt x="24193" y="43256"/>
                </a:cubicBezTo>
                <a:cubicBezTo>
                  <a:pt x="24193" y="56298"/>
                  <a:pt x="29209" y="65569"/>
                  <a:pt x="37985" y="65569"/>
                </a:cubicBezTo>
                <a:cubicBezTo>
                  <a:pt x="44386" y="65569"/>
                  <a:pt x="48653" y="60185"/>
                  <a:pt x="50152" y="53657"/>
                </a:cubicBezTo>
                <a:lnTo>
                  <a:pt x="69710" y="61810"/>
                </a:lnTo>
                <a:cubicBezTo>
                  <a:pt x="66078" y="72465"/>
                  <a:pt x="57797" y="86512"/>
                  <a:pt x="37985" y="86512"/>
                </a:cubicBezTo>
                <a:cubicBezTo>
                  <a:pt x="14795" y="86512"/>
                  <a:pt x="0" y="68833"/>
                  <a:pt x="0" y="43256"/>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60" name="Freeform 360"/>
          <p:cNvSpPr/>
          <p:nvPr/>
        </p:nvSpPr>
        <p:spPr>
          <a:xfrm>
            <a:off x="9261749" y="6228640"/>
            <a:ext cx="75476" cy="83629"/>
          </a:xfrm>
          <a:custGeom>
            <a:avLst/>
            <a:gdLst/>
            <a:ahLst/>
            <a:cxnLst/>
            <a:rect l="0" t="0" r="0" b="0"/>
            <a:pathLst>
              <a:path w="75476" h="83629">
                <a:moveTo>
                  <a:pt x="25946" y="83629"/>
                </a:moveTo>
                <a:lnTo>
                  <a:pt x="25946" y="50152"/>
                </a:lnTo>
                <a:lnTo>
                  <a:pt x="0" y="0"/>
                </a:lnTo>
                <a:lnTo>
                  <a:pt x="25946" y="0"/>
                </a:lnTo>
                <a:lnTo>
                  <a:pt x="37858" y="28588"/>
                </a:lnTo>
                <a:lnTo>
                  <a:pt x="49644" y="0"/>
                </a:lnTo>
                <a:lnTo>
                  <a:pt x="75476" y="0"/>
                </a:lnTo>
                <a:lnTo>
                  <a:pt x="49771" y="50152"/>
                </a:lnTo>
                <a:lnTo>
                  <a:pt x="49771" y="83629"/>
                </a:lnTo>
                <a:close/>
                <a:moveTo>
                  <a:pt x="25946" y="8362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61" name="Picture 361"/>
          <p:cNvPicPr>
            <a:picLocks noChangeArrowheads="1"/>
          </p:cNvPicPr>
          <p:nvPr/>
        </p:nvPicPr>
        <p:blipFill>
          <a:blip r:embed="rId90">
            <a:extLst>
              <a:ext uri="{28A0092B-C50C-407E-A947-70E740481C1C}">
                <a14:useLocalDpi xmlns:a14="http://schemas.microsoft.com/office/drawing/2010/main" val="0"/>
              </a:ext>
            </a:extLst>
          </a:blip>
          <a:srcRect/>
          <a:stretch>
            <a:fillRect/>
          </a:stretch>
        </p:blipFill>
        <p:spPr>
          <a:xfrm>
            <a:off x="9330298" y="6215947"/>
            <a:ext cx="91719" cy="109016"/>
          </a:xfrm>
          <a:prstGeom prst="rect">
            <a:avLst/>
          </a:prstGeom>
          <a:noFill/>
        </p:spPr>
      </p:pic>
      <p:sp>
        <p:nvSpPr>
          <p:cNvPr id="362" name="Freeform 362"/>
          <p:cNvSpPr/>
          <p:nvPr/>
        </p:nvSpPr>
        <p:spPr>
          <a:xfrm>
            <a:off x="9419475" y="6228640"/>
            <a:ext cx="52781" cy="83629"/>
          </a:xfrm>
          <a:custGeom>
            <a:avLst/>
            <a:gdLst/>
            <a:ahLst/>
            <a:cxnLst/>
            <a:rect l="0" t="0" r="0" b="0"/>
            <a:pathLst>
              <a:path w="52781" h="83629">
                <a:moveTo>
                  <a:pt x="0" y="83629"/>
                </a:moveTo>
                <a:lnTo>
                  <a:pt x="0" y="0"/>
                </a:lnTo>
                <a:lnTo>
                  <a:pt x="52781" y="0"/>
                </a:lnTo>
                <a:lnTo>
                  <a:pt x="52781" y="20180"/>
                </a:lnTo>
                <a:lnTo>
                  <a:pt x="23698" y="20180"/>
                </a:lnTo>
                <a:lnTo>
                  <a:pt x="23698" y="31217"/>
                </a:lnTo>
                <a:lnTo>
                  <a:pt x="51904" y="31217"/>
                </a:lnTo>
                <a:lnTo>
                  <a:pt x="51904" y="51410"/>
                </a:lnTo>
                <a:lnTo>
                  <a:pt x="23698" y="51410"/>
                </a:lnTo>
                <a:lnTo>
                  <a:pt x="23698" y="63436"/>
                </a:lnTo>
                <a:lnTo>
                  <a:pt x="52781" y="63436"/>
                </a:lnTo>
                <a:lnTo>
                  <a:pt x="52781" y="83629"/>
                </a:lnTo>
                <a:close/>
                <a:moveTo>
                  <a:pt x="0" y="8362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63" name="Picture 363"/>
          <p:cNvPicPr>
            <a:picLocks noChangeArrowheads="1"/>
          </p:cNvPicPr>
          <p:nvPr/>
        </p:nvPicPr>
        <p:blipFill>
          <a:blip r:embed="rId91">
            <a:extLst>
              <a:ext uri="{28A0092B-C50C-407E-A947-70E740481C1C}">
                <a14:useLocalDpi xmlns:a14="http://schemas.microsoft.com/office/drawing/2010/main" val="0"/>
              </a:ext>
            </a:extLst>
          </a:blip>
          <a:srcRect/>
          <a:stretch>
            <a:fillRect/>
          </a:stretch>
        </p:blipFill>
        <p:spPr>
          <a:xfrm>
            <a:off x="9470842" y="6215933"/>
            <a:ext cx="90716" cy="109042"/>
          </a:xfrm>
          <a:prstGeom prst="rect">
            <a:avLst/>
          </a:prstGeom>
          <a:noFill/>
        </p:spPr>
      </p:pic>
      <p:sp>
        <p:nvSpPr>
          <p:cNvPr id="364" name="Freeform 364"/>
          <p:cNvSpPr/>
          <p:nvPr/>
        </p:nvSpPr>
        <p:spPr>
          <a:xfrm>
            <a:off x="9557016" y="6260605"/>
            <a:ext cx="26835" cy="17678"/>
          </a:xfrm>
          <a:custGeom>
            <a:avLst/>
            <a:gdLst/>
            <a:ahLst/>
            <a:cxnLst/>
            <a:rect l="0" t="0" r="0" b="0"/>
            <a:pathLst>
              <a:path w="26835" h="17678">
                <a:moveTo>
                  <a:pt x="0" y="0"/>
                </a:moveTo>
                <a:lnTo>
                  <a:pt x="26835" y="0"/>
                </a:lnTo>
                <a:lnTo>
                  <a:pt x="26835" y="17678"/>
                </a:lnTo>
                <a:lnTo>
                  <a:pt x="0" y="17678"/>
                </a:lnTo>
                <a:lnTo>
                  <a:pt x="0" y="0"/>
                </a:lnTo>
                <a:close/>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65" name="Freeform 365"/>
          <p:cNvSpPr/>
          <p:nvPr/>
        </p:nvSpPr>
        <p:spPr>
          <a:xfrm>
            <a:off x="9011290" y="6345209"/>
            <a:ext cx="77863" cy="83616"/>
          </a:xfrm>
          <a:custGeom>
            <a:avLst/>
            <a:gdLst/>
            <a:ahLst/>
            <a:cxnLst/>
            <a:rect l="0" t="0" r="0" b="0"/>
            <a:pathLst>
              <a:path w="77863" h="83616">
                <a:moveTo>
                  <a:pt x="24574" y="83616"/>
                </a:moveTo>
                <a:lnTo>
                  <a:pt x="0" y="0"/>
                </a:lnTo>
                <a:lnTo>
                  <a:pt x="25704" y="0"/>
                </a:lnTo>
                <a:lnTo>
                  <a:pt x="38988" y="55905"/>
                </a:lnTo>
                <a:lnTo>
                  <a:pt x="52158" y="0"/>
                </a:lnTo>
                <a:lnTo>
                  <a:pt x="77863" y="0"/>
                </a:lnTo>
                <a:lnTo>
                  <a:pt x="53288" y="83616"/>
                </a:lnTo>
                <a:close/>
                <a:moveTo>
                  <a:pt x="24574" y="83616"/>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66" name="Freeform 366"/>
          <p:cNvSpPr/>
          <p:nvPr/>
        </p:nvSpPr>
        <p:spPr>
          <a:xfrm>
            <a:off x="9094915" y="6345209"/>
            <a:ext cx="52781" cy="83616"/>
          </a:xfrm>
          <a:custGeom>
            <a:avLst/>
            <a:gdLst/>
            <a:ahLst/>
            <a:cxnLst/>
            <a:rect l="0" t="0" r="0" b="0"/>
            <a:pathLst>
              <a:path w="52781" h="83616">
                <a:moveTo>
                  <a:pt x="0" y="83616"/>
                </a:moveTo>
                <a:lnTo>
                  <a:pt x="0" y="0"/>
                </a:lnTo>
                <a:lnTo>
                  <a:pt x="52781" y="0"/>
                </a:lnTo>
                <a:lnTo>
                  <a:pt x="52781" y="20167"/>
                </a:lnTo>
                <a:lnTo>
                  <a:pt x="23698" y="20167"/>
                </a:lnTo>
                <a:lnTo>
                  <a:pt x="23698" y="31204"/>
                </a:lnTo>
                <a:lnTo>
                  <a:pt x="51904" y="31204"/>
                </a:lnTo>
                <a:lnTo>
                  <a:pt x="51904" y="51397"/>
                </a:lnTo>
                <a:lnTo>
                  <a:pt x="23698" y="51397"/>
                </a:lnTo>
                <a:lnTo>
                  <a:pt x="23698" y="63423"/>
                </a:lnTo>
                <a:lnTo>
                  <a:pt x="52781" y="63423"/>
                </a:lnTo>
                <a:lnTo>
                  <a:pt x="52781" y="83616"/>
                </a:lnTo>
                <a:close/>
                <a:moveTo>
                  <a:pt x="0" y="83616"/>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67" name="Picture 367"/>
          <p:cNvPicPr>
            <a:picLocks noChangeArrowheads="1"/>
          </p:cNvPicPr>
          <p:nvPr/>
        </p:nvPicPr>
        <p:blipFill>
          <a:blip r:embed="rId92">
            <a:extLst>
              <a:ext uri="{28A0092B-C50C-407E-A947-70E740481C1C}">
                <a14:useLocalDpi xmlns:a14="http://schemas.microsoft.com/office/drawing/2010/main" val="0"/>
              </a:ext>
            </a:extLst>
          </a:blip>
          <a:srcRect/>
          <a:stretch>
            <a:fillRect/>
          </a:stretch>
        </p:blipFill>
        <p:spPr>
          <a:xfrm>
            <a:off x="9146289" y="6332490"/>
            <a:ext cx="90716" cy="109042"/>
          </a:xfrm>
          <a:prstGeom prst="rect">
            <a:avLst/>
          </a:prstGeom>
          <a:noFill/>
        </p:spPr>
      </p:pic>
      <p:sp>
        <p:nvSpPr>
          <p:cNvPr id="368" name="Freeform 368"/>
          <p:cNvSpPr/>
          <p:nvPr/>
        </p:nvSpPr>
        <p:spPr>
          <a:xfrm>
            <a:off x="9229198" y="6343827"/>
            <a:ext cx="63448" cy="86498"/>
          </a:xfrm>
          <a:custGeom>
            <a:avLst/>
            <a:gdLst/>
            <a:ahLst/>
            <a:cxnLst/>
            <a:rect l="0" t="0" r="0" b="0"/>
            <a:pathLst>
              <a:path w="63448" h="86498">
                <a:moveTo>
                  <a:pt x="11036" y="57289"/>
                </a:moveTo>
                <a:cubicBezTo>
                  <a:pt x="16052" y="62559"/>
                  <a:pt x="23697" y="66064"/>
                  <a:pt x="31597" y="66064"/>
                </a:cubicBezTo>
                <a:cubicBezTo>
                  <a:pt x="36118" y="66064"/>
                  <a:pt x="39496" y="64058"/>
                  <a:pt x="39496" y="60921"/>
                </a:cubicBezTo>
                <a:cubicBezTo>
                  <a:pt x="39496" y="57289"/>
                  <a:pt x="35737" y="55283"/>
                  <a:pt x="29095" y="53149"/>
                </a:cubicBezTo>
                <a:cubicBezTo>
                  <a:pt x="18313" y="49644"/>
                  <a:pt x="2515" y="45250"/>
                  <a:pt x="2515" y="26568"/>
                </a:cubicBezTo>
                <a:cubicBezTo>
                  <a:pt x="2515" y="12903"/>
                  <a:pt x="13042" y="0"/>
                  <a:pt x="33603" y="0"/>
                </a:cubicBezTo>
                <a:cubicBezTo>
                  <a:pt x="44640" y="0"/>
                  <a:pt x="54673" y="3378"/>
                  <a:pt x="62064" y="9639"/>
                </a:cubicBezTo>
                <a:lnTo>
                  <a:pt x="51282" y="27203"/>
                </a:lnTo>
                <a:cubicBezTo>
                  <a:pt x="45770" y="22555"/>
                  <a:pt x="39001" y="20421"/>
                  <a:pt x="33603" y="20421"/>
                </a:cubicBezTo>
                <a:cubicBezTo>
                  <a:pt x="28333" y="20421"/>
                  <a:pt x="26707" y="22682"/>
                  <a:pt x="26707" y="25197"/>
                </a:cubicBezTo>
                <a:cubicBezTo>
                  <a:pt x="26707" y="28702"/>
                  <a:pt x="30339" y="30454"/>
                  <a:pt x="37363" y="32715"/>
                </a:cubicBezTo>
                <a:cubicBezTo>
                  <a:pt x="48145" y="36220"/>
                  <a:pt x="63448" y="41237"/>
                  <a:pt x="63448" y="58673"/>
                </a:cubicBezTo>
                <a:cubicBezTo>
                  <a:pt x="63448" y="75716"/>
                  <a:pt x="51409" y="86498"/>
                  <a:pt x="31978" y="86498"/>
                </a:cubicBezTo>
                <a:cubicBezTo>
                  <a:pt x="17551" y="86498"/>
                  <a:pt x="7531" y="82371"/>
                  <a:pt x="0" y="75348"/>
                </a:cubicBezTo>
                <a:close/>
                <a:moveTo>
                  <a:pt x="11036" y="57289"/>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69" name="Freeform 369"/>
          <p:cNvSpPr/>
          <p:nvPr/>
        </p:nvSpPr>
        <p:spPr>
          <a:xfrm>
            <a:off x="9301797" y="6345200"/>
            <a:ext cx="23685" cy="83617"/>
          </a:xfrm>
          <a:custGeom>
            <a:avLst/>
            <a:gdLst/>
            <a:ahLst/>
            <a:cxnLst/>
            <a:rect l="0" t="0" r="0" b="0"/>
            <a:pathLst>
              <a:path w="23685" h="83617">
                <a:moveTo>
                  <a:pt x="0" y="0"/>
                </a:moveTo>
                <a:lnTo>
                  <a:pt x="23685" y="0"/>
                </a:lnTo>
                <a:lnTo>
                  <a:pt x="23685" y="83617"/>
                </a:lnTo>
                <a:lnTo>
                  <a:pt x="0" y="83617"/>
                </a:lnTo>
                <a:lnTo>
                  <a:pt x="0" y="0"/>
                </a:lnTo>
                <a:close/>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70" name="Freeform 370"/>
          <p:cNvSpPr/>
          <p:nvPr/>
        </p:nvSpPr>
        <p:spPr>
          <a:xfrm>
            <a:off x="9335024" y="6343821"/>
            <a:ext cx="69710" cy="86512"/>
          </a:xfrm>
          <a:custGeom>
            <a:avLst/>
            <a:gdLst/>
            <a:ahLst/>
            <a:cxnLst/>
            <a:rect l="0" t="0" r="0" b="0"/>
            <a:pathLst>
              <a:path w="69710" h="86512">
                <a:moveTo>
                  <a:pt x="0" y="43256"/>
                </a:moveTo>
                <a:cubicBezTo>
                  <a:pt x="0" y="17552"/>
                  <a:pt x="14795" y="0"/>
                  <a:pt x="37985" y="0"/>
                </a:cubicBezTo>
                <a:cubicBezTo>
                  <a:pt x="57556" y="0"/>
                  <a:pt x="65697" y="13043"/>
                  <a:pt x="69710" y="23826"/>
                </a:cubicBezTo>
                <a:lnTo>
                  <a:pt x="50025" y="32093"/>
                </a:lnTo>
                <a:cubicBezTo>
                  <a:pt x="48399" y="25578"/>
                  <a:pt x="44259" y="20943"/>
                  <a:pt x="37985" y="20943"/>
                </a:cubicBezTo>
                <a:cubicBezTo>
                  <a:pt x="29209" y="20943"/>
                  <a:pt x="24193" y="30214"/>
                  <a:pt x="24193" y="43256"/>
                </a:cubicBezTo>
                <a:cubicBezTo>
                  <a:pt x="24193" y="56298"/>
                  <a:pt x="29209" y="65569"/>
                  <a:pt x="37985" y="65569"/>
                </a:cubicBezTo>
                <a:cubicBezTo>
                  <a:pt x="44386" y="65569"/>
                  <a:pt x="48653" y="60185"/>
                  <a:pt x="50152" y="53657"/>
                </a:cubicBezTo>
                <a:lnTo>
                  <a:pt x="69710" y="61810"/>
                </a:lnTo>
                <a:cubicBezTo>
                  <a:pt x="66078" y="72465"/>
                  <a:pt x="57797" y="86512"/>
                  <a:pt x="37985" y="86512"/>
                </a:cubicBezTo>
                <a:cubicBezTo>
                  <a:pt x="14795" y="86512"/>
                  <a:pt x="0" y="68833"/>
                  <a:pt x="0" y="43256"/>
                </a:cubicBez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71" name="Freeform 371"/>
          <p:cNvSpPr/>
          <p:nvPr/>
        </p:nvSpPr>
        <p:spPr>
          <a:xfrm>
            <a:off x="9413012" y="6345209"/>
            <a:ext cx="68452" cy="83616"/>
          </a:xfrm>
          <a:custGeom>
            <a:avLst/>
            <a:gdLst/>
            <a:ahLst/>
            <a:cxnLst/>
            <a:rect l="0" t="0" r="0" b="0"/>
            <a:pathLst>
              <a:path w="68452" h="83616">
                <a:moveTo>
                  <a:pt x="44754" y="83616"/>
                </a:moveTo>
                <a:lnTo>
                  <a:pt x="44754" y="50889"/>
                </a:lnTo>
                <a:lnTo>
                  <a:pt x="23685" y="50889"/>
                </a:lnTo>
                <a:lnTo>
                  <a:pt x="23685" y="83616"/>
                </a:lnTo>
                <a:lnTo>
                  <a:pt x="0" y="83616"/>
                </a:lnTo>
                <a:lnTo>
                  <a:pt x="0" y="0"/>
                </a:lnTo>
                <a:lnTo>
                  <a:pt x="23685" y="0"/>
                </a:lnTo>
                <a:lnTo>
                  <a:pt x="23685" y="30200"/>
                </a:lnTo>
                <a:lnTo>
                  <a:pt x="44754" y="30200"/>
                </a:lnTo>
                <a:lnTo>
                  <a:pt x="44754" y="0"/>
                </a:lnTo>
                <a:lnTo>
                  <a:pt x="68452" y="0"/>
                </a:lnTo>
                <a:lnTo>
                  <a:pt x="68452" y="83616"/>
                </a:lnTo>
                <a:close/>
                <a:moveTo>
                  <a:pt x="44754" y="83616"/>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72" name="Freeform 372"/>
          <p:cNvSpPr/>
          <p:nvPr/>
        </p:nvSpPr>
        <p:spPr>
          <a:xfrm>
            <a:off x="9494755" y="6345209"/>
            <a:ext cx="52781" cy="83616"/>
          </a:xfrm>
          <a:custGeom>
            <a:avLst/>
            <a:gdLst/>
            <a:ahLst/>
            <a:cxnLst/>
            <a:rect l="0" t="0" r="0" b="0"/>
            <a:pathLst>
              <a:path w="52781" h="83616">
                <a:moveTo>
                  <a:pt x="0" y="83616"/>
                </a:moveTo>
                <a:lnTo>
                  <a:pt x="0" y="0"/>
                </a:lnTo>
                <a:lnTo>
                  <a:pt x="52781" y="0"/>
                </a:lnTo>
                <a:lnTo>
                  <a:pt x="52781" y="20167"/>
                </a:lnTo>
                <a:lnTo>
                  <a:pt x="23698" y="20167"/>
                </a:lnTo>
                <a:lnTo>
                  <a:pt x="23698" y="31204"/>
                </a:lnTo>
                <a:lnTo>
                  <a:pt x="51904" y="31204"/>
                </a:lnTo>
                <a:lnTo>
                  <a:pt x="51904" y="51397"/>
                </a:lnTo>
                <a:lnTo>
                  <a:pt x="23698" y="51397"/>
                </a:lnTo>
                <a:lnTo>
                  <a:pt x="23698" y="63423"/>
                </a:lnTo>
                <a:lnTo>
                  <a:pt x="52781" y="63423"/>
                </a:lnTo>
                <a:lnTo>
                  <a:pt x="52781" y="83616"/>
                </a:lnTo>
                <a:close/>
                <a:moveTo>
                  <a:pt x="0" y="83616"/>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73" name="Picture 373"/>
          <p:cNvPicPr>
            <a:picLocks noChangeArrowheads="1"/>
          </p:cNvPicPr>
          <p:nvPr/>
        </p:nvPicPr>
        <p:blipFill>
          <a:blip r:embed="rId93">
            <a:extLst>
              <a:ext uri="{28A0092B-C50C-407E-A947-70E740481C1C}">
                <a14:useLocalDpi xmlns:a14="http://schemas.microsoft.com/office/drawing/2010/main" val="0"/>
              </a:ext>
            </a:extLst>
          </a:blip>
          <a:srcRect/>
          <a:stretch>
            <a:fillRect/>
          </a:stretch>
        </p:blipFill>
        <p:spPr>
          <a:xfrm>
            <a:off x="9546132" y="6332490"/>
            <a:ext cx="90716" cy="109042"/>
          </a:xfrm>
          <a:prstGeom prst="rect">
            <a:avLst/>
          </a:prstGeom>
          <a:noFill/>
        </p:spPr>
      </p:pic>
      <p:sp>
        <p:nvSpPr>
          <p:cNvPr id="374" name="Freeform 374"/>
          <p:cNvSpPr/>
          <p:nvPr/>
        </p:nvSpPr>
        <p:spPr>
          <a:xfrm>
            <a:off x="9634555" y="6345209"/>
            <a:ext cx="52781" cy="83616"/>
          </a:xfrm>
          <a:custGeom>
            <a:avLst/>
            <a:gdLst/>
            <a:ahLst/>
            <a:cxnLst/>
            <a:rect l="0" t="0" r="0" b="0"/>
            <a:pathLst>
              <a:path w="52781" h="83616">
                <a:moveTo>
                  <a:pt x="0" y="83616"/>
                </a:moveTo>
                <a:lnTo>
                  <a:pt x="0" y="0"/>
                </a:lnTo>
                <a:lnTo>
                  <a:pt x="52781" y="0"/>
                </a:lnTo>
                <a:lnTo>
                  <a:pt x="52781" y="20167"/>
                </a:lnTo>
                <a:lnTo>
                  <a:pt x="23698" y="20167"/>
                </a:lnTo>
                <a:lnTo>
                  <a:pt x="23698" y="31204"/>
                </a:lnTo>
                <a:lnTo>
                  <a:pt x="51904" y="31204"/>
                </a:lnTo>
                <a:lnTo>
                  <a:pt x="51904" y="51397"/>
                </a:lnTo>
                <a:lnTo>
                  <a:pt x="23698" y="51397"/>
                </a:lnTo>
                <a:lnTo>
                  <a:pt x="23698" y="63423"/>
                </a:lnTo>
                <a:lnTo>
                  <a:pt x="52781" y="63423"/>
                </a:lnTo>
                <a:lnTo>
                  <a:pt x="52781" y="83616"/>
                </a:lnTo>
                <a:close/>
                <a:moveTo>
                  <a:pt x="0" y="83616"/>
                </a:moveTo>
              </a:path>
            </a:pathLst>
          </a:custGeom>
          <a:solidFill>
            <a:srgbClr val="000000">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75" name="Picture 375"/>
          <p:cNvPicPr>
            <a:picLocks noChangeArrowheads="1"/>
          </p:cNvPicPr>
          <p:nvPr/>
        </p:nvPicPr>
        <p:blipFill>
          <a:blip r:embed="rId94">
            <a:extLst>
              <a:ext uri="{28A0092B-C50C-407E-A947-70E740481C1C}">
                <a14:useLocalDpi xmlns:a14="http://schemas.microsoft.com/office/drawing/2010/main" val="0"/>
              </a:ext>
            </a:extLst>
          </a:blip>
          <a:srcRect/>
          <a:stretch>
            <a:fillRect/>
          </a:stretch>
        </p:blipFill>
        <p:spPr>
          <a:xfrm>
            <a:off x="9685931" y="6332490"/>
            <a:ext cx="90716" cy="109042"/>
          </a:xfrm>
          <a:prstGeom prst="rect">
            <a:avLst/>
          </a:prstGeom>
          <a:noFill/>
        </p:spPr>
      </p:pic>
      <p:sp>
        <p:nvSpPr>
          <p:cNvPr id="376" name="Freeform 376"/>
          <p:cNvSpPr/>
          <p:nvPr/>
        </p:nvSpPr>
        <p:spPr>
          <a:xfrm>
            <a:off x="9036823" y="6092683"/>
            <a:ext cx="76161" cy="100393"/>
          </a:xfrm>
          <a:custGeom>
            <a:avLst/>
            <a:gdLst/>
            <a:ahLst/>
            <a:cxnLst/>
            <a:rect l="0" t="0" r="0" b="0"/>
            <a:pathLst>
              <a:path w="76161" h="100393">
                <a:moveTo>
                  <a:pt x="0" y="100393"/>
                </a:moveTo>
                <a:lnTo>
                  <a:pt x="0" y="0"/>
                </a:lnTo>
                <a:lnTo>
                  <a:pt x="76161" y="0"/>
                </a:lnTo>
                <a:lnTo>
                  <a:pt x="76161" y="25286"/>
                </a:lnTo>
                <a:lnTo>
                  <a:pt x="30403" y="25286"/>
                </a:lnTo>
                <a:lnTo>
                  <a:pt x="30403" y="37033"/>
                </a:lnTo>
                <a:lnTo>
                  <a:pt x="75107" y="37033"/>
                </a:lnTo>
                <a:lnTo>
                  <a:pt x="75107" y="62319"/>
                </a:lnTo>
                <a:lnTo>
                  <a:pt x="30403" y="62319"/>
                </a:lnTo>
                <a:lnTo>
                  <a:pt x="30403" y="100393"/>
                </a:lnTo>
                <a:close/>
                <a:moveTo>
                  <a:pt x="0" y="100393"/>
                </a:move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77" name="Picture 377"/>
          <p:cNvPicPr>
            <a:picLocks noChangeArrowheads="1"/>
          </p:cNvPicPr>
          <p:nvPr/>
        </p:nvPicPr>
        <p:blipFill>
          <a:blip r:embed="rId95">
            <a:extLst>
              <a:ext uri="{28A0092B-C50C-407E-A947-70E740481C1C}">
                <a14:useLocalDpi xmlns:a14="http://schemas.microsoft.com/office/drawing/2010/main" val="0"/>
              </a:ext>
            </a:extLst>
          </a:blip>
          <a:srcRect/>
          <a:stretch>
            <a:fillRect/>
          </a:stretch>
        </p:blipFill>
        <p:spPr>
          <a:xfrm>
            <a:off x="9096350" y="6079994"/>
            <a:ext cx="137667" cy="125780"/>
          </a:xfrm>
          <a:prstGeom prst="rect">
            <a:avLst/>
          </a:prstGeom>
          <a:noFill/>
        </p:spPr>
      </p:pic>
      <p:sp>
        <p:nvSpPr>
          <p:cNvPr id="378" name="Freeform 378"/>
          <p:cNvSpPr/>
          <p:nvPr/>
        </p:nvSpPr>
        <p:spPr>
          <a:xfrm>
            <a:off x="9228201" y="6092686"/>
            <a:ext cx="30403" cy="100393"/>
          </a:xfrm>
          <a:custGeom>
            <a:avLst/>
            <a:gdLst/>
            <a:ahLst/>
            <a:cxnLst/>
            <a:rect l="0" t="0" r="0" b="0"/>
            <a:pathLst>
              <a:path w="30403" h="100393">
                <a:moveTo>
                  <a:pt x="0" y="0"/>
                </a:moveTo>
                <a:lnTo>
                  <a:pt x="30403" y="0"/>
                </a:lnTo>
                <a:lnTo>
                  <a:pt x="30403" y="100393"/>
                </a:lnTo>
                <a:lnTo>
                  <a:pt x="0" y="100393"/>
                </a:lnTo>
                <a:lnTo>
                  <a:pt x="0" y="0"/>
                </a:lnTo>
                <a:close/>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79" name="Picture 379"/>
          <p:cNvPicPr>
            <a:picLocks noChangeArrowheads="1"/>
          </p:cNvPicPr>
          <p:nvPr/>
        </p:nvPicPr>
        <p:blipFill>
          <a:blip r:embed="rId96">
            <a:extLst>
              <a:ext uri="{28A0092B-C50C-407E-A947-70E740481C1C}">
                <a14:useLocalDpi xmlns:a14="http://schemas.microsoft.com/office/drawing/2010/main" val="0"/>
              </a:ext>
            </a:extLst>
          </a:blip>
          <a:srcRect/>
          <a:stretch>
            <a:fillRect/>
          </a:stretch>
        </p:blipFill>
        <p:spPr>
          <a:xfrm>
            <a:off x="9263653" y="6079987"/>
            <a:ext cx="115252" cy="125793"/>
          </a:xfrm>
          <a:prstGeom prst="rect">
            <a:avLst/>
          </a:prstGeom>
          <a:noFill/>
        </p:spPr>
      </p:pic>
      <p:sp>
        <p:nvSpPr>
          <p:cNvPr id="380" name="Freeform 380"/>
          <p:cNvSpPr/>
          <p:nvPr/>
        </p:nvSpPr>
        <p:spPr>
          <a:xfrm>
            <a:off x="9372194" y="6091191"/>
            <a:ext cx="90004" cy="103694"/>
          </a:xfrm>
          <a:custGeom>
            <a:avLst/>
            <a:gdLst/>
            <a:ahLst/>
            <a:cxnLst/>
            <a:rect l="0" t="0" r="0" b="0"/>
            <a:pathLst>
              <a:path w="90004" h="103694">
                <a:moveTo>
                  <a:pt x="15811" y="65163"/>
                </a:moveTo>
                <a:cubicBezTo>
                  <a:pt x="23329" y="72389"/>
                  <a:pt x="34619" y="78104"/>
                  <a:pt x="48170" y="78104"/>
                </a:cubicBezTo>
                <a:cubicBezTo>
                  <a:pt x="53885" y="78104"/>
                  <a:pt x="59308" y="76148"/>
                  <a:pt x="59308" y="72236"/>
                </a:cubicBezTo>
                <a:cubicBezTo>
                  <a:pt x="59308" y="68325"/>
                  <a:pt x="55092" y="66369"/>
                  <a:pt x="45160" y="64567"/>
                </a:cubicBezTo>
                <a:cubicBezTo>
                  <a:pt x="28599" y="61544"/>
                  <a:pt x="3315" y="57645"/>
                  <a:pt x="3315" y="32499"/>
                </a:cubicBezTo>
                <a:cubicBezTo>
                  <a:pt x="3315" y="15494"/>
                  <a:pt x="17461" y="0"/>
                  <a:pt x="44995" y="0"/>
                </a:cubicBezTo>
                <a:cubicBezTo>
                  <a:pt x="61403" y="0"/>
                  <a:pt x="76161" y="4661"/>
                  <a:pt x="87604" y="13995"/>
                </a:cubicBezTo>
                <a:lnTo>
                  <a:pt x="71348" y="35509"/>
                </a:lnTo>
                <a:cubicBezTo>
                  <a:pt x="62623" y="28892"/>
                  <a:pt x="51332" y="25578"/>
                  <a:pt x="43357" y="25578"/>
                </a:cubicBezTo>
                <a:cubicBezTo>
                  <a:pt x="35826" y="25578"/>
                  <a:pt x="34162" y="28283"/>
                  <a:pt x="34162" y="30848"/>
                </a:cubicBezTo>
                <a:cubicBezTo>
                  <a:pt x="34162" y="34760"/>
                  <a:pt x="38239" y="36119"/>
                  <a:pt x="48919" y="37922"/>
                </a:cubicBezTo>
                <a:cubicBezTo>
                  <a:pt x="65468" y="40780"/>
                  <a:pt x="90004" y="45593"/>
                  <a:pt x="90004" y="68769"/>
                </a:cubicBezTo>
                <a:cubicBezTo>
                  <a:pt x="90004" y="90905"/>
                  <a:pt x="73608" y="103694"/>
                  <a:pt x="46659" y="103694"/>
                </a:cubicBezTo>
                <a:cubicBezTo>
                  <a:pt x="25285" y="103694"/>
                  <a:pt x="10693" y="97370"/>
                  <a:pt x="0" y="87743"/>
                </a:cubicBezTo>
                <a:close/>
                <a:moveTo>
                  <a:pt x="15811" y="65163"/>
                </a:move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81" name="Freeform 381"/>
          <p:cNvSpPr/>
          <p:nvPr/>
        </p:nvSpPr>
        <p:spPr>
          <a:xfrm>
            <a:off x="9468193" y="6092683"/>
            <a:ext cx="84124" cy="100393"/>
          </a:xfrm>
          <a:custGeom>
            <a:avLst/>
            <a:gdLst/>
            <a:ahLst/>
            <a:cxnLst/>
            <a:rect l="0" t="0" r="0" b="0"/>
            <a:pathLst>
              <a:path w="84124" h="100393">
                <a:moveTo>
                  <a:pt x="26936" y="100393"/>
                </a:moveTo>
                <a:lnTo>
                  <a:pt x="26936" y="26492"/>
                </a:lnTo>
                <a:lnTo>
                  <a:pt x="0" y="26492"/>
                </a:lnTo>
                <a:lnTo>
                  <a:pt x="0" y="0"/>
                </a:lnTo>
                <a:lnTo>
                  <a:pt x="84124" y="0"/>
                </a:lnTo>
                <a:lnTo>
                  <a:pt x="84124" y="26492"/>
                </a:lnTo>
                <a:lnTo>
                  <a:pt x="57339" y="26492"/>
                </a:lnTo>
                <a:lnTo>
                  <a:pt x="57339" y="100393"/>
                </a:lnTo>
                <a:close/>
                <a:moveTo>
                  <a:pt x="26936" y="100393"/>
                </a:move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82" name="Freeform 382"/>
          <p:cNvSpPr/>
          <p:nvPr/>
        </p:nvSpPr>
        <p:spPr>
          <a:xfrm>
            <a:off x="9564639" y="6092683"/>
            <a:ext cx="76149" cy="100393"/>
          </a:xfrm>
          <a:custGeom>
            <a:avLst/>
            <a:gdLst/>
            <a:ahLst/>
            <a:cxnLst/>
            <a:rect l="0" t="0" r="0" b="0"/>
            <a:pathLst>
              <a:path w="76149" h="100393">
                <a:moveTo>
                  <a:pt x="0" y="100393"/>
                </a:moveTo>
                <a:lnTo>
                  <a:pt x="0" y="0"/>
                </a:lnTo>
                <a:lnTo>
                  <a:pt x="76149" y="0"/>
                </a:lnTo>
                <a:lnTo>
                  <a:pt x="76149" y="25286"/>
                </a:lnTo>
                <a:lnTo>
                  <a:pt x="30403" y="25286"/>
                </a:lnTo>
                <a:lnTo>
                  <a:pt x="30403" y="37033"/>
                </a:lnTo>
                <a:lnTo>
                  <a:pt x="75095" y="37033"/>
                </a:lnTo>
                <a:lnTo>
                  <a:pt x="75095" y="62319"/>
                </a:lnTo>
                <a:lnTo>
                  <a:pt x="30403" y="62319"/>
                </a:lnTo>
                <a:lnTo>
                  <a:pt x="30403" y="75108"/>
                </a:lnTo>
                <a:lnTo>
                  <a:pt x="76149" y="75108"/>
                </a:lnTo>
                <a:lnTo>
                  <a:pt x="76149" y="100393"/>
                </a:lnTo>
                <a:close/>
                <a:moveTo>
                  <a:pt x="0" y="100393"/>
                </a:move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83" name="Picture 383"/>
          <p:cNvPicPr>
            <a:picLocks noChangeArrowheads="1"/>
          </p:cNvPicPr>
          <p:nvPr/>
        </p:nvPicPr>
        <p:blipFill>
          <a:blip r:embed="rId97">
            <a:extLst>
              <a:ext uri="{28A0092B-C50C-407E-A947-70E740481C1C}">
                <a14:useLocalDpi xmlns:a14="http://schemas.microsoft.com/office/drawing/2010/main" val="0"/>
              </a:ext>
            </a:extLst>
          </a:blip>
          <a:srcRect/>
          <a:stretch>
            <a:fillRect/>
          </a:stretch>
        </p:blipFill>
        <p:spPr>
          <a:xfrm>
            <a:off x="9643112" y="6079987"/>
            <a:ext cx="115252" cy="125793"/>
          </a:xfrm>
          <a:prstGeom prst="rect">
            <a:avLst/>
          </a:prstGeom>
          <a:noFill/>
        </p:spPr>
      </p:pic>
      <p:pic>
        <p:nvPicPr>
          <p:cNvPr id="384" name="Picture 384"/>
          <p:cNvPicPr>
            <a:picLocks noChangeArrowheads="1"/>
          </p:cNvPicPr>
          <p:nvPr/>
        </p:nvPicPr>
        <p:blipFill>
          <a:blip r:embed="rId98">
            <a:extLst>
              <a:ext uri="{28A0092B-C50C-407E-A947-70E740481C1C}">
                <a14:useLocalDpi xmlns:a14="http://schemas.microsoft.com/office/drawing/2010/main" val="0"/>
              </a:ext>
            </a:extLst>
          </a:blip>
          <a:srcRect/>
          <a:stretch>
            <a:fillRect/>
          </a:stretch>
        </p:blipFill>
        <p:spPr>
          <a:xfrm>
            <a:off x="9171269" y="6940924"/>
            <a:ext cx="58064" cy="64452"/>
          </a:xfrm>
          <a:prstGeom prst="rect">
            <a:avLst/>
          </a:prstGeom>
          <a:noFill/>
        </p:spPr>
      </p:pic>
      <p:sp>
        <p:nvSpPr>
          <p:cNvPr id="385" name="Freeform 385"/>
          <p:cNvSpPr/>
          <p:nvPr/>
        </p:nvSpPr>
        <p:spPr>
          <a:xfrm>
            <a:off x="9219253" y="6964395"/>
            <a:ext cx="22885" cy="28980"/>
          </a:xfrm>
          <a:custGeom>
            <a:avLst/>
            <a:gdLst/>
            <a:ahLst/>
            <a:cxnLst/>
            <a:rect l="0" t="0" r="0" b="0"/>
            <a:pathLst>
              <a:path w="22885" h="28980">
                <a:moveTo>
                  <a:pt x="15862" y="28282"/>
                </a:moveTo>
                <a:lnTo>
                  <a:pt x="15862" y="24701"/>
                </a:lnTo>
                <a:cubicBezTo>
                  <a:pt x="14339" y="26936"/>
                  <a:pt x="11227" y="28980"/>
                  <a:pt x="7544" y="28980"/>
                </a:cubicBezTo>
                <a:cubicBezTo>
                  <a:pt x="2337" y="28980"/>
                  <a:pt x="0" y="26111"/>
                  <a:pt x="0" y="21374"/>
                </a:cubicBezTo>
                <a:lnTo>
                  <a:pt x="0" y="0"/>
                </a:lnTo>
                <a:lnTo>
                  <a:pt x="7023" y="0"/>
                </a:lnTo>
                <a:lnTo>
                  <a:pt x="7023" y="18681"/>
                </a:lnTo>
                <a:cubicBezTo>
                  <a:pt x="7023" y="21666"/>
                  <a:pt x="8420" y="22783"/>
                  <a:pt x="10770" y="22783"/>
                </a:cubicBezTo>
                <a:cubicBezTo>
                  <a:pt x="13056" y="22783"/>
                  <a:pt x="14872" y="21082"/>
                  <a:pt x="15862" y="19316"/>
                </a:cubicBezTo>
                <a:lnTo>
                  <a:pt x="15862" y="0"/>
                </a:lnTo>
                <a:lnTo>
                  <a:pt x="22885" y="0"/>
                </a:lnTo>
                <a:lnTo>
                  <a:pt x="22885" y="28282"/>
                </a:lnTo>
                <a:close/>
                <a:moveTo>
                  <a:pt x="15862" y="28282"/>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86" name="Freeform 386"/>
          <p:cNvSpPr/>
          <p:nvPr/>
        </p:nvSpPr>
        <p:spPr>
          <a:xfrm>
            <a:off x="9246287" y="6963697"/>
            <a:ext cx="21653" cy="29679"/>
          </a:xfrm>
          <a:custGeom>
            <a:avLst/>
            <a:gdLst/>
            <a:ahLst/>
            <a:cxnLst/>
            <a:rect l="0" t="0" r="0" b="0"/>
            <a:pathLst>
              <a:path w="21653" h="29679">
                <a:moveTo>
                  <a:pt x="2984" y="20726"/>
                </a:moveTo>
                <a:cubicBezTo>
                  <a:pt x="4736" y="22592"/>
                  <a:pt x="7898" y="24180"/>
                  <a:pt x="10769" y="24180"/>
                </a:cubicBezTo>
                <a:cubicBezTo>
                  <a:pt x="13461" y="24180"/>
                  <a:pt x="14934" y="23062"/>
                  <a:pt x="14934" y="21246"/>
                </a:cubicBezTo>
                <a:cubicBezTo>
                  <a:pt x="14934" y="19317"/>
                  <a:pt x="12750" y="18491"/>
                  <a:pt x="10057" y="17615"/>
                </a:cubicBezTo>
                <a:cubicBezTo>
                  <a:pt x="6082" y="16332"/>
                  <a:pt x="940" y="14808"/>
                  <a:pt x="940" y="8484"/>
                </a:cubicBezTo>
                <a:cubicBezTo>
                  <a:pt x="940" y="3912"/>
                  <a:pt x="4622" y="0"/>
                  <a:pt x="11238" y="0"/>
                </a:cubicBezTo>
                <a:cubicBezTo>
                  <a:pt x="15277" y="0"/>
                  <a:pt x="18617" y="1461"/>
                  <a:pt x="21068" y="3620"/>
                </a:cubicBezTo>
                <a:lnTo>
                  <a:pt x="18262" y="8369"/>
                </a:lnTo>
                <a:cubicBezTo>
                  <a:pt x="16852" y="6795"/>
                  <a:pt x="14223" y="5448"/>
                  <a:pt x="11353" y="5448"/>
                </a:cubicBezTo>
                <a:cubicBezTo>
                  <a:pt x="9130" y="5448"/>
                  <a:pt x="7606" y="6502"/>
                  <a:pt x="7606" y="8077"/>
                </a:cubicBezTo>
                <a:cubicBezTo>
                  <a:pt x="7606" y="9766"/>
                  <a:pt x="9537" y="10592"/>
                  <a:pt x="12178" y="11417"/>
                </a:cubicBezTo>
                <a:cubicBezTo>
                  <a:pt x="16280" y="12700"/>
                  <a:pt x="21653" y="14402"/>
                  <a:pt x="21653" y="20903"/>
                </a:cubicBezTo>
                <a:cubicBezTo>
                  <a:pt x="21653" y="25996"/>
                  <a:pt x="17500" y="29679"/>
                  <a:pt x="10883" y="29679"/>
                </a:cubicBezTo>
                <a:cubicBezTo>
                  <a:pt x="6311" y="29679"/>
                  <a:pt x="2400" y="28155"/>
                  <a:pt x="0" y="25640"/>
                </a:cubicBezTo>
                <a:close/>
                <a:moveTo>
                  <a:pt x="2984" y="20726"/>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87" name="Picture 387"/>
          <p:cNvPicPr>
            <a:picLocks noChangeArrowheads="1"/>
          </p:cNvPicPr>
          <p:nvPr/>
        </p:nvPicPr>
        <p:blipFill>
          <a:blip r:embed="rId99">
            <a:extLst>
              <a:ext uri="{28A0092B-C50C-407E-A947-70E740481C1C}">
                <a14:useLocalDpi xmlns:a14="http://schemas.microsoft.com/office/drawing/2010/main" val="0"/>
              </a:ext>
            </a:extLst>
          </a:blip>
          <a:srcRect/>
          <a:stretch>
            <a:fillRect/>
          </a:stretch>
        </p:blipFill>
        <p:spPr>
          <a:xfrm>
            <a:off x="9258393" y="6950990"/>
            <a:ext cx="76106" cy="65849"/>
          </a:xfrm>
          <a:prstGeom prst="rect">
            <a:avLst/>
          </a:prstGeom>
          <a:noFill/>
        </p:spPr>
      </p:pic>
      <p:pic>
        <p:nvPicPr>
          <p:cNvPr id="388" name="Picture 388"/>
          <p:cNvPicPr>
            <a:picLocks noChangeArrowheads="1"/>
          </p:cNvPicPr>
          <p:nvPr/>
        </p:nvPicPr>
        <p:blipFill>
          <a:blip r:embed="rId100">
            <a:extLst>
              <a:ext uri="{28A0092B-C50C-407E-A947-70E740481C1C}">
                <a14:useLocalDpi xmlns:a14="http://schemas.microsoft.com/office/drawing/2010/main" val="0"/>
              </a:ext>
            </a:extLst>
          </a:blip>
          <a:srcRect/>
          <a:stretch>
            <a:fillRect/>
          </a:stretch>
        </p:blipFill>
        <p:spPr>
          <a:xfrm>
            <a:off x="9317361" y="6940924"/>
            <a:ext cx="67938" cy="72981"/>
          </a:xfrm>
          <a:prstGeom prst="rect">
            <a:avLst/>
          </a:prstGeom>
          <a:noFill/>
        </p:spPr>
      </p:pic>
      <p:sp>
        <p:nvSpPr>
          <p:cNvPr id="389" name="Freeform 389"/>
          <p:cNvSpPr/>
          <p:nvPr/>
        </p:nvSpPr>
        <p:spPr>
          <a:xfrm>
            <a:off x="9398347" y="6953041"/>
            <a:ext cx="26339" cy="39636"/>
          </a:xfrm>
          <a:custGeom>
            <a:avLst/>
            <a:gdLst/>
            <a:ahLst/>
            <a:cxnLst/>
            <a:rect l="0" t="0" r="0" b="0"/>
            <a:pathLst>
              <a:path w="26339" h="39636">
                <a:moveTo>
                  <a:pt x="939" y="39636"/>
                </a:moveTo>
                <a:lnTo>
                  <a:pt x="939" y="33312"/>
                </a:lnTo>
                <a:cubicBezTo>
                  <a:pt x="15213" y="19431"/>
                  <a:pt x="18198" y="16332"/>
                  <a:pt x="18198" y="11887"/>
                </a:cubicBezTo>
                <a:cubicBezTo>
                  <a:pt x="18198" y="8902"/>
                  <a:pt x="15924" y="6972"/>
                  <a:pt x="12991" y="6972"/>
                </a:cubicBezTo>
                <a:cubicBezTo>
                  <a:pt x="9536" y="6972"/>
                  <a:pt x="6793" y="8547"/>
                  <a:pt x="4685" y="11354"/>
                </a:cubicBezTo>
                <a:lnTo>
                  <a:pt x="0" y="6439"/>
                </a:lnTo>
                <a:cubicBezTo>
                  <a:pt x="3161" y="2222"/>
                  <a:pt x="7784" y="0"/>
                  <a:pt x="13105" y="0"/>
                </a:cubicBezTo>
                <a:cubicBezTo>
                  <a:pt x="20662" y="0"/>
                  <a:pt x="26173" y="4572"/>
                  <a:pt x="26173" y="11823"/>
                </a:cubicBezTo>
                <a:cubicBezTo>
                  <a:pt x="26173" y="17742"/>
                  <a:pt x="22186" y="22771"/>
                  <a:pt x="12343" y="32728"/>
                </a:cubicBezTo>
                <a:lnTo>
                  <a:pt x="26339" y="32728"/>
                </a:lnTo>
                <a:lnTo>
                  <a:pt x="26339" y="39636"/>
                </a:lnTo>
                <a:close/>
                <a:moveTo>
                  <a:pt x="939" y="39636"/>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90" name="Picture 390"/>
          <p:cNvPicPr>
            <a:picLocks noChangeArrowheads="1"/>
          </p:cNvPicPr>
          <p:nvPr/>
        </p:nvPicPr>
        <p:blipFill>
          <a:blip r:embed="rId101">
            <a:extLst>
              <a:ext uri="{28A0092B-C50C-407E-A947-70E740481C1C}">
                <a14:useLocalDpi xmlns:a14="http://schemas.microsoft.com/office/drawing/2010/main" val="0"/>
              </a:ext>
            </a:extLst>
          </a:blip>
          <a:srcRect/>
          <a:stretch>
            <a:fillRect/>
          </a:stretch>
        </p:blipFill>
        <p:spPr>
          <a:xfrm>
            <a:off x="9415664" y="6940921"/>
            <a:ext cx="53099" cy="64452"/>
          </a:xfrm>
          <a:prstGeom prst="rect">
            <a:avLst/>
          </a:prstGeom>
          <a:noFill/>
        </p:spPr>
      </p:pic>
      <p:sp>
        <p:nvSpPr>
          <p:cNvPr id="391" name="Freeform 391"/>
          <p:cNvSpPr/>
          <p:nvPr/>
        </p:nvSpPr>
        <p:spPr>
          <a:xfrm>
            <a:off x="9457269" y="6952455"/>
            <a:ext cx="16268" cy="41389"/>
          </a:xfrm>
          <a:custGeom>
            <a:avLst/>
            <a:gdLst/>
            <a:ahLst/>
            <a:cxnLst/>
            <a:rect l="0" t="0" r="0" b="0"/>
            <a:pathLst>
              <a:path w="16268" h="41389">
                <a:moveTo>
                  <a:pt x="0" y="41389"/>
                </a:moveTo>
                <a:lnTo>
                  <a:pt x="11239" y="0"/>
                </a:lnTo>
                <a:lnTo>
                  <a:pt x="16268" y="0"/>
                </a:lnTo>
                <a:lnTo>
                  <a:pt x="5041" y="41389"/>
                </a:lnTo>
                <a:close/>
                <a:moveTo>
                  <a:pt x="0" y="41389"/>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92" name="Freeform 392"/>
          <p:cNvSpPr/>
          <p:nvPr/>
        </p:nvSpPr>
        <p:spPr>
          <a:xfrm>
            <a:off x="9475179" y="6953041"/>
            <a:ext cx="26339" cy="39636"/>
          </a:xfrm>
          <a:custGeom>
            <a:avLst/>
            <a:gdLst/>
            <a:ahLst/>
            <a:cxnLst/>
            <a:rect l="0" t="0" r="0" b="0"/>
            <a:pathLst>
              <a:path w="26339" h="39636">
                <a:moveTo>
                  <a:pt x="939" y="39636"/>
                </a:moveTo>
                <a:lnTo>
                  <a:pt x="939" y="33312"/>
                </a:lnTo>
                <a:cubicBezTo>
                  <a:pt x="15213" y="19431"/>
                  <a:pt x="18198" y="16332"/>
                  <a:pt x="18198" y="11887"/>
                </a:cubicBezTo>
                <a:cubicBezTo>
                  <a:pt x="18198" y="8902"/>
                  <a:pt x="15924" y="6972"/>
                  <a:pt x="12991" y="6972"/>
                </a:cubicBezTo>
                <a:cubicBezTo>
                  <a:pt x="9536" y="6972"/>
                  <a:pt x="6793" y="8547"/>
                  <a:pt x="4685" y="11354"/>
                </a:cubicBezTo>
                <a:lnTo>
                  <a:pt x="0" y="6439"/>
                </a:lnTo>
                <a:cubicBezTo>
                  <a:pt x="3161" y="2222"/>
                  <a:pt x="7784" y="0"/>
                  <a:pt x="13105" y="0"/>
                </a:cubicBezTo>
                <a:cubicBezTo>
                  <a:pt x="20662" y="0"/>
                  <a:pt x="26173" y="4572"/>
                  <a:pt x="26173" y="11823"/>
                </a:cubicBezTo>
                <a:cubicBezTo>
                  <a:pt x="26173" y="17742"/>
                  <a:pt x="22186" y="22771"/>
                  <a:pt x="12343" y="32728"/>
                </a:cubicBezTo>
                <a:lnTo>
                  <a:pt x="26339" y="32728"/>
                </a:lnTo>
                <a:lnTo>
                  <a:pt x="26339" y="39636"/>
                </a:lnTo>
                <a:close/>
                <a:moveTo>
                  <a:pt x="939" y="39636"/>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93" name="Picture 393"/>
          <p:cNvPicPr>
            <a:picLocks noChangeArrowheads="1"/>
          </p:cNvPicPr>
          <p:nvPr/>
        </p:nvPicPr>
        <p:blipFill>
          <a:blip r:embed="rId102">
            <a:extLst>
              <a:ext uri="{28A0092B-C50C-407E-A947-70E740481C1C}">
                <a14:useLocalDpi xmlns:a14="http://schemas.microsoft.com/office/drawing/2010/main" val="0"/>
              </a:ext>
            </a:extLst>
          </a:blip>
          <a:srcRect/>
          <a:stretch>
            <a:fillRect/>
          </a:stretch>
        </p:blipFill>
        <p:spPr>
          <a:xfrm>
            <a:off x="9493191" y="6940336"/>
            <a:ext cx="53035" cy="65735"/>
          </a:xfrm>
          <a:prstGeom prst="rect">
            <a:avLst/>
          </a:prstGeom>
          <a:noFill/>
        </p:spPr>
      </p:pic>
      <p:sp>
        <p:nvSpPr>
          <p:cNvPr id="394" name="Freeform 394"/>
          <p:cNvSpPr/>
          <p:nvPr/>
        </p:nvSpPr>
        <p:spPr>
          <a:xfrm>
            <a:off x="9537078" y="6953041"/>
            <a:ext cx="26339" cy="39636"/>
          </a:xfrm>
          <a:custGeom>
            <a:avLst/>
            <a:gdLst/>
            <a:ahLst/>
            <a:cxnLst/>
            <a:rect l="0" t="0" r="0" b="0"/>
            <a:pathLst>
              <a:path w="26339" h="39636">
                <a:moveTo>
                  <a:pt x="939" y="39636"/>
                </a:moveTo>
                <a:lnTo>
                  <a:pt x="939" y="33312"/>
                </a:lnTo>
                <a:cubicBezTo>
                  <a:pt x="15226" y="19431"/>
                  <a:pt x="18198" y="16332"/>
                  <a:pt x="18198" y="11887"/>
                </a:cubicBezTo>
                <a:cubicBezTo>
                  <a:pt x="18198" y="8902"/>
                  <a:pt x="15924" y="6972"/>
                  <a:pt x="12991" y="6972"/>
                </a:cubicBezTo>
                <a:cubicBezTo>
                  <a:pt x="9536" y="6972"/>
                  <a:pt x="6793" y="8547"/>
                  <a:pt x="4685" y="11354"/>
                </a:cubicBezTo>
                <a:lnTo>
                  <a:pt x="0" y="6439"/>
                </a:lnTo>
                <a:cubicBezTo>
                  <a:pt x="3161" y="2222"/>
                  <a:pt x="7784" y="0"/>
                  <a:pt x="13105" y="0"/>
                </a:cubicBezTo>
                <a:cubicBezTo>
                  <a:pt x="20662" y="0"/>
                  <a:pt x="26173" y="4572"/>
                  <a:pt x="26173" y="11823"/>
                </a:cubicBezTo>
                <a:cubicBezTo>
                  <a:pt x="26173" y="17742"/>
                  <a:pt x="22186" y="22771"/>
                  <a:pt x="12343" y="32728"/>
                </a:cubicBezTo>
                <a:lnTo>
                  <a:pt x="26339" y="32728"/>
                </a:lnTo>
                <a:lnTo>
                  <a:pt x="26339" y="39636"/>
                </a:lnTo>
                <a:close/>
                <a:moveTo>
                  <a:pt x="939" y="39636"/>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95" name="Freeform 395"/>
          <p:cNvSpPr/>
          <p:nvPr/>
        </p:nvSpPr>
        <p:spPr>
          <a:xfrm>
            <a:off x="9567095" y="6953037"/>
            <a:ext cx="26809" cy="40347"/>
          </a:xfrm>
          <a:custGeom>
            <a:avLst/>
            <a:gdLst/>
            <a:ahLst/>
            <a:cxnLst/>
            <a:rect l="0" t="0" r="0" b="0"/>
            <a:pathLst>
              <a:path w="26809" h="40347">
                <a:moveTo>
                  <a:pt x="4686" y="29159"/>
                </a:moveTo>
                <a:cubicBezTo>
                  <a:pt x="6679" y="31737"/>
                  <a:pt x="9778" y="33438"/>
                  <a:pt x="13055" y="33438"/>
                </a:cubicBezTo>
                <a:cubicBezTo>
                  <a:pt x="17157" y="33438"/>
                  <a:pt x="19024" y="31267"/>
                  <a:pt x="19024" y="28220"/>
                </a:cubicBezTo>
                <a:cubicBezTo>
                  <a:pt x="19024" y="24524"/>
                  <a:pt x="16509" y="23178"/>
                  <a:pt x="12712" y="23178"/>
                </a:cubicBezTo>
                <a:cubicBezTo>
                  <a:pt x="11416" y="23178"/>
                  <a:pt x="9664" y="23254"/>
                  <a:pt x="9080" y="23305"/>
                </a:cubicBezTo>
                <a:lnTo>
                  <a:pt x="9080" y="16333"/>
                </a:lnTo>
                <a:cubicBezTo>
                  <a:pt x="9664" y="16409"/>
                  <a:pt x="11594" y="16409"/>
                  <a:pt x="12521" y="16409"/>
                </a:cubicBezTo>
                <a:cubicBezTo>
                  <a:pt x="16103" y="16409"/>
                  <a:pt x="18503" y="14872"/>
                  <a:pt x="18503" y="11773"/>
                </a:cubicBezTo>
                <a:cubicBezTo>
                  <a:pt x="18503" y="8484"/>
                  <a:pt x="16166" y="6922"/>
                  <a:pt x="12763" y="6922"/>
                </a:cubicBezTo>
                <a:cubicBezTo>
                  <a:pt x="9727" y="6922"/>
                  <a:pt x="6972" y="8382"/>
                  <a:pt x="4978" y="10833"/>
                </a:cubicBezTo>
                <a:lnTo>
                  <a:pt x="534" y="6325"/>
                </a:lnTo>
                <a:cubicBezTo>
                  <a:pt x="3340" y="2401"/>
                  <a:pt x="7784" y="0"/>
                  <a:pt x="13410" y="0"/>
                </a:cubicBezTo>
                <a:cubicBezTo>
                  <a:pt x="21132" y="0"/>
                  <a:pt x="26225" y="3696"/>
                  <a:pt x="26225" y="10605"/>
                </a:cubicBezTo>
                <a:cubicBezTo>
                  <a:pt x="26225" y="15062"/>
                  <a:pt x="22897" y="18682"/>
                  <a:pt x="18859" y="19508"/>
                </a:cubicBezTo>
                <a:cubicBezTo>
                  <a:pt x="22834" y="20079"/>
                  <a:pt x="26809" y="23597"/>
                  <a:pt x="26809" y="28867"/>
                </a:cubicBezTo>
                <a:cubicBezTo>
                  <a:pt x="26809" y="35648"/>
                  <a:pt x="21602" y="40347"/>
                  <a:pt x="13410" y="40347"/>
                </a:cubicBezTo>
                <a:cubicBezTo>
                  <a:pt x="7137" y="40347"/>
                  <a:pt x="2464" y="37591"/>
                  <a:pt x="0" y="34010"/>
                </a:cubicBezTo>
                <a:close/>
                <a:moveTo>
                  <a:pt x="4686" y="29159"/>
                </a:moveTo>
              </a:path>
            </a:pathLst>
          </a:custGeom>
          <a:solidFill>
            <a:srgbClr val="FFFFFF">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96" name="Freeform 396"/>
          <p:cNvSpPr/>
          <p:nvPr/>
        </p:nvSpPr>
        <p:spPr>
          <a:xfrm>
            <a:off x="9138037" y="6525917"/>
            <a:ext cx="55740" cy="69188"/>
          </a:xfrm>
          <a:custGeom>
            <a:avLst/>
            <a:gdLst/>
            <a:ahLst/>
            <a:cxnLst/>
            <a:rect l="0" t="0" r="0" b="0"/>
            <a:pathLst>
              <a:path w="55740" h="69188">
                <a:moveTo>
                  <a:pt x="0" y="34594"/>
                </a:moveTo>
                <a:cubicBezTo>
                  <a:pt x="0" y="14046"/>
                  <a:pt x="11823" y="0"/>
                  <a:pt x="30378" y="0"/>
                </a:cubicBezTo>
                <a:cubicBezTo>
                  <a:pt x="46012" y="0"/>
                  <a:pt x="52527" y="10426"/>
                  <a:pt x="55740" y="19050"/>
                </a:cubicBezTo>
                <a:lnTo>
                  <a:pt x="39992" y="25679"/>
                </a:lnTo>
                <a:cubicBezTo>
                  <a:pt x="38696" y="20459"/>
                  <a:pt x="35382" y="16751"/>
                  <a:pt x="30378" y="16751"/>
                </a:cubicBezTo>
                <a:cubicBezTo>
                  <a:pt x="23368" y="16751"/>
                  <a:pt x="19342" y="24168"/>
                  <a:pt x="19342" y="34594"/>
                </a:cubicBezTo>
                <a:cubicBezTo>
                  <a:pt x="19342" y="45020"/>
                  <a:pt x="23368" y="52437"/>
                  <a:pt x="30378" y="52437"/>
                </a:cubicBezTo>
                <a:cubicBezTo>
                  <a:pt x="35496" y="52437"/>
                  <a:pt x="38900" y="48132"/>
                  <a:pt x="40106" y="42912"/>
                </a:cubicBezTo>
                <a:lnTo>
                  <a:pt x="55740" y="49427"/>
                </a:lnTo>
                <a:cubicBezTo>
                  <a:pt x="52831" y="57949"/>
                  <a:pt x="46215" y="69188"/>
                  <a:pt x="30378" y="69188"/>
                </a:cubicBezTo>
                <a:cubicBezTo>
                  <a:pt x="11823" y="69188"/>
                  <a:pt x="0" y="55041"/>
                  <a:pt x="0" y="34594"/>
                </a:cubicBez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97" name="Picture 397"/>
          <p:cNvPicPr>
            <a:picLocks noChangeArrowheads="1"/>
          </p:cNvPicPr>
          <p:nvPr/>
        </p:nvPicPr>
        <p:blipFill>
          <a:blip r:embed="rId103">
            <a:extLst>
              <a:ext uri="{28A0092B-C50C-407E-A947-70E740481C1C}">
                <a14:useLocalDpi xmlns:a14="http://schemas.microsoft.com/office/drawing/2010/main" val="0"/>
              </a:ext>
            </a:extLst>
          </a:blip>
          <a:srcRect/>
          <a:stretch>
            <a:fillRect/>
          </a:stretch>
        </p:blipFill>
        <p:spPr>
          <a:xfrm>
            <a:off x="9184716" y="6513230"/>
            <a:ext cx="86360" cy="94564"/>
          </a:xfrm>
          <a:prstGeom prst="rect">
            <a:avLst/>
          </a:prstGeom>
          <a:noFill/>
        </p:spPr>
      </p:pic>
      <p:sp>
        <p:nvSpPr>
          <p:cNvPr id="398" name="Freeform 398"/>
          <p:cNvSpPr/>
          <p:nvPr/>
        </p:nvSpPr>
        <p:spPr>
          <a:xfrm>
            <a:off x="9263006" y="6525926"/>
            <a:ext cx="56146" cy="69176"/>
          </a:xfrm>
          <a:custGeom>
            <a:avLst/>
            <a:gdLst/>
            <a:ahLst/>
            <a:cxnLst/>
            <a:rect l="0" t="0" r="0" b="0"/>
            <a:pathLst>
              <a:path w="56146" h="69176">
                <a:moveTo>
                  <a:pt x="30683" y="0"/>
                </a:moveTo>
                <a:cubicBezTo>
                  <a:pt x="43814" y="0"/>
                  <a:pt x="51739" y="8115"/>
                  <a:pt x="55244" y="17551"/>
                </a:cubicBezTo>
                <a:lnTo>
                  <a:pt x="39699" y="24460"/>
                </a:lnTo>
                <a:cubicBezTo>
                  <a:pt x="38303" y="20243"/>
                  <a:pt x="35293" y="16738"/>
                  <a:pt x="30683" y="16738"/>
                </a:cubicBezTo>
                <a:cubicBezTo>
                  <a:pt x="24168" y="16738"/>
                  <a:pt x="19355" y="22148"/>
                  <a:pt x="19355" y="34594"/>
                </a:cubicBezTo>
                <a:cubicBezTo>
                  <a:pt x="19355" y="46913"/>
                  <a:pt x="24168" y="52425"/>
                  <a:pt x="30683" y="52425"/>
                </a:cubicBezTo>
                <a:cubicBezTo>
                  <a:pt x="33997" y="52425"/>
                  <a:pt x="36702" y="51536"/>
                  <a:pt x="38595" y="49923"/>
                </a:cubicBezTo>
                <a:lnTo>
                  <a:pt x="38595" y="45110"/>
                </a:lnTo>
                <a:lnTo>
                  <a:pt x="29083" y="45110"/>
                </a:lnTo>
                <a:lnTo>
                  <a:pt x="29083" y="29070"/>
                </a:lnTo>
                <a:lnTo>
                  <a:pt x="56146" y="29070"/>
                </a:lnTo>
                <a:lnTo>
                  <a:pt x="56146" y="57543"/>
                </a:lnTo>
                <a:cubicBezTo>
                  <a:pt x="49733" y="64655"/>
                  <a:pt x="41808" y="69176"/>
                  <a:pt x="30683" y="69176"/>
                </a:cubicBezTo>
                <a:cubicBezTo>
                  <a:pt x="12129" y="69176"/>
                  <a:pt x="0" y="55435"/>
                  <a:pt x="0" y="34594"/>
                </a:cubicBezTo>
                <a:cubicBezTo>
                  <a:pt x="0" y="13538"/>
                  <a:pt x="12230" y="0"/>
                  <a:pt x="30683" y="0"/>
                </a:cubicBez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99" name="Freeform 399"/>
          <p:cNvSpPr/>
          <p:nvPr/>
        </p:nvSpPr>
        <p:spPr>
          <a:xfrm>
            <a:off x="9328327" y="6527026"/>
            <a:ext cx="18948" cy="66865"/>
          </a:xfrm>
          <a:custGeom>
            <a:avLst/>
            <a:gdLst/>
            <a:ahLst/>
            <a:cxnLst/>
            <a:rect l="0" t="0" r="0" b="0"/>
            <a:pathLst>
              <a:path w="18948" h="66865">
                <a:moveTo>
                  <a:pt x="0" y="0"/>
                </a:moveTo>
                <a:lnTo>
                  <a:pt x="18948" y="0"/>
                </a:lnTo>
                <a:lnTo>
                  <a:pt x="18948" y="66865"/>
                </a:lnTo>
                <a:lnTo>
                  <a:pt x="0" y="66865"/>
                </a:lnTo>
                <a:lnTo>
                  <a:pt x="0" y="0"/>
                </a:lnTo>
                <a:close/>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00" name="Freeform 400"/>
          <p:cNvSpPr/>
          <p:nvPr/>
        </p:nvSpPr>
        <p:spPr>
          <a:xfrm>
            <a:off x="9354904" y="6527017"/>
            <a:ext cx="46608" cy="66878"/>
          </a:xfrm>
          <a:custGeom>
            <a:avLst/>
            <a:gdLst/>
            <a:ahLst/>
            <a:cxnLst/>
            <a:rect l="0" t="0" r="0" b="0"/>
            <a:pathLst>
              <a:path w="46608" h="66878">
                <a:moveTo>
                  <a:pt x="13830" y="66878"/>
                </a:moveTo>
                <a:lnTo>
                  <a:pt x="13830" y="16548"/>
                </a:lnTo>
                <a:lnTo>
                  <a:pt x="0" y="16548"/>
                </a:lnTo>
                <a:lnTo>
                  <a:pt x="0" y="0"/>
                </a:lnTo>
                <a:lnTo>
                  <a:pt x="46608" y="0"/>
                </a:lnTo>
                <a:lnTo>
                  <a:pt x="46608" y="16548"/>
                </a:lnTo>
                <a:lnTo>
                  <a:pt x="32867" y="16548"/>
                </a:lnTo>
                <a:lnTo>
                  <a:pt x="32867" y="66878"/>
                </a:lnTo>
                <a:close/>
                <a:moveTo>
                  <a:pt x="13830" y="66878"/>
                </a:move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401" name="Picture 401"/>
          <p:cNvPicPr>
            <a:picLocks noChangeArrowheads="1"/>
          </p:cNvPicPr>
          <p:nvPr/>
        </p:nvPicPr>
        <p:blipFill>
          <a:blip r:embed="rId104">
            <a:extLst>
              <a:ext uri="{28A0092B-C50C-407E-A947-70E740481C1C}">
                <a14:useLocalDpi xmlns:a14="http://schemas.microsoft.com/office/drawing/2010/main" val="0"/>
              </a:ext>
            </a:extLst>
          </a:blip>
          <a:srcRect/>
          <a:stretch>
            <a:fillRect/>
          </a:stretch>
        </p:blipFill>
        <p:spPr>
          <a:xfrm>
            <a:off x="9385534" y="6514322"/>
            <a:ext cx="87642" cy="92278"/>
          </a:xfrm>
          <a:prstGeom prst="rect">
            <a:avLst/>
          </a:prstGeom>
          <a:noFill/>
        </p:spPr>
      </p:pic>
      <p:sp>
        <p:nvSpPr>
          <p:cNvPr id="402" name="Freeform 402"/>
          <p:cNvSpPr/>
          <p:nvPr/>
        </p:nvSpPr>
        <p:spPr>
          <a:xfrm>
            <a:off x="9465125" y="6527017"/>
            <a:ext cx="54635" cy="66878"/>
          </a:xfrm>
          <a:custGeom>
            <a:avLst/>
            <a:gdLst/>
            <a:ahLst/>
            <a:cxnLst/>
            <a:rect l="0" t="0" r="0" b="0"/>
            <a:pathLst>
              <a:path w="54635" h="66878">
                <a:moveTo>
                  <a:pt x="36690" y="66878"/>
                </a:moveTo>
                <a:lnTo>
                  <a:pt x="18758" y="32487"/>
                </a:lnTo>
                <a:lnTo>
                  <a:pt x="18758" y="66878"/>
                </a:lnTo>
                <a:lnTo>
                  <a:pt x="0" y="66878"/>
                </a:lnTo>
                <a:lnTo>
                  <a:pt x="0" y="0"/>
                </a:lnTo>
                <a:lnTo>
                  <a:pt x="19253" y="0"/>
                </a:lnTo>
                <a:lnTo>
                  <a:pt x="35992" y="32398"/>
                </a:lnTo>
                <a:lnTo>
                  <a:pt x="35992" y="0"/>
                </a:lnTo>
                <a:lnTo>
                  <a:pt x="54635" y="0"/>
                </a:lnTo>
                <a:lnTo>
                  <a:pt x="54635" y="66878"/>
                </a:lnTo>
                <a:close/>
                <a:moveTo>
                  <a:pt x="36690" y="66878"/>
                </a:moveTo>
              </a:path>
            </a:pathLst>
          </a:custGeom>
          <a:solidFill>
            <a:srgbClr val="16667A">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403" name="Picture 403"/>
          <p:cNvPicPr>
            <a:picLocks noChangeArrowheads="1"/>
          </p:cNvPicPr>
          <p:nvPr/>
        </p:nvPicPr>
        <p:blipFill>
          <a:blip r:embed="rId105">
            <a:extLst>
              <a:ext uri="{28A0092B-C50C-407E-A947-70E740481C1C}">
                <a14:useLocalDpi xmlns:a14="http://schemas.microsoft.com/office/drawing/2010/main" val="0"/>
              </a:ext>
            </a:extLst>
          </a:blip>
          <a:srcRect/>
          <a:stretch>
            <a:fillRect/>
          </a:stretch>
        </p:blipFill>
        <p:spPr>
          <a:xfrm>
            <a:off x="9517734" y="6514323"/>
            <a:ext cx="134265" cy="93182"/>
          </a:xfrm>
          <a:prstGeom prst="rect">
            <a:avLst/>
          </a:prstGeom>
          <a:noFill/>
        </p:spPr>
      </p:pic>
      <p:sp>
        <p:nvSpPr>
          <p:cNvPr id="404" name="Freeform 404"/>
          <p:cNvSpPr/>
          <p:nvPr/>
        </p:nvSpPr>
        <p:spPr>
          <a:xfrm>
            <a:off x="8074796" y="1428006"/>
            <a:ext cx="2617203" cy="1152004"/>
          </a:xfrm>
          <a:custGeom>
            <a:avLst/>
            <a:gdLst/>
            <a:ahLst/>
            <a:cxnLst/>
            <a:rect l="0" t="0" r="0" b="0"/>
            <a:pathLst>
              <a:path w="2617203" h="1152004">
                <a:moveTo>
                  <a:pt x="2617203" y="749"/>
                </a:moveTo>
                <a:lnTo>
                  <a:pt x="72009" y="0"/>
                </a:lnTo>
                <a:cubicBezTo>
                  <a:pt x="32233" y="0"/>
                  <a:pt x="0" y="32232"/>
                  <a:pt x="0" y="71996"/>
                </a:cubicBezTo>
                <a:lnTo>
                  <a:pt x="0" y="1079995"/>
                </a:lnTo>
                <a:cubicBezTo>
                  <a:pt x="0" y="1119758"/>
                  <a:pt x="32233" y="1152004"/>
                  <a:pt x="72009" y="1152004"/>
                </a:cubicBezTo>
                <a:lnTo>
                  <a:pt x="2617203" y="1152004"/>
                </a:lnTo>
                <a:close/>
                <a:moveTo>
                  <a:pt x="2617203" y="749"/>
                </a:moveTo>
              </a:path>
            </a:pathLst>
          </a:custGeom>
          <a:solidFill>
            <a:srgbClr val="005972">
              <a:alpha val="100000"/>
            </a:srgbClr>
          </a:solidFill>
          <a:ln w="4178">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05" name="Rectangle 405"/>
          <p:cNvSpPr/>
          <p:nvPr/>
        </p:nvSpPr>
        <p:spPr>
          <a:xfrm>
            <a:off x="706859" y="5407265"/>
            <a:ext cx="2082002" cy="426718"/>
          </a:xfrm>
          <a:prstGeom prst="rect">
            <a:avLst/>
          </a:prstGeom>
        </p:spPr>
        <p:txBody>
          <a:bodyPr wrap="none" lIns="0" tIns="0" rIns="0" bIns="0">
            <a:spAutoFit/>
          </a:bodyPr>
          <a:lstStyle/>
          <a:p>
            <a:pPr marL="0"/>
            <a:r>
              <a:rPr lang="en-US" sz="2800" b="0" i="0" spc="0" baseline="0" dirty="0">
                <a:solidFill>
                  <a:srgbClr val="FFFFFF"/>
                </a:solidFill>
                <a:latin typeface="Arial"/>
              </a:rPr>
              <a:t>COGITANDA</a:t>
            </a:r>
          </a:p>
        </p:txBody>
      </p:sp>
      <p:sp>
        <p:nvSpPr>
          <p:cNvPr id="406" name="Rectangle 406"/>
          <p:cNvSpPr/>
          <p:nvPr/>
        </p:nvSpPr>
        <p:spPr>
          <a:xfrm>
            <a:off x="2778210" y="5457038"/>
            <a:ext cx="114933" cy="168812"/>
          </a:xfrm>
          <a:prstGeom prst="rect">
            <a:avLst/>
          </a:prstGeom>
        </p:spPr>
        <p:txBody>
          <a:bodyPr wrap="none" lIns="0" tIns="0" rIns="0" bIns="0">
            <a:spAutoFit/>
          </a:bodyPr>
          <a:lstStyle/>
          <a:p>
            <a:pPr marL="0"/>
            <a:r>
              <a:rPr lang="en-US" sz="1107" b="0" i="0" spc="0" baseline="0" dirty="0">
                <a:solidFill>
                  <a:srgbClr val="FFFFFF"/>
                </a:solidFill>
                <a:latin typeface="Arial"/>
              </a:rPr>
              <a:t>®</a:t>
            </a:r>
          </a:p>
        </p:txBody>
      </p:sp>
      <p:sp>
        <p:nvSpPr>
          <p:cNvPr id="407" name="Rectangle 407"/>
          <p:cNvSpPr/>
          <p:nvPr/>
        </p:nvSpPr>
        <p:spPr>
          <a:xfrm>
            <a:off x="925010" y="5814368"/>
            <a:ext cx="1699183" cy="841256"/>
          </a:xfrm>
          <a:prstGeom prst="rect">
            <a:avLst/>
          </a:prstGeom>
        </p:spPr>
        <p:txBody>
          <a:bodyPr wrap="none" lIns="0" tIns="0" rIns="0" bIns="0">
            <a:spAutoFit/>
          </a:bodyPr>
          <a:lstStyle/>
          <a:p>
            <a:pPr algn="ctr"/>
            <a:r>
              <a:rPr lang="en-US" sz="2800" dirty="0">
                <a:solidFill>
                  <a:srgbClr val="FFFFFF"/>
                </a:solidFill>
                <a:latin typeface="Arial"/>
              </a:rPr>
              <a:t>Assurance</a:t>
            </a:r>
            <a:endParaRPr lang="en-US" sz="2800" b="0" i="0" spc="0" baseline="0" dirty="0">
              <a:solidFill>
                <a:srgbClr val="FFFFFF"/>
              </a:solidFill>
              <a:latin typeface="Arial"/>
            </a:endParaRPr>
          </a:p>
          <a:p>
            <a:pPr marL="0" algn="ctr">
              <a:lnSpc>
                <a:spcPts val="3150"/>
              </a:lnSpc>
            </a:pPr>
            <a:r>
              <a:rPr lang="en-US" sz="2800" dirty="0">
                <a:solidFill>
                  <a:srgbClr val="FFFFFF"/>
                </a:solidFill>
                <a:latin typeface="Arial"/>
              </a:rPr>
              <a:t>Cyber</a:t>
            </a:r>
            <a:endParaRPr lang="en-US" sz="2800" b="0" i="0" spc="0" baseline="0" dirty="0">
              <a:solidFill>
                <a:srgbClr val="FFFFFF"/>
              </a:solidFill>
              <a:latin typeface="Arial"/>
            </a:endParaRPr>
          </a:p>
        </p:txBody>
      </p:sp>
      <p:sp>
        <p:nvSpPr>
          <p:cNvPr id="408" name="Rectangle 408"/>
          <p:cNvSpPr/>
          <p:nvPr/>
        </p:nvSpPr>
        <p:spPr>
          <a:xfrm>
            <a:off x="3969000" y="2633111"/>
            <a:ext cx="1567737" cy="674544"/>
          </a:xfrm>
          <a:prstGeom prst="rect">
            <a:avLst/>
          </a:prstGeom>
        </p:spPr>
        <p:txBody>
          <a:bodyPr wrap="none" lIns="0" tIns="0" rIns="0" bIns="0">
            <a:spAutoFit/>
          </a:bodyPr>
          <a:lstStyle/>
          <a:p>
            <a:pPr marL="0"/>
            <a:r>
              <a:rPr lang="en-US" sz="2300" b="0" i="0" spc="0" baseline="0" dirty="0" err="1">
                <a:solidFill>
                  <a:srgbClr val="FFFFFF"/>
                </a:solidFill>
                <a:latin typeface="Gilroy Light"/>
              </a:rPr>
              <a:t>Pourquoi</a:t>
            </a:r>
            <a:r>
              <a:rPr lang="en-US" sz="2300" b="0" i="0" spc="137" baseline="0" dirty="0">
                <a:solidFill>
                  <a:srgbClr val="FFFFFF"/>
                </a:solidFill>
                <a:latin typeface="Gilroy Light"/>
              </a:rPr>
              <a:t> </a:t>
            </a:r>
          </a:p>
          <a:p>
            <a:pPr marL="0">
              <a:lnSpc>
                <a:spcPts val="2500"/>
              </a:lnSpc>
            </a:pPr>
            <a:r>
              <a:rPr lang="en-US" sz="2300" b="0" i="0" spc="0" baseline="0" dirty="0">
                <a:solidFill>
                  <a:srgbClr val="FFFFFF"/>
                </a:solidFill>
                <a:latin typeface="Gilroy Light"/>
              </a:rPr>
              <a:t>COGITANDA</a:t>
            </a:r>
            <a:r>
              <a:rPr lang="en-US" sz="2300" b="0" i="0" spc="0" baseline="30000" dirty="0">
                <a:solidFill>
                  <a:srgbClr val="FFFFFF"/>
                </a:solidFill>
                <a:latin typeface="Gilroy Light"/>
              </a:rPr>
              <a:t>®</a:t>
            </a:r>
          </a:p>
        </p:txBody>
      </p:sp>
      <p:sp>
        <p:nvSpPr>
          <p:cNvPr id="417" name="Rectangle 417"/>
          <p:cNvSpPr/>
          <p:nvPr/>
        </p:nvSpPr>
        <p:spPr>
          <a:xfrm>
            <a:off x="8236296" y="6771506"/>
            <a:ext cx="421327" cy="97376"/>
          </a:xfrm>
          <a:prstGeom prst="rect">
            <a:avLst/>
          </a:prstGeom>
        </p:spPr>
        <p:txBody>
          <a:bodyPr wrap="none" lIns="0" tIns="0" rIns="0" bIns="0">
            <a:spAutoFit/>
          </a:bodyPr>
          <a:lstStyle/>
          <a:p>
            <a:pPr marL="51613"/>
            <a:r>
              <a:rPr lang="en-US" sz="320" b="1" i="0" spc="0" baseline="0" dirty="0">
                <a:solidFill>
                  <a:srgbClr val="1D1E1C"/>
                </a:solidFill>
                <a:latin typeface="Arial"/>
                <a:hlinkClick r:id="" action="ppaction://noaction"/>
              </a:rPr>
              <a:t>wwwvema-eg.de</a:t>
            </a:r>
          </a:p>
          <a:p>
            <a:pPr marL="0">
              <a:lnSpc>
                <a:spcPts val="478"/>
              </a:lnSpc>
            </a:pPr>
            <a:r>
              <a:rPr lang="en-US" sz="320" b="0" i="0" spc="0" baseline="0" dirty="0">
                <a:solidFill>
                  <a:srgbClr val="1D1E1C"/>
                </a:solidFill>
                <a:latin typeface="Arial"/>
              </a:rPr>
              <a:t>VonMakernürMaker</a:t>
            </a:r>
          </a:p>
        </p:txBody>
      </p:sp>
      <p:sp>
        <p:nvSpPr>
          <p:cNvPr id="418" name="Rectangle 418"/>
          <p:cNvSpPr/>
          <p:nvPr/>
        </p:nvSpPr>
        <p:spPr>
          <a:xfrm>
            <a:off x="8089563" y="6297851"/>
            <a:ext cx="614277" cy="338173"/>
          </a:xfrm>
          <a:prstGeom prst="rect">
            <a:avLst/>
          </a:prstGeom>
        </p:spPr>
        <p:txBody>
          <a:bodyPr wrap="none" lIns="0" tIns="0" rIns="0" bIns="0">
            <a:spAutoFit/>
          </a:bodyPr>
          <a:lstStyle/>
          <a:p>
            <a:pPr marL="0"/>
            <a:r>
              <a:rPr lang="en-US" sz="760" b="1" i="0" spc="0" baseline="0" dirty="0">
                <a:solidFill>
                  <a:srgbClr val="A1853D"/>
                </a:solidFill>
                <a:latin typeface="Arial"/>
              </a:rPr>
              <a:t>ERSTER PLATZ</a:t>
            </a:r>
          </a:p>
          <a:p>
            <a:pPr marL="183946">
              <a:lnSpc>
                <a:spcPts val="1977"/>
              </a:lnSpc>
            </a:pPr>
            <a:r>
              <a:rPr lang="en-US" sz="1000" b="1" i="0" spc="0" baseline="0" dirty="0">
                <a:solidFill>
                  <a:srgbClr val="A1853D"/>
                </a:solidFill>
                <a:latin typeface="Arial"/>
              </a:rPr>
              <a:t>1,77</a:t>
            </a:r>
          </a:p>
        </p:txBody>
      </p:sp>
      <p:sp>
        <p:nvSpPr>
          <p:cNvPr id="419" name="Rectangle 419"/>
          <p:cNvSpPr/>
          <p:nvPr/>
        </p:nvSpPr>
        <p:spPr>
          <a:xfrm>
            <a:off x="8378369" y="5965113"/>
            <a:ext cx="137268" cy="53037"/>
          </a:xfrm>
          <a:prstGeom prst="rect">
            <a:avLst/>
          </a:prstGeom>
        </p:spPr>
        <p:txBody>
          <a:bodyPr wrap="none" lIns="0" tIns="0" rIns="0" bIns="0">
            <a:spAutoFit/>
          </a:bodyPr>
          <a:lstStyle/>
          <a:p>
            <a:pPr marL="0"/>
            <a:r>
              <a:rPr lang="en-US" sz="400" b="0" i="0" spc="0" baseline="0" dirty="0">
                <a:solidFill>
                  <a:srgbClr val="1D1E1C"/>
                </a:solidFill>
                <a:latin typeface="Arial"/>
              </a:rPr>
              <a:t> 2023</a:t>
            </a:r>
          </a:p>
        </p:txBody>
      </p:sp>
      <p:sp>
        <p:nvSpPr>
          <p:cNvPr id="420" name="Rectangle 420"/>
          <p:cNvSpPr/>
          <p:nvPr/>
        </p:nvSpPr>
        <p:spPr>
          <a:xfrm>
            <a:off x="8285371" y="6448663"/>
            <a:ext cx="323260" cy="42429"/>
          </a:xfrm>
          <a:prstGeom prst="rect">
            <a:avLst/>
          </a:prstGeom>
        </p:spPr>
        <p:txBody>
          <a:bodyPr wrap="none" lIns="0" tIns="0" rIns="0" bIns="0">
            <a:spAutoFit/>
          </a:bodyPr>
          <a:lstStyle/>
          <a:p>
            <a:pPr marL="0"/>
            <a:r>
              <a:rPr lang="en-US" sz="320" b="0" i="0" spc="0" baseline="0" dirty="0">
                <a:solidFill>
                  <a:srgbClr val="1D1E1C"/>
                </a:solidFill>
                <a:latin typeface="Arial"/>
              </a:rPr>
              <a:t>QUALITÄTSNOTE</a:t>
            </a:r>
          </a:p>
        </p:txBody>
      </p:sp>
      <p:sp>
        <p:nvSpPr>
          <p:cNvPr id="421" name="Rectangle 421"/>
          <p:cNvSpPr/>
          <p:nvPr/>
        </p:nvSpPr>
        <p:spPr>
          <a:xfrm>
            <a:off x="8099017" y="5872907"/>
            <a:ext cx="615564" cy="51543"/>
          </a:xfrm>
          <a:prstGeom prst="rect">
            <a:avLst/>
          </a:prstGeom>
        </p:spPr>
        <p:txBody>
          <a:bodyPr wrap="none" lIns="0" tIns="0" rIns="0" bIns="0">
            <a:spAutoFit/>
          </a:bodyPr>
          <a:lstStyle/>
          <a:p>
            <a:pPr marL="0"/>
            <a:r>
              <a:rPr lang="en-US" sz="449" b="1" i="0" spc="0" baseline="0" dirty="0">
                <a:solidFill>
                  <a:srgbClr val="010202"/>
                </a:solidFill>
                <a:latin typeface="Arial"/>
              </a:rPr>
              <a:t>VEMAMAKLERUMFRAGE</a:t>
            </a:r>
          </a:p>
        </p:txBody>
      </p:sp>
      <p:sp>
        <p:nvSpPr>
          <p:cNvPr id="422" name="Rectangle 422"/>
          <p:cNvSpPr/>
          <p:nvPr/>
        </p:nvSpPr>
        <p:spPr>
          <a:xfrm>
            <a:off x="8236136" y="6056690"/>
            <a:ext cx="422350" cy="117235"/>
          </a:xfrm>
          <a:prstGeom prst="rect">
            <a:avLst/>
          </a:prstGeom>
        </p:spPr>
        <p:txBody>
          <a:bodyPr wrap="none" lIns="0" tIns="0" rIns="0" bIns="0">
            <a:spAutoFit/>
          </a:bodyPr>
          <a:lstStyle/>
          <a:p>
            <a:pPr marL="0"/>
            <a:r>
              <a:rPr lang="en-US" sz="640" b="1" i="0" spc="0" baseline="0" dirty="0">
                <a:solidFill>
                  <a:srgbClr val="1D1E1C"/>
                </a:solidFill>
                <a:latin typeface="Arial"/>
              </a:rPr>
              <a:t>COGITANDA</a:t>
            </a:r>
          </a:p>
          <a:p>
            <a:pPr marL="32474">
              <a:lnSpc>
                <a:spcPts val="345"/>
              </a:lnSpc>
            </a:pPr>
            <a:r>
              <a:rPr lang="en-US" sz="334" b="0" i="0" spc="0" baseline="0" dirty="0">
                <a:solidFill>
                  <a:srgbClr val="1D1E1C"/>
                </a:solidFill>
                <a:latin typeface="Arial"/>
              </a:rPr>
              <a:t>Cyber-Verscherung</a:t>
            </a:r>
          </a:p>
        </p:txBody>
      </p:sp>
      <p:sp>
        <p:nvSpPr>
          <p:cNvPr id="423" name="Rectangle 423"/>
          <p:cNvSpPr/>
          <p:nvPr/>
        </p:nvSpPr>
        <p:spPr>
          <a:xfrm>
            <a:off x="8384400" y="1673233"/>
            <a:ext cx="1569340" cy="707886"/>
          </a:xfrm>
          <a:prstGeom prst="rect">
            <a:avLst/>
          </a:prstGeom>
        </p:spPr>
        <p:txBody>
          <a:bodyPr wrap="none" lIns="0" tIns="0" rIns="0" bIns="0">
            <a:spAutoFit/>
          </a:bodyPr>
          <a:lstStyle/>
          <a:p>
            <a:pPr marL="0"/>
            <a:r>
              <a:rPr lang="en-US" sz="2300" dirty="0" err="1">
                <a:solidFill>
                  <a:srgbClr val="FFFFFF"/>
                </a:solidFill>
                <a:latin typeface="Arial"/>
              </a:rPr>
              <a:t>Devenez</a:t>
            </a:r>
            <a:endParaRPr lang="en-US" sz="2300" dirty="0">
              <a:solidFill>
                <a:srgbClr val="FFFFFF"/>
              </a:solidFill>
              <a:latin typeface="Arial"/>
            </a:endParaRPr>
          </a:p>
          <a:p>
            <a:pPr marL="0"/>
            <a:r>
              <a:rPr lang="en-US" sz="2300" dirty="0" err="1">
                <a:solidFill>
                  <a:srgbClr val="FFFFFF"/>
                </a:solidFill>
                <a:latin typeface="Arial"/>
              </a:rPr>
              <a:t>partenaire</a:t>
            </a:r>
            <a:r>
              <a:rPr lang="en-US" sz="2300" dirty="0">
                <a:solidFill>
                  <a:srgbClr val="FFFFFF"/>
                </a:solidFill>
                <a:latin typeface="Arial"/>
              </a:rPr>
              <a:t> !</a:t>
            </a:r>
            <a:r>
              <a:rPr lang="en-US" sz="2300" b="0" i="0" spc="0" baseline="0" dirty="0">
                <a:solidFill>
                  <a:srgbClr val="FFFFFF"/>
                </a:solidFill>
                <a:latin typeface="Arial"/>
              </a:rPr>
              <a:t> </a:t>
            </a:r>
          </a:p>
        </p:txBody>
      </p:sp>
      <p:pic>
        <p:nvPicPr>
          <p:cNvPr id="2" name="Grafik 1" descr="Ein Bild, das Text, Schrift, Grafiken, Logo enthält.">
            <a:extLst>
              <a:ext uri="{FF2B5EF4-FFF2-40B4-BE49-F238E27FC236}">
                <a16:creationId xmlns:a16="http://schemas.microsoft.com/office/drawing/2014/main" id="{3918FADC-FC68-18C7-8D41-7C2788313E61}"/>
              </a:ext>
            </a:extLst>
          </p:cNvPr>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446028" y="193333"/>
            <a:ext cx="3082655" cy="586800"/>
          </a:xfrm>
          <a:prstGeom prst="rect">
            <a:avLst/>
          </a:prstGeom>
        </p:spPr>
      </p:pic>
      <p:sp>
        <p:nvSpPr>
          <p:cNvPr id="3" name="object 20">
            <a:extLst>
              <a:ext uri="{FF2B5EF4-FFF2-40B4-BE49-F238E27FC236}">
                <a16:creationId xmlns:a16="http://schemas.microsoft.com/office/drawing/2014/main" id="{50D64E41-3FD3-BB43-9178-CEFF4765F39F}"/>
              </a:ext>
            </a:extLst>
          </p:cNvPr>
          <p:cNvSpPr txBox="1"/>
          <p:nvPr/>
        </p:nvSpPr>
        <p:spPr>
          <a:xfrm>
            <a:off x="3909504" y="3718564"/>
            <a:ext cx="2731135" cy="3283912"/>
          </a:xfrm>
          <a:prstGeom prst="rect">
            <a:avLst/>
          </a:prstGeom>
        </p:spPr>
        <p:txBody>
          <a:bodyPr vert="horz" wrap="square" lIns="0" tIns="8890" rIns="0" bIns="0" rtlCol="0">
            <a:spAutoFit/>
          </a:bodyPr>
          <a:lstStyle/>
          <a:p>
            <a:pPr marL="38100" marR="30480" algn="just">
              <a:lnSpc>
                <a:spcPct val="102299"/>
              </a:lnSpc>
              <a:spcBef>
                <a:spcPts val="70"/>
              </a:spcBef>
            </a:pPr>
            <a:r>
              <a:rPr lang="fr-FR" sz="1100" b="0" dirty="0">
                <a:solidFill>
                  <a:srgbClr val="231F20"/>
                </a:solidFill>
                <a:latin typeface="Gilroy Light"/>
                <a:cs typeface="Gilroy Light"/>
              </a:rPr>
              <a:t>COGITANDA® est un groupe d'entreprises qui se concentre sur le traitement, la gestion et l'assurance des risques dans le monde numérique et hautement interconnecté d'aujourd'hui. Cela inclut les risques techniques au sens traditionnel, mais aussi les cyber-risques. L'entreprise adopte une approche globale comprenant la prévention des risques, les solutions d'assurance et la gestion des sinistres. Une couverture d'assurance sur mesure et équitable est un objectif clé pour les collaborateurs de COGITANDA®. L'équipe de COGITANDA® est composée d'experts issus de toutes les disciplines concernées ; des gestionnaires d'assurance aux spécialistes de l'informatique familiarisés avec les derniers développements techniques, en passant par l</a:t>
            </a:r>
            <a:r>
              <a:rPr lang="fr-FR" sz="1100" dirty="0">
                <a:solidFill>
                  <a:srgbClr val="231F20"/>
                </a:solidFill>
                <a:latin typeface="Gilroy Light"/>
              </a:rPr>
              <a:t>es gestionnaires de sinistres expérimentés.</a:t>
            </a:r>
            <a:endParaRPr sz="1100" dirty="0">
              <a:solidFill>
                <a:srgbClr val="231F20"/>
              </a:solidFill>
              <a:latin typeface="Gilroy Light"/>
            </a:endParaRPr>
          </a:p>
        </p:txBody>
      </p:sp>
      <p:sp>
        <p:nvSpPr>
          <p:cNvPr id="5" name="object 52">
            <a:extLst>
              <a:ext uri="{FF2B5EF4-FFF2-40B4-BE49-F238E27FC236}">
                <a16:creationId xmlns:a16="http://schemas.microsoft.com/office/drawing/2014/main" id="{2A577D86-5E87-355B-477C-2449C29D13E3}"/>
              </a:ext>
            </a:extLst>
          </p:cNvPr>
          <p:cNvSpPr txBox="1"/>
          <p:nvPr/>
        </p:nvSpPr>
        <p:spPr>
          <a:xfrm>
            <a:off x="7576562" y="2180492"/>
            <a:ext cx="169277" cy="4847486"/>
          </a:xfrm>
          <a:prstGeom prst="rect">
            <a:avLst/>
          </a:prstGeom>
        </p:spPr>
        <p:txBody>
          <a:bodyPr vert="vert270" wrap="square" lIns="0" tIns="8890" rIns="0" bIns="0" rtlCol="0">
            <a:spAutoFit/>
          </a:bodyPr>
          <a:lstStyle/>
          <a:p>
            <a:pPr marL="12700">
              <a:lnSpc>
                <a:spcPct val="100000"/>
              </a:lnSpc>
              <a:spcBef>
                <a:spcPts val="70"/>
              </a:spcBef>
            </a:pPr>
            <a:r>
              <a:rPr sz="1100" b="1" dirty="0">
                <a:solidFill>
                  <a:srgbClr val="231F20"/>
                </a:solidFill>
                <a:latin typeface="Gilroy Bold"/>
                <a:cs typeface="Gilroy Bold"/>
              </a:rPr>
              <a:t>COGITANDA</a:t>
            </a:r>
            <a:r>
              <a:rPr sz="975" b="1" baseline="29914" dirty="0">
                <a:solidFill>
                  <a:srgbClr val="231F20"/>
                </a:solidFill>
                <a:latin typeface="Gilroy Bold"/>
                <a:cs typeface="Gilroy Bold"/>
              </a:rPr>
              <a:t>®</a:t>
            </a:r>
            <a:r>
              <a:rPr sz="975" b="1" spc="600" baseline="29914" dirty="0">
                <a:solidFill>
                  <a:srgbClr val="231F20"/>
                </a:solidFill>
                <a:latin typeface="Gilroy Bold"/>
                <a:cs typeface="Gilroy Bold"/>
              </a:rPr>
              <a:t> </a:t>
            </a:r>
            <a:r>
              <a:rPr sz="1100" b="1" dirty="0">
                <a:solidFill>
                  <a:srgbClr val="231F20"/>
                </a:solidFill>
                <a:latin typeface="Gilroy Bold"/>
                <a:cs typeface="Gilroy Bold"/>
              </a:rPr>
              <a:t>–</a:t>
            </a:r>
            <a:r>
              <a:rPr sz="1100" b="1" spc="315" dirty="0">
                <a:solidFill>
                  <a:srgbClr val="231F20"/>
                </a:solidFill>
                <a:latin typeface="Gilroy Bold"/>
                <a:cs typeface="Gilroy Bold"/>
              </a:rPr>
              <a:t> </a:t>
            </a:r>
            <a:r>
              <a:rPr lang="de-DE" sz="1100" b="1" dirty="0">
                <a:solidFill>
                  <a:srgbClr val="231F20"/>
                </a:solidFill>
                <a:latin typeface="Gilroy Bold"/>
              </a:rPr>
              <a:t>V</a:t>
            </a:r>
            <a:r>
              <a:rPr lang="fr-FR" sz="1100" b="1" dirty="0" err="1">
                <a:solidFill>
                  <a:srgbClr val="231F20"/>
                </a:solidFill>
                <a:latin typeface="Gilroy Bold"/>
                <a:cs typeface="Gilroy Bold"/>
              </a:rPr>
              <a:t>ainqueur</a:t>
            </a:r>
            <a:r>
              <a:rPr lang="fr-FR" sz="1100" b="1" dirty="0">
                <a:solidFill>
                  <a:srgbClr val="231F20"/>
                </a:solidFill>
                <a:latin typeface="Gilroy Bold"/>
                <a:cs typeface="Gilroy Bold"/>
              </a:rPr>
              <a:t> de plusieurs tests sur l´assurances cyber en Allemagne</a:t>
            </a:r>
            <a:endParaRPr sz="1100" dirty="0">
              <a:latin typeface="Gilroy Bold"/>
              <a:cs typeface="Gilroy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Freeform 424"/>
          <p:cNvSpPr/>
          <p:nvPr/>
        </p:nvSpPr>
        <p:spPr>
          <a:xfrm>
            <a:off x="0" y="0"/>
            <a:ext cx="3600005" cy="7559992"/>
          </a:xfrm>
          <a:custGeom>
            <a:avLst/>
            <a:gdLst/>
            <a:ahLst/>
            <a:cxnLst/>
            <a:rect l="0" t="0" r="0" b="0"/>
            <a:pathLst>
              <a:path w="3600005" h="7559992">
                <a:moveTo>
                  <a:pt x="0" y="7559992"/>
                </a:moveTo>
                <a:lnTo>
                  <a:pt x="3600005" y="7559992"/>
                </a:lnTo>
                <a:lnTo>
                  <a:pt x="3600005" y="0"/>
                </a:lnTo>
                <a:lnTo>
                  <a:pt x="0" y="0"/>
                </a:lnTo>
                <a:lnTo>
                  <a:pt x="0" y="7559992"/>
                </a:lnTo>
                <a:close/>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448" name="Freeform 448">
            <a:hlinkClick r:id="rId2"/>
          </p:cNvPr>
          <p:cNvSpPr/>
          <p:nvPr/>
        </p:nvSpPr>
        <p:spPr>
          <a:xfrm>
            <a:off x="7470003" y="502470"/>
            <a:ext cx="2843999" cy="5498287"/>
          </a:xfrm>
          <a:custGeom>
            <a:avLst/>
            <a:gdLst/>
            <a:ahLst/>
            <a:cxnLst/>
            <a:rect l="0" t="0" r="0" b="0"/>
            <a:pathLst>
              <a:path w="2843999" h="5498287">
                <a:moveTo>
                  <a:pt x="71996" y="0"/>
                </a:moveTo>
                <a:cubicBezTo>
                  <a:pt x="32233" y="0"/>
                  <a:pt x="0" y="32232"/>
                  <a:pt x="0" y="71996"/>
                </a:cubicBezTo>
                <a:lnTo>
                  <a:pt x="0" y="5426278"/>
                </a:lnTo>
                <a:cubicBezTo>
                  <a:pt x="0" y="5466054"/>
                  <a:pt x="32233" y="5498287"/>
                  <a:pt x="71996" y="5498287"/>
                </a:cubicBezTo>
                <a:lnTo>
                  <a:pt x="2771990" y="5498287"/>
                </a:lnTo>
                <a:cubicBezTo>
                  <a:pt x="2811754" y="5498287"/>
                  <a:pt x="2843999" y="5466054"/>
                  <a:pt x="2843999" y="5426278"/>
                </a:cubicBezTo>
                <a:lnTo>
                  <a:pt x="2843999" y="71996"/>
                </a:lnTo>
                <a:cubicBezTo>
                  <a:pt x="2843999" y="32232"/>
                  <a:pt x="2811754" y="0"/>
                  <a:pt x="2771990" y="0"/>
                </a:cubicBezTo>
                <a:close/>
                <a:moveTo>
                  <a:pt x="71996" y="0"/>
                </a:moveTo>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49" name="Freeform 449"/>
          <p:cNvSpPr/>
          <p:nvPr/>
        </p:nvSpPr>
        <p:spPr>
          <a:xfrm>
            <a:off x="8788666" y="1925362"/>
            <a:ext cx="1140548" cy="1150061"/>
          </a:xfrm>
          <a:custGeom>
            <a:avLst/>
            <a:gdLst/>
            <a:ahLst/>
            <a:cxnLst/>
            <a:rect l="0" t="0" r="0" b="0"/>
            <a:pathLst>
              <a:path w="1140548" h="1150061">
                <a:moveTo>
                  <a:pt x="912279" y="0"/>
                </a:moveTo>
                <a:lnTo>
                  <a:pt x="997991" y="0"/>
                </a:lnTo>
                <a:cubicBezTo>
                  <a:pt x="1076731" y="0"/>
                  <a:pt x="1140548" y="63830"/>
                  <a:pt x="1140548" y="142570"/>
                </a:cubicBezTo>
                <a:lnTo>
                  <a:pt x="1140548" y="670369"/>
                </a:lnTo>
                <a:cubicBezTo>
                  <a:pt x="1140548" y="749109"/>
                  <a:pt x="1076731" y="812939"/>
                  <a:pt x="997991" y="812939"/>
                </a:cubicBezTo>
                <a:lnTo>
                  <a:pt x="902945" y="812939"/>
                </a:lnTo>
                <a:lnTo>
                  <a:pt x="902945" y="1087297"/>
                </a:lnTo>
                <a:cubicBezTo>
                  <a:pt x="902945" y="1128293"/>
                  <a:pt x="854494" y="1150061"/>
                  <a:pt x="823837" y="1122819"/>
                </a:cubicBezTo>
                <a:lnTo>
                  <a:pt x="475234" y="812939"/>
                </a:lnTo>
                <a:lnTo>
                  <a:pt x="142571" y="812939"/>
                </a:lnTo>
                <a:cubicBezTo>
                  <a:pt x="63831" y="812939"/>
                  <a:pt x="0" y="749109"/>
                  <a:pt x="0" y="670369"/>
                </a:cubicBezTo>
                <a:lnTo>
                  <a:pt x="0" y="524179"/>
                </a:ln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50" name="Freeform 450"/>
          <p:cNvSpPr/>
          <p:nvPr/>
        </p:nvSpPr>
        <p:spPr>
          <a:xfrm>
            <a:off x="7854778" y="1346083"/>
            <a:ext cx="1729168" cy="1371980"/>
          </a:xfrm>
          <a:custGeom>
            <a:avLst/>
            <a:gdLst/>
            <a:ahLst/>
            <a:cxnLst/>
            <a:rect l="0" t="0" r="0" b="0"/>
            <a:pathLst>
              <a:path w="1729168" h="1371980">
                <a:moveTo>
                  <a:pt x="0" y="142570"/>
                </a:moveTo>
                <a:lnTo>
                  <a:pt x="0" y="852893"/>
                </a:lnTo>
                <a:cubicBezTo>
                  <a:pt x="0" y="931633"/>
                  <a:pt x="63830" y="995463"/>
                  <a:pt x="142570" y="995463"/>
                </a:cubicBezTo>
                <a:lnTo>
                  <a:pt x="246608" y="995463"/>
                </a:lnTo>
                <a:lnTo>
                  <a:pt x="246608" y="1308442"/>
                </a:lnTo>
                <a:cubicBezTo>
                  <a:pt x="246608" y="1350771"/>
                  <a:pt x="297802" y="1371980"/>
                  <a:pt x="327736" y="1342046"/>
                </a:cubicBezTo>
                <a:lnTo>
                  <a:pt x="674319" y="995463"/>
                </a:lnTo>
                <a:lnTo>
                  <a:pt x="1604594" y="995463"/>
                </a:lnTo>
                <a:cubicBezTo>
                  <a:pt x="1683346" y="995463"/>
                  <a:pt x="1729168" y="931633"/>
                  <a:pt x="1729168" y="852893"/>
                </a:cubicBezTo>
                <a:lnTo>
                  <a:pt x="1720164" y="142570"/>
                </a:lnTo>
                <a:cubicBezTo>
                  <a:pt x="1720164" y="63831"/>
                  <a:pt x="1656346" y="0"/>
                  <a:pt x="1577594" y="0"/>
                </a:cubicBezTo>
                <a:lnTo>
                  <a:pt x="142570" y="0"/>
                </a:lnTo>
                <a:cubicBezTo>
                  <a:pt x="63830" y="0"/>
                  <a:pt x="0" y="63831"/>
                  <a:pt x="0" y="142570"/>
                </a:cubicBezTo>
                <a:close/>
                <a:moveTo>
                  <a:pt x="0" y="142570"/>
                </a:move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55" name="Rectangle 455"/>
          <p:cNvSpPr/>
          <p:nvPr/>
        </p:nvSpPr>
        <p:spPr>
          <a:xfrm>
            <a:off x="378058" y="5751835"/>
            <a:ext cx="33909" cy="152400"/>
          </a:xfrm>
          <a:prstGeom prst="rect">
            <a:avLst/>
          </a:prstGeom>
        </p:spPr>
        <p:txBody>
          <a:bodyPr wrap="none" lIns="0" tIns="0" rIns="0" bIns="0">
            <a:spAutoFit/>
          </a:bodyPr>
          <a:lstStyle/>
          <a:p>
            <a:pPr marL="0"/>
            <a:r>
              <a:rPr lang="en-US" sz="1000" b="0" i="0" spc="0" baseline="0" dirty="0">
                <a:solidFill>
                  <a:srgbClr val="FFFFFF"/>
                </a:solidFill>
                <a:latin typeface="Arial"/>
              </a:rPr>
              <a:t> </a:t>
            </a:r>
          </a:p>
        </p:txBody>
      </p:sp>
      <p:sp>
        <p:nvSpPr>
          <p:cNvPr id="463" name="Rectangle 463"/>
          <p:cNvSpPr/>
          <p:nvPr/>
        </p:nvSpPr>
        <p:spPr>
          <a:xfrm>
            <a:off x="378000" y="513340"/>
            <a:ext cx="2765181" cy="707886"/>
          </a:xfrm>
          <a:prstGeom prst="rect">
            <a:avLst/>
          </a:prstGeom>
        </p:spPr>
        <p:txBody>
          <a:bodyPr wrap="none" lIns="0" tIns="0" rIns="0" bIns="0">
            <a:spAutoFit/>
          </a:bodyPr>
          <a:lstStyle/>
          <a:p>
            <a:pPr marL="0"/>
            <a:r>
              <a:rPr lang="en-US" sz="2300" b="0" i="0" spc="0" baseline="0" dirty="0">
                <a:solidFill>
                  <a:srgbClr val="FFFFFF"/>
                </a:solidFill>
                <a:latin typeface="Arial"/>
              </a:rPr>
              <a:t>Assurance cyber tout</a:t>
            </a:r>
          </a:p>
          <a:p>
            <a:pPr marL="0"/>
            <a:r>
              <a:rPr lang="en-US" sz="2300" b="0" i="0" spc="0" baseline="0" dirty="0" err="1">
                <a:solidFill>
                  <a:srgbClr val="FFFFFF"/>
                </a:solidFill>
                <a:latin typeface="Arial"/>
              </a:rPr>
              <a:t>en</a:t>
            </a:r>
            <a:r>
              <a:rPr lang="en-US" sz="2300" b="0" i="0" spc="0" baseline="0" dirty="0">
                <a:solidFill>
                  <a:srgbClr val="FFFFFF"/>
                </a:solidFill>
                <a:latin typeface="Arial"/>
              </a:rPr>
              <a:t> un</a:t>
            </a:r>
            <a:r>
              <a:rPr lang="en-US" sz="2300" b="0" i="0" spc="138" baseline="0" dirty="0">
                <a:solidFill>
                  <a:srgbClr val="FFFFFF"/>
                </a:solidFill>
                <a:latin typeface="Arial"/>
              </a:rPr>
              <a:t> </a:t>
            </a:r>
          </a:p>
        </p:txBody>
      </p:sp>
      <p:sp>
        <p:nvSpPr>
          <p:cNvPr id="2" name="object 3">
            <a:extLst>
              <a:ext uri="{FF2B5EF4-FFF2-40B4-BE49-F238E27FC236}">
                <a16:creationId xmlns:a16="http://schemas.microsoft.com/office/drawing/2014/main" id="{94122E92-1A18-60E9-56F7-76AA8CA94B60}"/>
              </a:ext>
            </a:extLst>
          </p:cNvPr>
          <p:cNvSpPr txBox="1"/>
          <p:nvPr/>
        </p:nvSpPr>
        <p:spPr>
          <a:xfrm>
            <a:off x="317235" y="1408861"/>
            <a:ext cx="2886710" cy="365485"/>
          </a:xfrm>
          <a:prstGeom prst="rect">
            <a:avLst/>
          </a:prstGeom>
        </p:spPr>
        <p:txBody>
          <a:bodyPr vert="horz" wrap="square" lIns="0" tIns="31750" rIns="0" bIns="0" rtlCol="0">
            <a:spAutoFit/>
          </a:bodyPr>
          <a:lstStyle/>
          <a:p>
            <a:pPr marL="12700" marR="5080">
              <a:lnSpc>
                <a:spcPts val="1250"/>
              </a:lnSpc>
              <a:spcBef>
                <a:spcPts val="250"/>
              </a:spcBef>
            </a:pPr>
            <a:r>
              <a:rPr lang="fr-FR" sz="1150" b="1" spc="10" dirty="0">
                <a:solidFill>
                  <a:srgbClr val="FFFFFF"/>
                </a:solidFill>
                <a:latin typeface="Gilroy Bold"/>
                <a:cs typeface="Gilroy Bold"/>
              </a:rPr>
              <a:t>EN FAIT, LA CYBER-ASSURANCE, C'EST TRÈS SIMPLE </a:t>
            </a:r>
            <a:r>
              <a:rPr sz="1150" b="1" spc="-50" dirty="0">
                <a:solidFill>
                  <a:srgbClr val="FFFFFF"/>
                </a:solidFill>
                <a:latin typeface="Gilroy Bold"/>
                <a:cs typeface="Gilroy Bold"/>
              </a:rPr>
              <a:t>…</a:t>
            </a:r>
            <a:endParaRPr sz="1150" dirty="0">
              <a:latin typeface="Gilroy Bold"/>
              <a:cs typeface="Gilroy Bold"/>
            </a:endParaRPr>
          </a:p>
        </p:txBody>
      </p:sp>
      <p:sp>
        <p:nvSpPr>
          <p:cNvPr id="3" name="object 4">
            <a:extLst>
              <a:ext uri="{FF2B5EF4-FFF2-40B4-BE49-F238E27FC236}">
                <a16:creationId xmlns:a16="http://schemas.microsoft.com/office/drawing/2014/main" id="{CB575761-0F68-5A58-C616-B7CA754B2C57}"/>
              </a:ext>
            </a:extLst>
          </p:cNvPr>
          <p:cNvSpPr txBox="1"/>
          <p:nvPr/>
        </p:nvSpPr>
        <p:spPr>
          <a:xfrm>
            <a:off x="316800" y="2231391"/>
            <a:ext cx="2820670" cy="973343"/>
          </a:xfrm>
          <a:prstGeom prst="rect">
            <a:avLst/>
          </a:prstGeom>
        </p:spPr>
        <p:txBody>
          <a:bodyPr vert="horz" wrap="square" lIns="0" tIns="6350" rIns="0" bIns="0" rtlCol="0">
            <a:spAutoFit/>
          </a:bodyPr>
          <a:lstStyle/>
          <a:p>
            <a:pPr marL="12700" marR="5080" algn="just">
              <a:lnSpc>
                <a:spcPct val="104200"/>
              </a:lnSpc>
              <a:spcBef>
                <a:spcPts val="50"/>
              </a:spcBef>
            </a:pPr>
            <a:r>
              <a:rPr lang="fr-FR" sz="1000" b="0" dirty="0">
                <a:solidFill>
                  <a:srgbClr val="FFFFFF"/>
                </a:solidFill>
                <a:latin typeface="Gilroy Light"/>
                <a:cs typeface="Gilroy Light"/>
              </a:rPr>
              <a:t>Comprendre les cyber-risques et prendre les mesures appropriées est une première face de la médaille ; assurer les risques résiduels en est une autre.</a:t>
            </a:r>
          </a:p>
          <a:p>
            <a:pPr marL="12700" marR="5080" algn="just">
              <a:lnSpc>
                <a:spcPct val="104200"/>
              </a:lnSpc>
              <a:spcBef>
                <a:spcPts val="50"/>
              </a:spcBef>
            </a:pPr>
            <a:r>
              <a:rPr lang="fr-FR" sz="1000" b="0" dirty="0">
                <a:solidFill>
                  <a:srgbClr val="FFFFFF"/>
                </a:solidFill>
                <a:latin typeface="Gilroy Light"/>
                <a:cs typeface="Gilroy Light"/>
              </a:rPr>
              <a:t>La probabilité d'un incident cyber peut être réduite en prenant des mesures </a:t>
            </a:r>
            <a:r>
              <a:rPr lang="fr-FR" sz="1000" b="0" dirty="0" err="1">
                <a:solidFill>
                  <a:srgbClr val="FFFFFF"/>
                </a:solidFill>
                <a:latin typeface="Gilroy Light"/>
                <a:cs typeface="Gilroy Light"/>
              </a:rPr>
              <a:t>apdéquates</a:t>
            </a:r>
            <a:r>
              <a:rPr lang="fr-FR" sz="1000" b="0" dirty="0">
                <a:solidFill>
                  <a:srgbClr val="FFFFFF"/>
                </a:solidFill>
                <a:latin typeface="Gilroy Light"/>
                <a:cs typeface="Gilroy Light"/>
              </a:rPr>
              <a:t>, mais elle n’est jamais nulle.</a:t>
            </a:r>
          </a:p>
        </p:txBody>
      </p:sp>
      <p:sp>
        <p:nvSpPr>
          <p:cNvPr id="4" name="object 5">
            <a:extLst>
              <a:ext uri="{FF2B5EF4-FFF2-40B4-BE49-F238E27FC236}">
                <a16:creationId xmlns:a16="http://schemas.microsoft.com/office/drawing/2014/main" id="{15C9A0DD-0900-E8CA-AD0E-97DA3F8793AC}"/>
              </a:ext>
            </a:extLst>
          </p:cNvPr>
          <p:cNvSpPr txBox="1"/>
          <p:nvPr/>
        </p:nvSpPr>
        <p:spPr>
          <a:xfrm>
            <a:off x="316800" y="3460755"/>
            <a:ext cx="2867025" cy="1600695"/>
          </a:xfrm>
          <a:prstGeom prst="rect">
            <a:avLst/>
          </a:prstGeom>
        </p:spPr>
        <p:txBody>
          <a:bodyPr vert="horz" wrap="square" lIns="0" tIns="6350" rIns="0" bIns="0" rtlCol="0">
            <a:spAutoFit/>
          </a:bodyPr>
          <a:lstStyle/>
          <a:p>
            <a:pPr marL="12700" marR="5080" algn="just">
              <a:lnSpc>
                <a:spcPct val="104200"/>
              </a:lnSpc>
              <a:spcBef>
                <a:spcPts val="50"/>
              </a:spcBef>
            </a:pPr>
            <a:r>
              <a:rPr lang="fr-FR" sz="1000" b="0" dirty="0">
                <a:solidFill>
                  <a:srgbClr val="FFFFFF"/>
                </a:solidFill>
                <a:latin typeface="Gilroy Light"/>
                <a:cs typeface="Gilroy Light"/>
              </a:rPr>
              <a:t>Pour simplifier le processus de souscription d'une couverture du risque cyber, notre démarche de cotation ne contient que quelques questions sur le risque informatique, mais elles sont pertinentes. Nous nous assurons ainsi que les assurés prennent eux-mêmes un certain nombre de mesures préventives et disposent d'un "niveau de protection technique de base". La fréquence des incidents cyber graves augmente considérablement, et avec elle l'importance de l'assurance cyber.</a:t>
            </a:r>
          </a:p>
        </p:txBody>
      </p:sp>
      <p:sp>
        <p:nvSpPr>
          <p:cNvPr id="6" name="object 6">
            <a:extLst>
              <a:ext uri="{FF2B5EF4-FFF2-40B4-BE49-F238E27FC236}">
                <a16:creationId xmlns:a16="http://schemas.microsoft.com/office/drawing/2014/main" id="{27086E6D-C13B-A1E7-D0A6-343716940FAA}"/>
              </a:ext>
            </a:extLst>
          </p:cNvPr>
          <p:cNvSpPr txBox="1"/>
          <p:nvPr/>
        </p:nvSpPr>
        <p:spPr>
          <a:xfrm>
            <a:off x="316800" y="5238000"/>
            <a:ext cx="2910205" cy="812800"/>
          </a:xfrm>
          <a:prstGeom prst="rect">
            <a:avLst/>
          </a:prstGeom>
        </p:spPr>
        <p:txBody>
          <a:bodyPr vert="horz" wrap="square" lIns="0" tIns="6350" rIns="0" bIns="0" rtlCol="0">
            <a:spAutoFit/>
          </a:bodyPr>
          <a:lstStyle/>
          <a:p>
            <a:pPr marL="38100" marR="30480" indent="-635" algn="just">
              <a:lnSpc>
                <a:spcPct val="104200"/>
              </a:lnSpc>
              <a:spcBef>
                <a:spcPts val="50"/>
              </a:spcBef>
            </a:pPr>
            <a:r>
              <a:rPr lang="fr-FR" sz="1000" b="0" dirty="0">
                <a:solidFill>
                  <a:srgbClr val="FFFFFF"/>
                </a:solidFill>
                <a:latin typeface="Gilroy Light"/>
                <a:cs typeface="Gilroy Light"/>
              </a:rPr>
              <a:t>Chez COGITANDA®, nous nous concentrons exclusivement sur les risques cyber depuis des années. Profitez de cette riche expérience pour offrir à vos clients la meilleure protection possible contre ce risque qui menace leur existence.</a:t>
            </a:r>
            <a:endParaRPr sz="1000" dirty="0">
              <a:latin typeface="Gilroy Light"/>
              <a:cs typeface="Gilroy Light"/>
            </a:endParaRPr>
          </a:p>
        </p:txBody>
      </p:sp>
      <p:sp>
        <p:nvSpPr>
          <p:cNvPr id="7" name="object 7">
            <a:extLst>
              <a:ext uri="{FF2B5EF4-FFF2-40B4-BE49-F238E27FC236}">
                <a16:creationId xmlns:a16="http://schemas.microsoft.com/office/drawing/2014/main" id="{46704D39-63D1-2C23-6635-E4579DE3CCC7}"/>
              </a:ext>
            </a:extLst>
          </p:cNvPr>
          <p:cNvSpPr txBox="1"/>
          <p:nvPr/>
        </p:nvSpPr>
        <p:spPr>
          <a:xfrm>
            <a:off x="316800" y="6300000"/>
            <a:ext cx="2832100" cy="640432"/>
          </a:xfrm>
          <a:prstGeom prst="rect">
            <a:avLst/>
          </a:prstGeom>
        </p:spPr>
        <p:txBody>
          <a:bodyPr vert="horz" wrap="square" lIns="0" tIns="6350" rIns="0" bIns="0" rtlCol="0">
            <a:spAutoFit/>
          </a:bodyPr>
          <a:lstStyle/>
          <a:p>
            <a:pPr marL="38100" marR="30480" algn="just">
              <a:lnSpc>
                <a:spcPct val="104200"/>
              </a:lnSpc>
              <a:spcBef>
                <a:spcPts val="50"/>
              </a:spcBef>
            </a:pPr>
            <a:r>
              <a:rPr lang="fr-FR" sz="1000" b="1" spc="10" dirty="0">
                <a:solidFill>
                  <a:srgbClr val="FFFFFF"/>
                </a:solidFill>
                <a:latin typeface="Gilroy Bold"/>
                <a:cs typeface="Gilroy Bold"/>
              </a:rPr>
              <a:t>Vous êtes courtier d'assurance, saisissez l'opportunité d'élargir votre portefeuille avec l'assurance COGITANDA® Cyber Pro+ PME sur un marché en pleine expansion.</a:t>
            </a:r>
            <a:endParaRPr sz="1000" dirty="0">
              <a:latin typeface="Gilroy Bold"/>
              <a:cs typeface="Gilroy Bold"/>
            </a:endParaRPr>
          </a:p>
        </p:txBody>
      </p:sp>
      <p:sp>
        <p:nvSpPr>
          <p:cNvPr id="9" name="object 2">
            <a:extLst>
              <a:ext uri="{FF2B5EF4-FFF2-40B4-BE49-F238E27FC236}">
                <a16:creationId xmlns:a16="http://schemas.microsoft.com/office/drawing/2014/main" id="{6928A441-B8B9-092F-9E59-96A30283B014}"/>
              </a:ext>
            </a:extLst>
          </p:cNvPr>
          <p:cNvSpPr txBox="1"/>
          <p:nvPr/>
        </p:nvSpPr>
        <p:spPr>
          <a:xfrm>
            <a:off x="4140000" y="755655"/>
            <a:ext cx="2784475" cy="1482457"/>
          </a:xfrm>
          <a:prstGeom prst="rect">
            <a:avLst/>
          </a:prstGeom>
        </p:spPr>
        <p:txBody>
          <a:bodyPr vert="horz" wrap="square" lIns="0" tIns="12700" rIns="0" bIns="0" rtlCol="0">
            <a:spAutoFit/>
          </a:bodyPr>
          <a:lstStyle/>
          <a:p>
            <a:pPr marL="38100">
              <a:lnSpc>
                <a:spcPts val="2630"/>
              </a:lnSpc>
            </a:pPr>
            <a:r>
              <a:rPr lang="de-DE" sz="2300" b="0" dirty="0">
                <a:solidFill>
                  <a:srgbClr val="005D75"/>
                </a:solidFill>
                <a:latin typeface="Gilroy Light"/>
                <a:cs typeface="Gilroy Light"/>
              </a:rPr>
              <a:t>COGITANDA® -</a:t>
            </a:r>
          </a:p>
          <a:p>
            <a:pPr marL="38100">
              <a:lnSpc>
                <a:spcPts val="2630"/>
              </a:lnSpc>
            </a:pPr>
            <a:r>
              <a:rPr lang="de-DE" sz="2300" b="0" dirty="0">
                <a:solidFill>
                  <a:srgbClr val="005D75"/>
                </a:solidFill>
                <a:latin typeface="Gilroy Light"/>
                <a:cs typeface="Gilroy Light"/>
              </a:rPr>
              <a:t>Assurance </a:t>
            </a:r>
            <a:r>
              <a:rPr lang="de-DE" sz="2300" b="0" dirty="0" err="1">
                <a:solidFill>
                  <a:srgbClr val="005D75"/>
                </a:solidFill>
                <a:latin typeface="Gilroy Light"/>
                <a:cs typeface="Gilroy Light"/>
              </a:rPr>
              <a:t>cyber</a:t>
            </a:r>
            <a:endParaRPr lang="de-DE" sz="2300" b="0" dirty="0">
              <a:solidFill>
                <a:srgbClr val="005D75"/>
              </a:solidFill>
              <a:latin typeface="Gilroy Light"/>
              <a:cs typeface="Gilroy Light"/>
            </a:endParaRPr>
          </a:p>
          <a:p>
            <a:pPr marL="38100">
              <a:lnSpc>
                <a:spcPct val="100000"/>
              </a:lnSpc>
              <a:spcBef>
                <a:spcPts val="2290"/>
              </a:spcBef>
            </a:pPr>
            <a:r>
              <a:rPr lang="fr-FR" sz="1100" dirty="0">
                <a:solidFill>
                  <a:srgbClr val="231F20"/>
                </a:solidFill>
                <a:latin typeface="Gilroy Light"/>
              </a:rPr>
              <a:t>COGITANDA® propose une assurance cyber très modulaire composée de 5 groupes de couverture complets et détaillés.</a:t>
            </a:r>
            <a:endParaRPr sz="1100" dirty="0">
              <a:solidFill>
                <a:srgbClr val="231F20"/>
              </a:solidFill>
              <a:latin typeface="Gilroy Light"/>
            </a:endParaRPr>
          </a:p>
        </p:txBody>
      </p:sp>
      <p:sp>
        <p:nvSpPr>
          <p:cNvPr id="10" name="object 8">
            <a:extLst>
              <a:ext uri="{FF2B5EF4-FFF2-40B4-BE49-F238E27FC236}">
                <a16:creationId xmlns:a16="http://schemas.microsoft.com/office/drawing/2014/main" id="{CC64D8E7-1306-6FB2-E74A-51269270A96B}"/>
              </a:ext>
            </a:extLst>
          </p:cNvPr>
          <p:cNvSpPr txBox="1"/>
          <p:nvPr/>
        </p:nvSpPr>
        <p:spPr>
          <a:xfrm>
            <a:off x="4140000" y="2508255"/>
            <a:ext cx="2820691" cy="1249060"/>
          </a:xfrm>
          <a:prstGeom prst="rect">
            <a:avLst/>
          </a:prstGeom>
        </p:spPr>
        <p:txBody>
          <a:bodyPr vert="horz" wrap="square" lIns="0" tIns="12700" rIns="0" bIns="0" rtlCol="0">
            <a:spAutoFit/>
          </a:bodyPr>
          <a:lstStyle/>
          <a:p>
            <a:pPr marL="120014" indent="-107314">
              <a:lnSpc>
                <a:spcPct val="100000"/>
              </a:lnSpc>
              <a:spcBef>
                <a:spcPts val="100"/>
              </a:spcBef>
              <a:buChar char="•"/>
              <a:tabLst>
                <a:tab pos="120014" algn="l"/>
              </a:tabLst>
            </a:pPr>
            <a:r>
              <a:rPr lang="fr-FR" sz="1100" dirty="0">
                <a:solidFill>
                  <a:srgbClr val="231F20"/>
                </a:solidFill>
                <a:latin typeface="Gilroy Light"/>
              </a:rPr>
              <a:t>Atteinte à la réputation et à l'identité</a:t>
            </a:r>
          </a:p>
          <a:p>
            <a:pPr marL="120014" indent="-107314">
              <a:lnSpc>
                <a:spcPct val="100000"/>
              </a:lnSpc>
              <a:spcBef>
                <a:spcPts val="100"/>
              </a:spcBef>
              <a:buChar char="•"/>
              <a:tabLst>
                <a:tab pos="120014" algn="l"/>
              </a:tabLst>
            </a:pPr>
            <a:r>
              <a:rPr lang="fr-FR" sz="1100" dirty="0">
                <a:solidFill>
                  <a:srgbClr val="231F20"/>
                </a:solidFill>
                <a:latin typeface="Gilroy Light"/>
              </a:rPr>
              <a:t>Atteinte aux moyens de paiement et aux comptes</a:t>
            </a:r>
          </a:p>
          <a:p>
            <a:pPr marL="120014" indent="-107314">
              <a:lnSpc>
                <a:spcPct val="100000"/>
              </a:lnSpc>
              <a:spcBef>
                <a:spcPts val="100"/>
              </a:spcBef>
              <a:buChar char="•"/>
              <a:tabLst>
                <a:tab pos="120014" algn="l"/>
              </a:tabLst>
            </a:pPr>
            <a:r>
              <a:rPr lang="de-DE" sz="1100" dirty="0" err="1">
                <a:solidFill>
                  <a:srgbClr val="231F20"/>
                </a:solidFill>
                <a:latin typeface="Gilroy Light"/>
              </a:rPr>
              <a:t>Atteinte</a:t>
            </a:r>
            <a:r>
              <a:rPr lang="de-DE" sz="1100" dirty="0">
                <a:solidFill>
                  <a:srgbClr val="231F20"/>
                </a:solidFill>
                <a:latin typeface="Gilroy Light"/>
              </a:rPr>
              <a:t> </a:t>
            </a:r>
            <a:r>
              <a:rPr lang="de-DE" sz="1100" dirty="0" err="1">
                <a:solidFill>
                  <a:srgbClr val="231F20"/>
                </a:solidFill>
                <a:latin typeface="Gilroy Light"/>
              </a:rPr>
              <a:t>aux</a:t>
            </a:r>
            <a:r>
              <a:rPr lang="de-DE" sz="1100" dirty="0">
                <a:solidFill>
                  <a:srgbClr val="231F20"/>
                </a:solidFill>
                <a:latin typeface="Gilroy Light"/>
              </a:rPr>
              <a:t> </a:t>
            </a:r>
            <a:r>
              <a:rPr lang="de-DE" sz="1100" dirty="0" err="1">
                <a:solidFill>
                  <a:srgbClr val="231F20"/>
                </a:solidFill>
                <a:latin typeface="Gilroy Light"/>
              </a:rPr>
              <a:t>données</a:t>
            </a:r>
            <a:endParaRPr lang="de-DE" sz="1100" dirty="0">
              <a:solidFill>
                <a:srgbClr val="231F20"/>
              </a:solidFill>
              <a:latin typeface="Gilroy Light"/>
            </a:endParaRPr>
          </a:p>
          <a:p>
            <a:pPr marL="120014" indent="-107314">
              <a:lnSpc>
                <a:spcPct val="100000"/>
              </a:lnSpc>
              <a:spcBef>
                <a:spcPts val="100"/>
              </a:spcBef>
              <a:buChar char="•"/>
              <a:tabLst>
                <a:tab pos="120014" algn="l"/>
              </a:tabLst>
            </a:pPr>
            <a:r>
              <a:rPr lang="de-DE" sz="1100" dirty="0" err="1">
                <a:solidFill>
                  <a:srgbClr val="231F20"/>
                </a:solidFill>
                <a:latin typeface="Gilroy Light"/>
              </a:rPr>
              <a:t>Perte</a:t>
            </a:r>
            <a:r>
              <a:rPr lang="de-DE" sz="1100" dirty="0">
                <a:solidFill>
                  <a:srgbClr val="231F20"/>
                </a:solidFill>
                <a:latin typeface="Gilroy Light"/>
              </a:rPr>
              <a:t> </a:t>
            </a:r>
            <a:r>
              <a:rPr lang="de-DE" sz="1100" dirty="0" err="1">
                <a:solidFill>
                  <a:srgbClr val="231F20"/>
                </a:solidFill>
                <a:latin typeface="Gilroy Light"/>
              </a:rPr>
              <a:t>d'exploitation</a:t>
            </a:r>
            <a:endParaRPr lang="de-DE" sz="1100" dirty="0">
              <a:solidFill>
                <a:srgbClr val="231F20"/>
              </a:solidFill>
              <a:latin typeface="Gilroy Light"/>
            </a:endParaRPr>
          </a:p>
          <a:p>
            <a:pPr marL="120014" indent="-107314">
              <a:lnSpc>
                <a:spcPct val="100000"/>
              </a:lnSpc>
              <a:spcBef>
                <a:spcPts val="50"/>
              </a:spcBef>
              <a:buChar char="•"/>
              <a:tabLst>
                <a:tab pos="120014" algn="l"/>
              </a:tabLst>
            </a:pPr>
            <a:r>
              <a:rPr lang="fr-FR" sz="1100" dirty="0">
                <a:solidFill>
                  <a:srgbClr val="231F20"/>
                </a:solidFill>
                <a:latin typeface="Gilroy Light"/>
              </a:rPr>
              <a:t>Responsabilité civile et incidents liés à la protection des données</a:t>
            </a:r>
            <a:endParaRPr sz="1100" dirty="0">
              <a:solidFill>
                <a:srgbClr val="231F20"/>
              </a:solidFill>
              <a:latin typeface="Gilroy Light"/>
            </a:endParaRPr>
          </a:p>
        </p:txBody>
      </p:sp>
      <p:sp>
        <p:nvSpPr>
          <p:cNvPr id="12" name="object 9">
            <a:extLst>
              <a:ext uri="{FF2B5EF4-FFF2-40B4-BE49-F238E27FC236}">
                <a16:creationId xmlns:a16="http://schemas.microsoft.com/office/drawing/2014/main" id="{75F726F8-198C-1966-555E-99D85FFDCA7C}"/>
              </a:ext>
            </a:extLst>
          </p:cNvPr>
          <p:cNvSpPr txBox="1"/>
          <p:nvPr/>
        </p:nvSpPr>
        <p:spPr>
          <a:xfrm>
            <a:off x="4140000" y="4048125"/>
            <a:ext cx="2847975" cy="2288640"/>
          </a:xfrm>
          <a:prstGeom prst="rect">
            <a:avLst/>
          </a:prstGeom>
        </p:spPr>
        <p:txBody>
          <a:bodyPr vert="horz" wrap="square" lIns="0" tIns="6350" rIns="0" bIns="0" rtlCol="0">
            <a:spAutoFit/>
          </a:bodyPr>
          <a:lstStyle/>
          <a:p>
            <a:pPr marL="38100" marR="30480" algn="just">
              <a:lnSpc>
                <a:spcPct val="104200"/>
              </a:lnSpc>
              <a:spcBef>
                <a:spcPts val="50"/>
              </a:spcBef>
            </a:pPr>
            <a:r>
              <a:rPr lang="fr-FR" sz="1100" dirty="0">
                <a:solidFill>
                  <a:srgbClr val="231F20"/>
                </a:solidFill>
                <a:latin typeface="Gilroy Light"/>
              </a:rPr>
              <a:t>Ces 5 groupes de couvertures peuvent être adaptés individuellement aux besoins de l'assuré dans le configurateur de couverture COGITANDA®. En plus d'un grand nombre de limites et de franchises sélectionnables, les limites et les franchises peuvent également être définies individuellement pour chaque élément de couverture, ou les couvertures peuvent être sélectionnées ou désélectionnées. En tant que spécialiste, vous pouvez ainsi personnaliser la couverture d'assurance cyber de votre client et veiller à ce que la prime ne corresponde qu’à ce qui est réellement nécessaire.</a:t>
            </a:r>
            <a:endParaRPr sz="1100" dirty="0">
              <a:solidFill>
                <a:srgbClr val="231F20"/>
              </a:solidFill>
              <a:latin typeface="Gilroy Light"/>
            </a:endParaRPr>
          </a:p>
        </p:txBody>
      </p:sp>
      <p:pic>
        <p:nvPicPr>
          <p:cNvPr id="13" name="Grafik 12">
            <a:extLst>
              <a:ext uri="{FF2B5EF4-FFF2-40B4-BE49-F238E27FC236}">
                <a16:creationId xmlns:a16="http://schemas.microsoft.com/office/drawing/2014/main" id="{49F7033E-7DEF-5492-13D4-32FE8B7759FC}"/>
              </a:ext>
            </a:extLst>
          </p:cNvPr>
          <p:cNvPicPr>
            <a:picLocks noChangeAspect="1"/>
          </p:cNvPicPr>
          <p:nvPr/>
        </p:nvPicPr>
        <p:blipFill>
          <a:blip r:embed="rId3"/>
          <a:stretch>
            <a:fillRect/>
          </a:stretch>
        </p:blipFill>
        <p:spPr>
          <a:xfrm>
            <a:off x="7535852" y="6379215"/>
            <a:ext cx="2839161" cy="586800"/>
          </a:xfrm>
          <a:prstGeom prst="rect">
            <a:avLst/>
          </a:prstGeom>
        </p:spPr>
      </p:pic>
      <p:sp>
        <p:nvSpPr>
          <p:cNvPr id="16" name="object 50">
            <a:extLst>
              <a:ext uri="{FF2B5EF4-FFF2-40B4-BE49-F238E27FC236}">
                <a16:creationId xmlns:a16="http://schemas.microsoft.com/office/drawing/2014/main" id="{B3559DA8-3356-7549-A1D0-35AE0A0A02D1}"/>
              </a:ext>
            </a:extLst>
          </p:cNvPr>
          <p:cNvSpPr txBox="1"/>
          <p:nvPr/>
        </p:nvSpPr>
        <p:spPr>
          <a:xfrm>
            <a:off x="7740000" y="4500000"/>
            <a:ext cx="2388235" cy="1158522"/>
          </a:xfrm>
          <a:prstGeom prst="rect">
            <a:avLst/>
          </a:prstGeom>
        </p:spPr>
        <p:txBody>
          <a:bodyPr vert="horz" wrap="square" lIns="0" tIns="12700" rIns="0" bIns="0" rtlCol="0">
            <a:spAutoFit/>
          </a:bodyPr>
          <a:lstStyle/>
          <a:p>
            <a:pPr marL="12700" marR="292735" algn="l">
              <a:lnSpc>
                <a:spcPct val="100000"/>
              </a:lnSpc>
              <a:spcBef>
                <a:spcPts val="100"/>
              </a:spcBef>
            </a:pPr>
            <a:r>
              <a:rPr lang="fr-FR" sz="950" b="1" dirty="0">
                <a:solidFill>
                  <a:srgbClr val="FFFFFF"/>
                </a:solidFill>
                <a:latin typeface="Gilroy Light"/>
                <a:cs typeface="Gilroy Light"/>
              </a:rPr>
              <a:t>COGITANDA</a:t>
            </a:r>
            <a:r>
              <a:rPr lang="fr-FR" sz="950" b="1" spc="165" dirty="0">
                <a:solidFill>
                  <a:srgbClr val="FFFFFF"/>
                </a:solidFill>
                <a:latin typeface="Gilroy Light"/>
                <a:cs typeface="Gilroy Light"/>
              </a:rPr>
              <a:t> </a:t>
            </a:r>
            <a:r>
              <a:rPr lang="fr-FR" sz="950" b="1" dirty="0">
                <a:solidFill>
                  <a:srgbClr val="FFFFFF"/>
                </a:solidFill>
                <a:latin typeface="Gilroy Light"/>
              </a:rPr>
              <a:t>France SAS</a:t>
            </a:r>
          </a:p>
          <a:p>
            <a:pPr marL="12700" marR="292735">
              <a:lnSpc>
                <a:spcPct val="100000"/>
              </a:lnSpc>
              <a:spcBef>
                <a:spcPts val="100"/>
              </a:spcBef>
            </a:pPr>
            <a:r>
              <a:rPr lang="fr-FR" sz="950" dirty="0">
                <a:solidFill>
                  <a:srgbClr val="FFFFFF"/>
                </a:solidFill>
                <a:latin typeface="Gilroy Light"/>
                <a:cs typeface="Gilroy Light"/>
              </a:rPr>
              <a:t>63 rue La Boétie</a:t>
            </a:r>
          </a:p>
          <a:p>
            <a:pPr marL="12700" marR="292735">
              <a:lnSpc>
                <a:spcPct val="100000"/>
              </a:lnSpc>
              <a:spcBef>
                <a:spcPts val="100"/>
              </a:spcBef>
            </a:pPr>
            <a:r>
              <a:rPr lang="fr-FR" sz="950" dirty="0">
                <a:solidFill>
                  <a:srgbClr val="FFFFFF"/>
                </a:solidFill>
                <a:latin typeface="Gilroy Light"/>
                <a:cs typeface="Gilroy Light"/>
              </a:rPr>
              <a:t>75008 Paris </a:t>
            </a:r>
          </a:p>
          <a:p>
            <a:pPr marL="12700" marR="5080">
              <a:lnSpc>
                <a:spcPct val="105300"/>
              </a:lnSpc>
              <a:spcBef>
                <a:spcPts val="505"/>
              </a:spcBef>
            </a:pPr>
            <a:r>
              <a:rPr lang="fr-FR" sz="950" dirty="0">
                <a:solidFill>
                  <a:srgbClr val="FFFFFF"/>
                </a:solidFill>
                <a:latin typeface="Gilroy Light"/>
                <a:cs typeface="Gilroy Light"/>
              </a:rPr>
              <a:t>E-Mail:</a:t>
            </a:r>
            <a:r>
              <a:rPr lang="fr-FR" sz="950" spc="220" dirty="0">
                <a:solidFill>
                  <a:srgbClr val="FFFFFF"/>
                </a:solidFill>
                <a:latin typeface="Gilroy Light"/>
                <a:cs typeface="Gilroy Light"/>
              </a:rPr>
              <a:t> </a:t>
            </a:r>
            <a:r>
              <a:rPr lang="fr-FR" sz="950" u="sng" spc="-10" dirty="0">
                <a:solidFill>
                  <a:srgbClr val="FFFFFF"/>
                </a:solidFill>
                <a:latin typeface="Gilroy Light"/>
              </a:rPr>
              <a:t>partenaires-FR</a:t>
            </a:r>
            <a:r>
              <a:rPr lang="fr-FR" sz="950" u="sng" spc="-10" dirty="0">
                <a:solidFill>
                  <a:srgbClr val="FFFFFF"/>
                </a:solidFill>
                <a:latin typeface="Gilroy Light"/>
                <a:hlinkClick r:id="rId4">
                  <a:extLst>
                    <a:ext uri="{A12FA001-AC4F-418D-AE19-62706E023703}">
                      <ahyp:hlinkClr xmlns:ahyp="http://schemas.microsoft.com/office/drawing/2018/hyperlinkcolor" val="tx"/>
                    </a:ext>
                  </a:extLst>
                </a:hlinkClick>
              </a:rPr>
              <a:t>@cogitanda.com</a:t>
            </a:r>
            <a:r>
              <a:rPr lang="fr-FR" sz="950" u="sng" spc="-10" dirty="0">
                <a:solidFill>
                  <a:srgbClr val="FFFFFF"/>
                </a:solidFill>
                <a:latin typeface="Gilroy Light"/>
              </a:rPr>
              <a:t> </a:t>
            </a:r>
          </a:p>
          <a:p>
            <a:pPr marL="12700" marR="292735">
              <a:lnSpc>
                <a:spcPct val="100000"/>
              </a:lnSpc>
              <a:spcBef>
                <a:spcPts val="600"/>
              </a:spcBef>
            </a:pPr>
            <a:r>
              <a:rPr lang="fr-FR" sz="950" dirty="0">
                <a:solidFill>
                  <a:srgbClr val="FFFFFF"/>
                </a:solidFill>
                <a:latin typeface="Gilroy Light"/>
                <a:cs typeface="Gilroy Light"/>
              </a:rPr>
              <a:t>Téléphone : +33 1 86 65 45 25</a:t>
            </a:r>
          </a:p>
          <a:p>
            <a:pPr marL="12700">
              <a:lnSpc>
                <a:spcPct val="100000"/>
              </a:lnSpc>
              <a:spcBef>
                <a:spcPts val="595"/>
              </a:spcBef>
            </a:pPr>
            <a:r>
              <a:rPr lang="fr-FR" sz="1050" b="1" spc="-10" dirty="0">
                <a:solidFill>
                  <a:srgbClr val="FFFFFF"/>
                </a:solidFill>
                <a:latin typeface="Gilroy Bold"/>
                <a:cs typeface="Gilroy Bold"/>
              </a:rPr>
              <a:t>www.cogitanda.com</a:t>
            </a:r>
            <a:endParaRPr lang="fr-FR" sz="1050" dirty="0">
              <a:latin typeface="Gilroy Bold"/>
              <a:cs typeface="Gilroy Bold"/>
            </a:endParaRPr>
          </a:p>
        </p:txBody>
      </p:sp>
      <p:sp>
        <p:nvSpPr>
          <p:cNvPr id="5" name="object 51">
            <a:extLst>
              <a:ext uri="{FF2B5EF4-FFF2-40B4-BE49-F238E27FC236}">
                <a16:creationId xmlns:a16="http://schemas.microsoft.com/office/drawing/2014/main" id="{392B280D-9276-73D7-615D-A22C499183A2}"/>
              </a:ext>
            </a:extLst>
          </p:cNvPr>
          <p:cNvSpPr txBox="1"/>
          <p:nvPr/>
        </p:nvSpPr>
        <p:spPr>
          <a:xfrm>
            <a:off x="7950976" y="1496883"/>
            <a:ext cx="1632970" cy="713016"/>
          </a:xfrm>
          <a:prstGeom prst="rect">
            <a:avLst/>
          </a:prstGeom>
        </p:spPr>
        <p:txBody>
          <a:bodyPr vert="horz" wrap="square" lIns="0" tIns="20320" rIns="0" bIns="0" rtlCol="0">
            <a:spAutoFit/>
          </a:bodyPr>
          <a:lstStyle>
            <a:defPPr>
              <a:defRPr kern="0"/>
            </a:defPPr>
          </a:lstStyle>
          <a:p>
            <a:pPr marL="38100" marR="30480">
              <a:lnSpc>
                <a:spcPts val="1300"/>
              </a:lnSpc>
              <a:spcBef>
                <a:spcPts val="160"/>
              </a:spcBef>
            </a:pPr>
            <a:r>
              <a:rPr lang="fr-FR" sz="1100" b="1" dirty="0">
                <a:solidFill>
                  <a:srgbClr val="FFFFFF"/>
                </a:solidFill>
                <a:latin typeface="Gilroy Bold"/>
                <a:cs typeface="Gilroy Bold"/>
              </a:rPr>
              <a:t>Contactez-nous pour </a:t>
            </a:r>
          </a:p>
          <a:p>
            <a:pPr marL="38100" marR="30480">
              <a:lnSpc>
                <a:spcPts val="1300"/>
              </a:lnSpc>
              <a:spcBef>
                <a:spcPts val="160"/>
              </a:spcBef>
            </a:pPr>
            <a:r>
              <a:rPr lang="fr-FR" sz="1100" b="1" dirty="0">
                <a:solidFill>
                  <a:srgbClr val="FFFFFF"/>
                </a:solidFill>
                <a:latin typeface="Gilroy Bold"/>
                <a:cs typeface="Gilroy Bold"/>
              </a:rPr>
              <a:t>un rendez-vous personnalisé. </a:t>
            </a:r>
          </a:p>
          <a:p>
            <a:pPr marL="38100">
              <a:lnSpc>
                <a:spcPts val="1260"/>
              </a:lnSpc>
            </a:pPr>
            <a:endParaRPr lang="de-DE" sz="1100" dirty="0">
              <a:latin typeface="Gilroy Bold"/>
              <a:cs typeface="Gilroy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Metadata/LabelInfo.xml><?xml version="1.0" encoding="utf-8"?>
<clbl:labelList xmlns:clbl="http://schemas.microsoft.com/office/2020/mipLabelMetadata">
  <clbl:label id="{5079436b-0afa-4bee-a2d4-e78ec6cedba2}" enabled="0" method="" siteId="{5079436b-0afa-4bee-a2d4-e78ec6cedba2}" removed="1"/>
</clbl:labelList>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Personnalisé</PresentationFormat>
  <Paragraphs>45</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Gilroy Bold</vt:lpstr>
      <vt:lpstr>Gilroy Light</vt:lpstr>
      <vt:lpstr>Office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Louis</dc:creator>
  <cp:lastModifiedBy>Claire Louis</cp:lastModifiedBy>
  <cp:revision>2</cp:revision>
  <dcterms:modified xsi:type="dcterms:W3CDTF">2024-04-22T07:48:53Z</dcterms:modified>
</cp:coreProperties>
</file>