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D3C5"/>
    <a:srgbClr val="C7E7DF"/>
    <a:srgbClr val="267264"/>
    <a:srgbClr val="14594F"/>
    <a:srgbClr val="87B256"/>
    <a:srgbClr val="8C786F"/>
    <a:srgbClr val="A8B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8" d="100"/>
          <a:sy n="68" d="100"/>
        </p:scale>
        <p:origin x="233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92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375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16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47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37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368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82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17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14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48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69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047D5-99A4-4FF9-BA03-09A23C360F52}" type="datetimeFigureOut">
              <a:rPr lang="fr-FR" smtClean="0"/>
              <a:t>06/04/2023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DA19D-EEDE-4D19-B854-D1F49BEB23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80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2604"/>
            <a:ext cx="6858000" cy="9166603"/>
          </a:xfrm>
          <a:prstGeom prst="rect">
            <a:avLst/>
          </a:prstGeom>
          <a:solidFill>
            <a:srgbClr val="2672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b="1425"/>
          <a:stretch/>
        </p:blipFill>
        <p:spPr>
          <a:xfrm>
            <a:off x="336881" y="-22604"/>
            <a:ext cx="6184233" cy="63191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3" y="6296502"/>
            <a:ext cx="6858000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900" b="0" i="0" u="none" strike="noStrike" baseline="0" dirty="0" smtClean="0">
              <a:latin typeface="Helvetica Condensed" panose="020B0506000000000000" pitchFamily="34" charset="0"/>
            </a:endParaRPr>
          </a:p>
          <a:p>
            <a:pPr algn="ctr"/>
            <a:r>
              <a:rPr lang="fr-FR" sz="3200" b="0" i="0" u="none" strike="noStrike" baseline="0" dirty="0" smtClean="0">
                <a:latin typeface="Helvetica Condensed" panose="020B0506000000000000" pitchFamily="34" charset="0"/>
              </a:rPr>
              <a:t> </a:t>
            </a:r>
            <a:r>
              <a:rPr lang="fr-FR" sz="3200" b="1" i="0" u="none" strike="noStrike" baseline="0" dirty="0" smtClean="0">
                <a:solidFill>
                  <a:schemeClr val="bg1"/>
                </a:solidFill>
                <a:latin typeface="Helvetica Condensed" panose="020B0506000000000000" pitchFamily="34" charset="0"/>
              </a:rPr>
              <a:t>GUIDE</a:t>
            </a:r>
            <a:r>
              <a:rPr lang="fr-FR" sz="3200" b="1" i="0" u="none" strike="noStrike" dirty="0" smtClean="0">
                <a:solidFill>
                  <a:schemeClr val="bg1"/>
                </a:solidFill>
                <a:latin typeface="Helvetica Condensed" panose="020B0506000000000000" pitchFamily="34" charset="0"/>
              </a:rPr>
              <a:t> </a:t>
            </a:r>
            <a:r>
              <a:rPr lang="fr-FR" sz="3200" b="1" i="0" u="none" strike="noStrike" baseline="0" dirty="0" smtClean="0">
                <a:solidFill>
                  <a:schemeClr val="bg1"/>
                </a:solidFill>
                <a:latin typeface="Helvetica Condensed" panose="020B0506000000000000" pitchFamily="34" charset="0"/>
              </a:rPr>
              <a:t>EXPOSANT </a:t>
            </a:r>
            <a:endParaRPr lang="fr-FR" sz="3200" b="0" i="0" u="none" strike="noStrike" baseline="0" dirty="0" smtClean="0">
              <a:solidFill>
                <a:schemeClr val="bg1"/>
              </a:solidFill>
              <a:latin typeface="Helvetica Condensed" panose="020B0506000000000000" pitchFamily="34" charset="0"/>
            </a:endParaRPr>
          </a:p>
          <a:p>
            <a:pPr algn="ctr"/>
            <a:r>
              <a:rPr lang="fr-FR" b="1" i="0" u="none" strike="noStrike" baseline="0" dirty="0" smtClean="0">
                <a:solidFill>
                  <a:schemeClr val="bg1"/>
                </a:solidFill>
                <a:latin typeface="Helvetica Condensed" panose="020B0506000000000000" pitchFamily="34" charset="0"/>
              </a:rPr>
              <a:t>L’outil indispensable </a:t>
            </a:r>
            <a:r>
              <a:rPr lang="fr-FR" b="1" i="0" u="none" strike="noStrike" baseline="0" dirty="0" smtClean="0">
                <a:solidFill>
                  <a:schemeClr val="bg1"/>
                </a:solidFill>
                <a:latin typeface="Helvetica Condensed" panose="020B0506000000000000" pitchFamily="34" charset="0"/>
              </a:rPr>
              <a:t>pour </a:t>
            </a:r>
            <a:r>
              <a:rPr lang="fr-FR" b="1" i="0" u="none" strike="noStrike" baseline="0" dirty="0" smtClean="0">
                <a:solidFill>
                  <a:schemeClr val="bg1"/>
                </a:solidFill>
                <a:latin typeface="Helvetica Condensed" panose="020B0506000000000000" pitchFamily="34" charset="0"/>
              </a:rPr>
              <a:t>préparer son évènement</a:t>
            </a:r>
            <a:r>
              <a:rPr lang="fr-FR" b="1" i="0" u="none" strike="noStrike" baseline="0" dirty="0" smtClean="0">
                <a:solidFill>
                  <a:schemeClr val="bg1"/>
                </a:solidFill>
                <a:latin typeface="Helvetica Condensed" panose="020B0506000000000000" pitchFamily="34" charset="0"/>
              </a:rPr>
              <a:t>.</a:t>
            </a:r>
          </a:p>
          <a:p>
            <a:pPr algn="ctr"/>
            <a:endParaRPr lang="fr-FR" sz="1400" dirty="0" smtClean="0">
              <a:solidFill>
                <a:schemeClr val="bg1"/>
              </a:solidFill>
              <a:latin typeface="Helvetica Condensed" panose="020B0506000000000000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fr-FR" sz="1400" b="1" dirty="0" smtClean="0">
                <a:solidFill>
                  <a:srgbClr val="C7E7DF"/>
                </a:solidFill>
                <a:latin typeface="Helvetica Condensed" panose="020B0506000000000000" pitchFamily="34" charset="0"/>
              </a:rPr>
              <a:t>Informations pratiques - Livraisons </a:t>
            </a:r>
            <a:r>
              <a:rPr lang="fr-FR" sz="1400" b="1" dirty="0">
                <a:solidFill>
                  <a:srgbClr val="C7E7DF"/>
                </a:solidFill>
                <a:latin typeface="Helvetica Condensed" panose="020B0506000000000000" pitchFamily="34" charset="0"/>
              </a:rPr>
              <a:t>&amp; </a:t>
            </a:r>
            <a:r>
              <a:rPr lang="fr-FR" sz="1400" b="1" dirty="0" smtClean="0">
                <a:solidFill>
                  <a:srgbClr val="C7E7DF"/>
                </a:solidFill>
                <a:latin typeface="Helvetica Condensed" panose="020B0506000000000000" pitchFamily="34" charset="0"/>
              </a:rPr>
              <a:t>reprises - Commandes complémentaires </a:t>
            </a:r>
          </a:p>
          <a:p>
            <a:pPr algn="ctr">
              <a:spcBef>
                <a:spcPts val="600"/>
              </a:spcBef>
            </a:pPr>
            <a:r>
              <a:rPr lang="fr-FR" sz="1400" b="1" dirty="0" smtClean="0">
                <a:solidFill>
                  <a:srgbClr val="C7E7DF"/>
                </a:solidFill>
                <a:latin typeface="Helvetica Condensed" panose="020B0506000000000000" pitchFamily="34" charset="0"/>
              </a:rPr>
              <a:t>Montage &amp; démontage - Règlements &amp; formalités</a:t>
            </a:r>
          </a:p>
          <a:p>
            <a:pPr algn="ctr"/>
            <a:endParaRPr lang="fr-FR" sz="2000" b="1" dirty="0" smtClean="0">
              <a:solidFill>
                <a:srgbClr val="9BD3C5"/>
              </a:solidFill>
              <a:latin typeface="Helvetica Condensed" panose="020B0506000000000000" pitchFamily="34" charset="0"/>
            </a:endParaRPr>
          </a:p>
          <a:p>
            <a:pPr algn="ctr"/>
            <a:endParaRPr lang="fr-FR" sz="2000" b="1" dirty="0">
              <a:latin typeface="Helvetica Condensed" panose="020B0506000000000000" pitchFamily="34" charset="0"/>
            </a:endParaRPr>
          </a:p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Helvetica Condensed" panose="020B0506000000000000" pitchFamily="34" charset="0"/>
              </a:rPr>
              <a:t>www.rdvcourtage-lyon.com</a:t>
            </a:r>
            <a:r>
              <a:rPr lang="fr-FR" sz="1600" b="0" i="0" u="none" strike="noStrike" baseline="0" dirty="0" smtClean="0">
                <a:latin typeface="Helvetica Condensed" panose="020B0506000000000000" pitchFamily="34" charset="0"/>
              </a:rPr>
              <a:t> </a:t>
            </a:r>
            <a:endParaRPr lang="fr-FR" sz="1600" dirty="0">
              <a:latin typeface="Helvetica Condensed" panose="020B0506000000000000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26" y="8563180"/>
            <a:ext cx="922421" cy="40056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482" y="8547138"/>
            <a:ext cx="1105949" cy="39626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77515" y="2622884"/>
            <a:ext cx="2273969" cy="906900"/>
          </a:xfrm>
          <a:prstGeom prst="rect">
            <a:avLst/>
          </a:prstGeom>
          <a:solidFill>
            <a:srgbClr val="9BD3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4005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27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Condensed</vt:lpstr>
      <vt:lpstr>Thème Office</vt:lpstr>
      <vt:lpstr>Présentation PowerPoint</vt:lpstr>
    </vt:vector>
  </TitlesOfParts>
  <Company>Infopro Digital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RIVIER, Josephine</dc:creator>
  <cp:lastModifiedBy>MORAND, Josephine</cp:lastModifiedBy>
  <cp:revision>13</cp:revision>
  <dcterms:created xsi:type="dcterms:W3CDTF">2021-12-10T09:12:00Z</dcterms:created>
  <dcterms:modified xsi:type="dcterms:W3CDTF">2023-04-06T14:38:45Z</dcterms:modified>
</cp:coreProperties>
</file>