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Lst>
  <p:sldSz cx="7556500" cy="10693400"/>
  <p:notesSz cx="7556500" cy="10693400"/>
  <p:custDataLst>
    <p:tags r:id="rId5"/>
  </p:custDataLst>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p:cViewPr varScale="1">
        <p:scale>
          <a:sx n="75" d="100"/>
          <a:sy n="75" d="100"/>
        </p:scale>
        <p:origin x="1856" y="168"/>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2/11/22</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2/11/22</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2/11/22</a:t>
            </a:fld>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2/11/22</a:t>
            </a:fld>
            <a:endParaRPr lang="en-US"/>
          </a:p>
        </p:txBody>
      </p:sp>
      <p:sp>
        <p:nvSpPr>
          <p:cNvPr id="5" name="Holder 5"/>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2/11/22</a:t>
            </a:fld>
            <a:endParaRPr lang="en-US"/>
          </a:p>
        </p:txBody>
      </p:sp>
      <p:sp>
        <p:nvSpPr>
          <p:cNvPr id="4" name="Holder 4"/>
          <p:cNvSpPr>
            <a:spLocks noGrp="1"/>
          </p:cNvSpPr>
          <p:nvPr>
            <p:ph type="sldNum" sz="quarter" idx="7"/>
          </p:nvPr>
        </p:nvSpPr>
        <p:spPr/>
        <p:txBody>
          <a:bodyPr lIns="0" tIns="0" rIns="0" bIns="0"/>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2A2C44"/>
          </a:solid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2/11/22</a:t>
            </a:fld>
            <a:endParaRPr lang="en-US"/>
          </a:p>
        </p:txBody>
      </p:sp>
      <p:sp>
        <p:nvSpPr>
          <p:cNvPr id="6" name="Holder 6"/>
          <p:cNvSpPr>
            <a:spLocks noGrp="1"/>
          </p:cNvSpPr>
          <p:nvPr>
            <p:ph type="sldNum" sz="quarter" idx="7"/>
          </p:nvPr>
        </p:nvSpPr>
        <p:spPr>
          <a:xfrm>
            <a:off x="6727723" y="10141013"/>
            <a:ext cx="430529" cy="181609"/>
          </a:xfrm>
          <a:prstGeom prst="rect">
            <a:avLst/>
          </a:prstGeom>
        </p:spPr>
        <p:txBody>
          <a:bodyPr wrap="square" lIns="0" tIns="0" rIns="0" bIns="0">
            <a:spAutoFit/>
          </a:bodyPr>
          <a:lstStyle>
            <a:lvl1pPr>
              <a:defRPr sz="800" b="0" i="0">
                <a:solidFill>
                  <a:schemeClr val="bg1"/>
                </a:solidFill>
                <a:latin typeface="Trebuchet MS"/>
                <a:cs typeface="Trebuchet MS"/>
              </a:defRPr>
            </a:lvl1pPr>
          </a:lstStyle>
          <a:p>
            <a:pPr marL="12700">
              <a:lnSpc>
                <a:spcPct val="100000"/>
              </a:lnSpc>
              <a:spcBef>
                <a:spcPts val="235"/>
              </a:spcBef>
            </a:pPr>
            <a:r>
              <a:rPr spc="20"/>
              <a:t>Page</a:t>
            </a:r>
            <a:r>
              <a:rPr spc="-114"/>
              <a:t> </a:t>
            </a:r>
            <a:fld id="{81D60167-4931-47E6-BA6A-407CBD079E47}" type="slidenum">
              <a:rPr spc="-20"/>
              <a:t>‹#›</a:t>
            </a:fld>
            <a:r>
              <a:rPr spc="-20"/>
              <a:t>/3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mailto:aurora@falcon.io"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0.png"/><Relationship Id="rId12" Type="http://schemas.openxmlformats.org/officeDocument/2006/relationships/image" Target="../media/image23.jpeg"/><Relationship Id="rId17" Type="http://schemas.openxmlformats.org/officeDocument/2006/relationships/hyperlink" Target="mailto:aurora@falcon.io" TargetMode="External"/><Relationship Id="rId2" Type="http://schemas.openxmlformats.org/officeDocument/2006/relationships/image" Target="../media/image7.pn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0.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9.png"/><Relationship Id="rId12" Type="http://schemas.openxmlformats.org/officeDocument/2006/relationships/image" Target="../media/image29.png"/><Relationship Id="rId2" Type="http://schemas.openxmlformats.org/officeDocument/2006/relationships/image" Target="../media/image10.png"/><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hyperlink" Target="mailto:aurora@falcon.io" TargetMode="External"/><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12.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7428" y="1202352"/>
            <a:ext cx="4604943" cy="1329690"/>
          </a:xfrm>
          <a:prstGeom prst="rect">
            <a:avLst/>
          </a:prstGeom>
        </p:spPr>
        <p:txBody>
          <a:bodyPr vert="horz" wrap="square" lIns="0" tIns="52705" rIns="0" bIns="0" rtlCol="0">
            <a:noAutofit/>
          </a:bodyPr>
          <a:lstStyle/>
          <a:p>
            <a:pPr marL="732155" marR="387350" indent="-401320" algn="ctr" rtl="0">
              <a:lnSpc>
                <a:spcPts val="2230"/>
              </a:lnSpc>
              <a:spcBef>
                <a:spcPts val="415"/>
              </a:spcBef>
            </a:pPr>
            <a:r>
              <a:rPr lang="fr" sz="2100" b="0" i="0" u="none" strike="noStrike" spc="-60" dirty="0">
                <a:solidFill>
                  <a:srgbClr val="FFFFFF"/>
                </a:solidFill>
                <a:latin typeface="Noto Sans"/>
                <a:cs typeface="Noto Sans"/>
              </a:rPr>
              <a:t>Votre plateforme de gestion des médias sociaux </a:t>
            </a:r>
            <a:r>
              <a:rPr lang="fr" sz="2100" b="1" i="0" u="none" strike="noStrike" spc="20" dirty="0">
                <a:solidFill>
                  <a:srgbClr val="FFFFFF"/>
                </a:solidFill>
                <a:latin typeface="Noto Sans"/>
                <a:cs typeface="Noto Sans"/>
              </a:rPr>
              <a:t>tout-en-un</a:t>
            </a:r>
            <a:r>
              <a:rPr lang="fr" sz="2100" b="0" i="0" u="none" strike="noStrike" spc="-60" dirty="0">
                <a:solidFill>
                  <a:srgbClr val="FFFFFF"/>
                </a:solidFill>
                <a:latin typeface="Noto Sans"/>
                <a:cs typeface="Noto Sans"/>
              </a:rPr>
              <a:t>.</a:t>
            </a:r>
            <a:endParaRPr lang="fr-BE" sz="2100" dirty="0">
              <a:latin typeface="Noto Sans"/>
              <a:cs typeface="Noto Sans"/>
            </a:endParaRPr>
          </a:p>
          <a:p>
            <a:pPr marL="12700" marR="5080" indent="140970" algn="ctr" rtl="0">
              <a:lnSpc>
                <a:spcPct val="106300"/>
              </a:lnSpc>
              <a:spcBef>
                <a:spcPts val="1285"/>
              </a:spcBef>
            </a:pPr>
            <a:r>
              <a:rPr lang="fr-BE" sz="1100" spc="-25" dirty="0">
                <a:solidFill>
                  <a:srgbClr val="FFFFFF"/>
                </a:solidFill>
                <a:latin typeface="Noto Sans"/>
                <a:cs typeface="Noto Sans"/>
              </a:rPr>
              <a:t>Falcon aide les marques à </a:t>
            </a:r>
            <a:r>
              <a:rPr lang="fr-BE" sz="1100" b="1" spc="-25" dirty="0">
                <a:solidFill>
                  <a:srgbClr val="FFFFFF"/>
                </a:solidFill>
                <a:latin typeface="Noto Sans"/>
                <a:cs typeface="Noto Sans"/>
              </a:rPr>
              <a:t>faire passer leurs activités de marketing</a:t>
            </a:r>
            <a:r>
              <a:rPr lang="fr-BE" sz="1100" spc="-25" dirty="0">
                <a:solidFill>
                  <a:srgbClr val="FFFFFF"/>
                </a:solidFill>
                <a:latin typeface="Noto Sans"/>
                <a:cs typeface="Noto Sans"/>
              </a:rPr>
              <a:t> sur les médias sociaux au niveau supérieur. Gérez vos canaux sociaux, échangez avec vos clients, évaluez vos performances et bien d'autres choses encore, le tout à partir d'une seule et même plateforme.</a:t>
            </a:r>
          </a:p>
        </p:txBody>
      </p:sp>
      <p:sp>
        <p:nvSpPr>
          <p:cNvPr id="3" name="object 3"/>
          <p:cNvSpPr txBox="1"/>
          <p:nvPr/>
        </p:nvSpPr>
        <p:spPr>
          <a:xfrm>
            <a:off x="4332591" y="3362617"/>
            <a:ext cx="2983611" cy="2014855"/>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spc="25" dirty="0">
                <a:solidFill>
                  <a:srgbClr val="FFFFFF"/>
                </a:solidFill>
                <a:latin typeface="Noto Sans"/>
                <a:cs typeface="Noto Sans"/>
              </a:rPr>
              <a:t>Publish</a:t>
            </a:r>
            <a:endParaRPr sz="1800" dirty="0">
              <a:latin typeface="Noto Sans"/>
              <a:cs typeface="Noto Sans"/>
            </a:endParaRPr>
          </a:p>
          <a:p>
            <a:pPr marL="12700" marR="5080" rtl="0">
              <a:lnSpc>
                <a:spcPct val="116799"/>
              </a:lnSpc>
              <a:spcBef>
                <a:spcPts val="1370"/>
              </a:spcBef>
            </a:pPr>
            <a:r>
              <a:rPr lang="fr" sz="1000" spc="-30" dirty="0">
                <a:solidFill>
                  <a:srgbClr val="FFFFFF"/>
                </a:solidFill>
                <a:latin typeface="Noto Sans"/>
                <a:cs typeface="Noto Sans"/>
              </a:rPr>
              <a:t>Le moyen le plus simple de créer, programmer et </a:t>
            </a:r>
            <a:r>
              <a:rPr lang="fr" sz="1000" b="1" spc="-30" dirty="0">
                <a:solidFill>
                  <a:srgbClr val="FFFFFF"/>
                </a:solidFill>
                <a:latin typeface="Noto Sans"/>
                <a:cs typeface="Noto Sans"/>
              </a:rPr>
              <a:t>distribuer du contenu, y compris l'amplification payante</a:t>
            </a:r>
            <a:r>
              <a:rPr lang="fr" sz="1000" spc="-30" dirty="0">
                <a:solidFill>
                  <a:srgbClr val="FFFFFF"/>
                </a:solidFill>
                <a:latin typeface="Noto Sans"/>
                <a:cs typeface="Noto Sans"/>
              </a:rPr>
              <a:t>, tout en assurant la cohérence de la marque et le travail en équipe.</a:t>
            </a:r>
            <a:endParaRPr sz="1000" spc="-30" dirty="0">
              <a:solidFill>
                <a:srgbClr val="FFFFFF"/>
              </a:solidFill>
              <a:latin typeface="Noto Sans"/>
              <a:cs typeface="Noto Sans"/>
            </a:endParaRPr>
          </a:p>
          <a:p>
            <a:pPr>
              <a:lnSpc>
                <a:spcPct val="100000"/>
              </a:lnSpc>
              <a:spcBef>
                <a:spcPts val="20"/>
              </a:spcBef>
            </a:pPr>
            <a:endParaRPr sz="950" dirty="0">
              <a:latin typeface="Noto Sans"/>
              <a:cs typeface="Noto Sans"/>
            </a:endParaRPr>
          </a:p>
          <a:p>
            <a:pPr marL="240665" indent="-228600" rtl="0">
              <a:lnSpc>
                <a:spcPct val="100000"/>
              </a:lnSpc>
              <a:buChar char="•"/>
              <a:tabLst>
                <a:tab pos="240665" algn="l"/>
                <a:tab pos="241300" algn="l"/>
              </a:tabLst>
            </a:pPr>
            <a:r>
              <a:rPr lang="fr" sz="800" b="0" i="0" u="none" strike="noStrike" spc="-20" dirty="0">
                <a:solidFill>
                  <a:srgbClr val="FFFFFF"/>
                </a:solidFill>
                <a:latin typeface="Noto Sans"/>
                <a:cs typeface="Noto Sans"/>
              </a:rPr>
              <a:t>Calendrier de contenus</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20" dirty="0">
                <a:solidFill>
                  <a:srgbClr val="FFFFFF"/>
                </a:solidFill>
                <a:latin typeface="Noto Sans"/>
                <a:cs typeface="Noto Sans"/>
              </a:rPr>
              <a:t>Bibliothèque d'actifs</a:t>
            </a:r>
            <a:endParaRPr sz="850" dirty="0">
              <a:latin typeface="Noto Sans"/>
              <a:cs typeface="Noto Sans"/>
            </a:endParaRPr>
          </a:p>
          <a:p>
            <a:pPr marL="240665" indent="-228600" rtl="0">
              <a:lnSpc>
                <a:spcPct val="100000"/>
              </a:lnSpc>
              <a:spcBef>
                <a:spcPts val="375"/>
              </a:spcBef>
              <a:buFont typeface="Noto Sans"/>
              <a:buChar char="•"/>
              <a:tabLst>
                <a:tab pos="240665" algn="l"/>
                <a:tab pos="241300" algn="l"/>
              </a:tabLst>
            </a:pPr>
            <a:r>
              <a:rPr lang="fr" sz="800" b="1" spc="-20" dirty="0">
                <a:solidFill>
                  <a:srgbClr val="FFFFFF"/>
                </a:solidFill>
                <a:latin typeface="Noto Sans"/>
                <a:cs typeface="Noto Sans"/>
              </a:rPr>
              <a:t>Collaboration au sein de l'équipe et flux d'approbation</a:t>
            </a:r>
            <a:endParaRPr sz="800" b="1" spc="-20" dirty="0">
              <a:solidFill>
                <a:srgbClr val="FFFFFF"/>
              </a:solidFill>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15" dirty="0">
                <a:solidFill>
                  <a:srgbClr val="FFFFFF"/>
                </a:solidFill>
                <a:latin typeface="Noto Sans"/>
                <a:cs typeface="Noto Sans"/>
              </a:rPr>
              <a:t>Publicités Facebook et Instagram</a:t>
            </a:r>
            <a:endParaRPr sz="850" dirty="0">
              <a:latin typeface="Noto Sans"/>
              <a:cs typeface="Noto Sans"/>
            </a:endParaRPr>
          </a:p>
        </p:txBody>
      </p:sp>
      <p:sp>
        <p:nvSpPr>
          <p:cNvPr id="4" name="object 4"/>
          <p:cNvSpPr txBox="1"/>
          <p:nvPr/>
        </p:nvSpPr>
        <p:spPr>
          <a:xfrm>
            <a:off x="681200" y="6750202"/>
            <a:ext cx="2730121" cy="183642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spc="-5" dirty="0">
                <a:solidFill>
                  <a:srgbClr val="FFFFFF"/>
                </a:solidFill>
                <a:latin typeface="Noto Sans"/>
                <a:cs typeface="Noto Sans"/>
              </a:rPr>
              <a:t>Engage</a:t>
            </a:r>
            <a:endParaRPr sz="1800" dirty="0">
              <a:latin typeface="Noto Sans"/>
              <a:cs typeface="Noto Sans"/>
            </a:endParaRPr>
          </a:p>
          <a:p>
            <a:pPr marL="12700" marR="5080" rtl="0">
              <a:lnSpc>
                <a:spcPct val="116799"/>
              </a:lnSpc>
              <a:spcBef>
                <a:spcPts val="1370"/>
              </a:spcBef>
            </a:pPr>
            <a:r>
              <a:rPr lang="fr" sz="1000" b="0" i="0" u="none" strike="noStrike" spc="-25" dirty="0">
                <a:solidFill>
                  <a:srgbClr val="FFFFFF"/>
                </a:solidFill>
                <a:latin typeface="Noto Sans"/>
                <a:cs typeface="Noto Sans"/>
              </a:rPr>
              <a:t>Modérez des conversations multiples, partagez des notes et assignez des tâches à votre équipe, tout en assurant le suivi des messages les plus urgents.</a:t>
            </a:r>
            <a:endParaRPr sz="1000" dirty="0">
              <a:latin typeface="Noto Sans"/>
              <a:cs typeface="Noto Sans"/>
            </a:endParaRPr>
          </a:p>
          <a:p>
            <a:pPr>
              <a:lnSpc>
                <a:spcPct val="100000"/>
              </a:lnSpc>
              <a:spcBef>
                <a:spcPts val="20"/>
              </a:spcBef>
            </a:pPr>
            <a:endParaRPr sz="950" dirty="0">
              <a:latin typeface="Noto Sans"/>
              <a:cs typeface="Noto Sans"/>
            </a:endParaRPr>
          </a:p>
          <a:p>
            <a:pPr marL="240665" indent="-228600" rtl="0">
              <a:lnSpc>
                <a:spcPct val="100000"/>
              </a:lnSpc>
              <a:buChar char="•"/>
              <a:tabLst>
                <a:tab pos="240665" algn="l"/>
                <a:tab pos="241300" algn="l"/>
              </a:tabLst>
            </a:pPr>
            <a:r>
              <a:rPr lang="fr" sz="800" b="0" i="0" u="none" strike="noStrike" spc="-25" dirty="0">
                <a:solidFill>
                  <a:srgbClr val="FFFFFF"/>
                </a:solidFill>
                <a:latin typeface="Noto Sans"/>
                <a:cs typeface="Noto Sans"/>
              </a:rPr>
              <a:t>Social Inbox personnalisable</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30" dirty="0">
                <a:solidFill>
                  <a:srgbClr val="FFFFFF"/>
                </a:solidFill>
                <a:latin typeface="Noto Sans"/>
                <a:cs typeface="Noto Sans"/>
              </a:rPr>
              <a:t>Gestion des commentaires et des messages directs</a:t>
            </a:r>
            <a:endParaRPr sz="850" dirty="0">
              <a:latin typeface="Noto Sans"/>
              <a:cs typeface="Noto Sans"/>
            </a:endParaRPr>
          </a:p>
          <a:p>
            <a:pPr marL="240665" indent="-228600" rtl="0">
              <a:lnSpc>
                <a:spcPct val="100000"/>
              </a:lnSpc>
              <a:spcBef>
                <a:spcPts val="375"/>
              </a:spcBef>
              <a:buFont typeface="Noto Sans"/>
              <a:buChar char="•"/>
              <a:tabLst>
                <a:tab pos="240665" algn="l"/>
                <a:tab pos="241300" algn="l"/>
              </a:tabLst>
            </a:pPr>
            <a:r>
              <a:rPr lang="fr" sz="800" b="1" spc="-30" dirty="0">
                <a:solidFill>
                  <a:srgbClr val="FFFFFF"/>
                </a:solidFill>
                <a:latin typeface="Noto Sans"/>
                <a:cs typeface="Noto Sans"/>
              </a:rPr>
              <a:t>Cartes de profil des clients</a:t>
            </a:r>
            <a:endParaRPr sz="800" b="1" spc="-30" dirty="0">
              <a:solidFill>
                <a:srgbClr val="FFFFFF"/>
              </a:solidFill>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30" dirty="0">
                <a:solidFill>
                  <a:srgbClr val="FFFFFF"/>
                </a:solidFill>
                <a:latin typeface="Noto Sans"/>
                <a:cs typeface="Noto Sans"/>
              </a:rPr>
              <a:t>Notes internes et modèles de réponse</a:t>
            </a:r>
            <a:endParaRPr sz="850" dirty="0">
              <a:latin typeface="Noto Sans"/>
              <a:cs typeface="Noto Sans"/>
            </a:endParaRPr>
          </a:p>
        </p:txBody>
      </p:sp>
      <p:grpSp>
        <p:nvGrpSpPr>
          <p:cNvPr id="5" name="object 5"/>
          <p:cNvGrpSpPr/>
          <p:nvPr/>
        </p:nvGrpSpPr>
        <p:grpSpPr>
          <a:xfrm>
            <a:off x="3172650" y="762508"/>
            <a:ext cx="1214755" cy="156845"/>
            <a:chOff x="3172650" y="762508"/>
            <a:chExt cx="1214755" cy="156845"/>
          </a:xfrm>
        </p:grpSpPr>
        <p:sp>
          <p:nvSpPr>
            <p:cNvPr id="6" name="object 6"/>
            <p:cNvSpPr/>
            <p:nvPr/>
          </p:nvSpPr>
          <p:spPr>
            <a:xfrm>
              <a:off x="3458629" y="781214"/>
              <a:ext cx="774700" cy="138430"/>
            </a:xfrm>
            <a:custGeom>
              <a:avLst/>
              <a:gdLst/>
              <a:ahLst/>
              <a:cxnLst/>
              <a:rect l="l" t="t" r="r" b="b"/>
              <a:pathLst>
                <a:path w="774700" h="138430">
                  <a:moveTo>
                    <a:pt x="74066" y="4216"/>
                  </a:moveTo>
                  <a:lnTo>
                    <a:pt x="0" y="4216"/>
                  </a:lnTo>
                  <a:lnTo>
                    <a:pt x="0" y="132943"/>
                  </a:lnTo>
                  <a:lnTo>
                    <a:pt x="33502" y="132943"/>
                  </a:lnTo>
                  <a:lnTo>
                    <a:pt x="33502" y="83566"/>
                  </a:lnTo>
                  <a:lnTo>
                    <a:pt x="70535" y="83566"/>
                  </a:lnTo>
                  <a:lnTo>
                    <a:pt x="70535" y="53594"/>
                  </a:lnTo>
                  <a:lnTo>
                    <a:pt x="33502" y="53594"/>
                  </a:lnTo>
                  <a:lnTo>
                    <a:pt x="33502" y="32423"/>
                  </a:lnTo>
                  <a:lnTo>
                    <a:pt x="74066" y="32423"/>
                  </a:lnTo>
                  <a:lnTo>
                    <a:pt x="74066" y="4216"/>
                  </a:lnTo>
                  <a:close/>
                </a:path>
                <a:path w="774700" h="138430">
                  <a:moveTo>
                    <a:pt x="207352" y="132943"/>
                  </a:moveTo>
                  <a:lnTo>
                    <a:pt x="199339" y="111785"/>
                  </a:lnTo>
                  <a:lnTo>
                    <a:pt x="189318" y="85331"/>
                  </a:lnTo>
                  <a:lnTo>
                    <a:pt x="173964" y="44767"/>
                  </a:lnTo>
                  <a:lnTo>
                    <a:pt x="158610" y="4216"/>
                  </a:lnTo>
                  <a:lnTo>
                    <a:pt x="153962" y="4216"/>
                  </a:lnTo>
                  <a:lnTo>
                    <a:pt x="153962" y="85331"/>
                  </a:lnTo>
                  <a:lnTo>
                    <a:pt x="125996" y="85331"/>
                  </a:lnTo>
                  <a:lnTo>
                    <a:pt x="139890" y="44767"/>
                  </a:lnTo>
                  <a:lnTo>
                    <a:pt x="140233" y="44767"/>
                  </a:lnTo>
                  <a:lnTo>
                    <a:pt x="153962" y="85331"/>
                  </a:lnTo>
                  <a:lnTo>
                    <a:pt x="153962" y="4216"/>
                  </a:lnTo>
                  <a:lnTo>
                    <a:pt x="121869" y="4216"/>
                  </a:lnTo>
                  <a:lnTo>
                    <a:pt x="72085" y="132943"/>
                  </a:lnTo>
                  <a:lnTo>
                    <a:pt x="107797" y="132943"/>
                  </a:lnTo>
                  <a:lnTo>
                    <a:pt x="116725" y="111785"/>
                  </a:lnTo>
                  <a:lnTo>
                    <a:pt x="163068" y="111785"/>
                  </a:lnTo>
                  <a:lnTo>
                    <a:pt x="171475" y="132943"/>
                  </a:lnTo>
                  <a:lnTo>
                    <a:pt x="207352" y="132943"/>
                  </a:lnTo>
                  <a:close/>
                </a:path>
                <a:path w="774700" h="138430">
                  <a:moveTo>
                    <a:pt x="292722" y="104546"/>
                  </a:moveTo>
                  <a:lnTo>
                    <a:pt x="252158" y="104546"/>
                  </a:lnTo>
                  <a:lnTo>
                    <a:pt x="252158" y="4216"/>
                  </a:lnTo>
                  <a:lnTo>
                    <a:pt x="218655" y="4216"/>
                  </a:lnTo>
                  <a:lnTo>
                    <a:pt x="218655" y="104546"/>
                  </a:lnTo>
                  <a:lnTo>
                    <a:pt x="218655" y="132486"/>
                  </a:lnTo>
                  <a:lnTo>
                    <a:pt x="292722" y="132486"/>
                  </a:lnTo>
                  <a:lnTo>
                    <a:pt x="292722" y="104546"/>
                  </a:lnTo>
                  <a:close/>
                </a:path>
                <a:path w="774700" h="138430">
                  <a:moveTo>
                    <a:pt x="398513" y="7391"/>
                  </a:moveTo>
                  <a:lnTo>
                    <a:pt x="390753" y="4635"/>
                  </a:lnTo>
                  <a:lnTo>
                    <a:pt x="383222" y="2590"/>
                  </a:lnTo>
                  <a:lnTo>
                    <a:pt x="375640" y="1308"/>
                  </a:lnTo>
                  <a:lnTo>
                    <a:pt x="367766" y="863"/>
                  </a:lnTo>
                  <a:lnTo>
                    <a:pt x="354164" y="2311"/>
                  </a:lnTo>
                  <a:lnTo>
                    <a:pt x="318477" y="21805"/>
                  </a:lnTo>
                  <a:lnTo>
                    <a:pt x="300659" y="56108"/>
                  </a:lnTo>
                  <a:lnTo>
                    <a:pt x="299427" y="69176"/>
                  </a:lnTo>
                  <a:lnTo>
                    <a:pt x="300659" y="83121"/>
                  </a:lnTo>
                  <a:lnTo>
                    <a:pt x="320192" y="118097"/>
                  </a:lnTo>
                  <a:lnTo>
                    <a:pt x="355473" y="135890"/>
                  </a:lnTo>
                  <a:lnTo>
                    <a:pt x="368795" y="137147"/>
                  </a:lnTo>
                  <a:lnTo>
                    <a:pt x="376110" y="136702"/>
                  </a:lnTo>
                  <a:lnTo>
                    <a:pt x="382943" y="135445"/>
                  </a:lnTo>
                  <a:lnTo>
                    <a:pt x="398513" y="131140"/>
                  </a:lnTo>
                  <a:lnTo>
                    <a:pt x="398513" y="90805"/>
                  </a:lnTo>
                  <a:lnTo>
                    <a:pt x="392544" y="96507"/>
                  </a:lnTo>
                  <a:lnTo>
                    <a:pt x="385470" y="100838"/>
                  </a:lnTo>
                  <a:lnTo>
                    <a:pt x="377659" y="103581"/>
                  </a:lnTo>
                  <a:lnTo>
                    <a:pt x="369481" y="104533"/>
                  </a:lnTo>
                  <a:lnTo>
                    <a:pt x="355168" y="101917"/>
                  </a:lnTo>
                  <a:lnTo>
                    <a:pt x="344106" y="94602"/>
                  </a:lnTo>
                  <a:lnTo>
                    <a:pt x="336981" y="83477"/>
                  </a:lnTo>
                  <a:lnTo>
                    <a:pt x="334454" y="69354"/>
                  </a:lnTo>
                  <a:lnTo>
                    <a:pt x="336943" y="55283"/>
                  </a:lnTo>
                  <a:lnTo>
                    <a:pt x="343979" y="43891"/>
                  </a:lnTo>
                  <a:lnTo>
                    <a:pt x="354888" y="36258"/>
                  </a:lnTo>
                  <a:lnTo>
                    <a:pt x="368973" y="33477"/>
                  </a:lnTo>
                  <a:lnTo>
                    <a:pt x="377444" y="34404"/>
                  </a:lnTo>
                  <a:lnTo>
                    <a:pt x="385406" y="37134"/>
                  </a:lnTo>
                  <a:lnTo>
                    <a:pt x="392531" y="41592"/>
                  </a:lnTo>
                  <a:lnTo>
                    <a:pt x="398513" y="47726"/>
                  </a:lnTo>
                  <a:lnTo>
                    <a:pt x="398513" y="7391"/>
                  </a:lnTo>
                  <a:close/>
                </a:path>
                <a:path w="774700" h="138430">
                  <a:moveTo>
                    <a:pt x="555650" y="66598"/>
                  </a:moveTo>
                  <a:lnTo>
                    <a:pt x="549694" y="39687"/>
                  </a:lnTo>
                  <a:lnTo>
                    <a:pt x="544372" y="32613"/>
                  </a:lnTo>
                  <a:lnTo>
                    <a:pt x="533819" y="18630"/>
                  </a:lnTo>
                  <a:lnTo>
                    <a:pt x="520636" y="10718"/>
                  </a:lnTo>
                  <a:lnTo>
                    <a:pt x="520636" y="66763"/>
                  </a:lnTo>
                  <a:lnTo>
                    <a:pt x="517740" y="82219"/>
                  </a:lnTo>
                  <a:lnTo>
                    <a:pt x="509879" y="94449"/>
                  </a:lnTo>
                  <a:lnTo>
                    <a:pt x="498246" y="102489"/>
                  </a:lnTo>
                  <a:lnTo>
                    <a:pt x="484073" y="105384"/>
                  </a:lnTo>
                  <a:lnTo>
                    <a:pt x="469887" y="102489"/>
                  </a:lnTo>
                  <a:lnTo>
                    <a:pt x="458254" y="94449"/>
                  </a:lnTo>
                  <a:lnTo>
                    <a:pt x="450392" y="82219"/>
                  </a:lnTo>
                  <a:lnTo>
                    <a:pt x="447509" y="66763"/>
                  </a:lnTo>
                  <a:lnTo>
                    <a:pt x="450392" y="53911"/>
                  </a:lnTo>
                  <a:lnTo>
                    <a:pt x="458254" y="43002"/>
                  </a:lnTo>
                  <a:lnTo>
                    <a:pt x="469887" y="35445"/>
                  </a:lnTo>
                  <a:lnTo>
                    <a:pt x="484073" y="32613"/>
                  </a:lnTo>
                  <a:lnTo>
                    <a:pt x="498246" y="35445"/>
                  </a:lnTo>
                  <a:lnTo>
                    <a:pt x="509879" y="43002"/>
                  </a:lnTo>
                  <a:lnTo>
                    <a:pt x="517740" y="53911"/>
                  </a:lnTo>
                  <a:lnTo>
                    <a:pt x="520636" y="66763"/>
                  </a:lnTo>
                  <a:lnTo>
                    <a:pt x="520636" y="10718"/>
                  </a:lnTo>
                  <a:lnTo>
                    <a:pt x="510959" y="4902"/>
                  </a:lnTo>
                  <a:lnTo>
                    <a:pt x="484073" y="0"/>
                  </a:lnTo>
                  <a:lnTo>
                    <a:pt x="457174" y="4902"/>
                  </a:lnTo>
                  <a:lnTo>
                    <a:pt x="434314" y="18630"/>
                  </a:lnTo>
                  <a:lnTo>
                    <a:pt x="418439" y="39687"/>
                  </a:lnTo>
                  <a:lnTo>
                    <a:pt x="412496" y="66598"/>
                  </a:lnTo>
                  <a:lnTo>
                    <a:pt x="417830" y="95427"/>
                  </a:lnTo>
                  <a:lnTo>
                    <a:pt x="432701" y="118008"/>
                  </a:lnTo>
                  <a:lnTo>
                    <a:pt x="455358" y="132740"/>
                  </a:lnTo>
                  <a:lnTo>
                    <a:pt x="484073" y="137998"/>
                  </a:lnTo>
                  <a:lnTo>
                    <a:pt x="512775" y="132740"/>
                  </a:lnTo>
                  <a:lnTo>
                    <a:pt x="535432" y="118008"/>
                  </a:lnTo>
                  <a:lnTo>
                    <a:pt x="543737" y="105384"/>
                  </a:lnTo>
                  <a:lnTo>
                    <a:pt x="550303" y="95427"/>
                  </a:lnTo>
                  <a:lnTo>
                    <a:pt x="555650" y="66598"/>
                  </a:lnTo>
                  <a:close/>
                </a:path>
                <a:path w="774700" h="138430">
                  <a:moveTo>
                    <a:pt x="700049" y="4216"/>
                  </a:moveTo>
                  <a:lnTo>
                    <a:pt x="666546" y="4216"/>
                  </a:lnTo>
                  <a:lnTo>
                    <a:pt x="666546" y="83566"/>
                  </a:lnTo>
                  <a:lnTo>
                    <a:pt x="666267" y="83566"/>
                  </a:lnTo>
                  <a:lnTo>
                    <a:pt x="604647" y="4216"/>
                  </a:lnTo>
                  <a:lnTo>
                    <a:pt x="571322" y="4216"/>
                  </a:lnTo>
                  <a:lnTo>
                    <a:pt x="571322" y="132943"/>
                  </a:lnTo>
                  <a:lnTo>
                    <a:pt x="604824" y="132943"/>
                  </a:lnTo>
                  <a:lnTo>
                    <a:pt x="604824" y="53594"/>
                  </a:lnTo>
                  <a:lnTo>
                    <a:pt x="604989" y="53594"/>
                  </a:lnTo>
                  <a:lnTo>
                    <a:pt x="666610" y="132943"/>
                  </a:lnTo>
                  <a:lnTo>
                    <a:pt x="700049" y="132943"/>
                  </a:lnTo>
                  <a:lnTo>
                    <a:pt x="700049" y="4216"/>
                  </a:lnTo>
                  <a:close/>
                </a:path>
                <a:path w="774700" h="138430">
                  <a:moveTo>
                    <a:pt x="774115" y="4216"/>
                  </a:moveTo>
                  <a:lnTo>
                    <a:pt x="763524" y="4216"/>
                  </a:lnTo>
                  <a:lnTo>
                    <a:pt x="763524" y="132930"/>
                  </a:lnTo>
                  <a:lnTo>
                    <a:pt x="774115" y="132930"/>
                  </a:lnTo>
                  <a:lnTo>
                    <a:pt x="774115" y="4216"/>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4252772" y="782891"/>
              <a:ext cx="134581" cy="133896"/>
            </a:xfrm>
            <a:prstGeom prst="rect">
              <a:avLst/>
            </a:prstGeom>
            <a:blipFill>
              <a:blip r:embed="rId2"/>
              <a:stretch>
                <a:fillRect/>
              </a:stretch>
            </a:blipFill>
          </p:spPr>
          <p:txBody>
            <a:bodyPr wrap="square" lIns="0" tIns="0" rIns="0" bIns="0" rtlCol="0">
              <a:noAutofit/>
            </a:bodyPr>
            <a:lstStyle/>
            <a:p>
              <a:endParaRPr/>
            </a:p>
          </p:txBody>
        </p:sp>
        <p:sp>
          <p:nvSpPr>
            <p:cNvPr id="8" name="object 8"/>
            <p:cNvSpPr/>
            <p:nvPr/>
          </p:nvSpPr>
          <p:spPr>
            <a:xfrm>
              <a:off x="4181983" y="897052"/>
              <a:ext cx="18415" cy="18415"/>
            </a:xfrm>
            <a:custGeom>
              <a:avLst/>
              <a:gdLst/>
              <a:ahLst/>
              <a:cxnLst/>
              <a:rect l="l" t="t" r="r" b="b"/>
              <a:pathLst>
                <a:path w="18414" h="18415">
                  <a:moveTo>
                    <a:pt x="14109" y="0"/>
                  </a:moveTo>
                  <a:lnTo>
                    <a:pt x="4076" y="0"/>
                  </a:lnTo>
                  <a:lnTo>
                    <a:pt x="0" y="4229"/>
                  </a:lnTo>
                  <a:lnTo>
                    <a:pt x="0" y="14097"/>
                  </a:lnTo>
                  <a:lnTo>
                    <a:pt x="4076" y="18173"/>
                  </a:lnTo>
                  <a:lnTo>
                    <a:pt x="14109" y="18173"/>
                  </a:lnTo>
                  <a:lnTo>
                    <a:pt x="18173" y="14097"/>
                  </a:lnTo>
                  <a:lnTo>
                    <a:pt x="18173" y="4229"/>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3172650" y="762508"/>
              <a:ext cx="253047" cy="153149"/>
            </a:xfrm>
            <a:prstGeom prst="rect">
              <a:avLst/>
            </a:prstGeom>
            <a:blipFill>
              <a:blip r:embed="rId3"/>
              <a:stretch>
                <a:fillRect/>
              </a:stretch>
            </a:blipFill>
          </p:spPr>
          <p:txBody>
            <a:bodyPr wrap="square" lIns="0" tIns="0" rIns="0" bIns="0" rtlCol="0">
              <a:noAutofit/>
            </a:bodyPr>
            <a:lstStyle/>
            <a:p>
              <a:endParaRPr/>
            </a:p>
          </p:txBody>
        </p:sp>
      </p:grpSp>
      <p:grpSp>
        <p:nvGrpSpPr>
          <p:cNvPr id="10" name="object 10"/>
          <p:cNvGrpSpPr/>
          <p:nvPr/>
        </p:nvGrpSpPr>
        <p:grpSpPr>
          <a:xfrm>
            <a:off x="630961" y="2852242"/>
            <a:ext cx="3496310" cy="2801620"/>
            <a:chOff x="630961" y="2852242"/>
            <a:chExt cx="3496310" cy="2801620"/>
          </a:xfrm>
        </p:grpSpPr>
        <p:sp>
          <p:nvSpPr>
            <p:cNvPr id="11" name="object 11"/>
            <p:cNvSpPr/>
            <p:nvPr/>
          </p:nvSpPr>
          <p:spPr>
            <a:xfrm>
              <a:off x="630961" y="3171113"/>
              <a:ext cx="3264535" cy="2482850"/>
            </a:xfrm>
            <a:custGeom>
              <a:avLst/>
              <a:gdLst/>
              <a:ahLst/>
              <a:cxnLst/>
              <a:rect l="l" t="t" r="r" b="b"/>
              <a:pathLst>
                <a:path w="3264535" h="2482850">
                  <a:moveTo>
                    <a:pt x="3264408" y="0"/>
                  </a:moveTo>
                  <a:lnTo>
                    <a:pt x="0" y="0"/>
                  </a:lnTo>
                  <a:lnTo>
                    <a:pt x="0" y="2482596"/>
                  </a:lnTo>
                  <a:lnTo>
                    <a:pt x="3264408" y="2482596"/>
                  </a:lnTo>
                  <a:lnTo>
                    <a:pt x="3264408" y="0"/>
                  </a:lnTo>
                  <a:close/>
                </a:path>
              </a:pathLst>
            </a:custGeom>
            <a:solidFill>
              <a:srgbClr val="000000">
                <a:alpha val="18998"/>
              </a:srgbClr>
            </a:solidFill>
          </p:spPr>
          <p:txBody>
            <a:bodyPr wrap="square" lIns="0" tIns="0" rIns="0" bIns="0" rtlCol="0">
              <a:noAutofit/>
            </a:bodyPr>
            <a:lstStyle/>
            <a:p>
              <a:endParaRPr/>
            </a:p>
          </p:txBody>
        </p:sp>
        <p:sp>
          <p:nvSpPr>
            <p:cNvPr id="12" name="object 12"/>
            <p:cNvSpPr/>
            <p:nvPr/>
          </p:nvSpPr>
          <p:spPr>
            <a:xfrm>
              <a:off x="693902" y="3150908"/>
              <a:ext cx="3136506" cy="2352382"/>
            </a:xfrm>
            <a:prstGeom prst="rect">
              <a:avLst/>
            </a:prstGeom>
            <a:blipFill>
              <a:blip r:embed="rId4"/>
              <a:stretch>
                <a:fillRect/>
              </a:stretch>
            </a:blipFill>
          </p:spPr>
          <p:txBody>
            <a:bodyPr wrap="square" lIns="0" tIns="0" rIns="0" bIns="0" rtlCol="0">
              <a:noAutofit/>
            </a:bodyPr>
            <a:lstStyle/>
            <a:p>
              <a:endParaRPr/>
            </a:p>
          </p:txBody>
        </p:sp>
        <p:sp>
          <p:nvSpPr>
            <p:cNvPr id="13" name="object 13"/>
            <p:cNvSpPr/>
            <p:nvPr/>
          </p:nvSpPr>
          <p:spPr>
            <a:xfrm>
              <a:off x="3432136" y="2852242"/>
              <a:ext cx="695325" cy="699770"/>
            </a:xfrm>
            <a:custGeom>
              <a:avLst/>
              <a:gdLst/>
              <a:ahLst/>
              <a:cxnLst/>
              <a:rect l="l" t="t" r="r" b="b"/>
              <a:pathLst>
                <a:path w="695325" h="699770">
                  <a:moveTo>
                    <a:pt x="694943" y="0"/>
                  </a:moveTo>
                  <a:lnTo>
                    <a:pt x="0" y="0"/>
                  </a:lnTo>
                  <a:lnTo>
                    <a:pt x="0" y="699516"/>
                  </a:lnTo>
                  <a:lnTo>
                    <a:pt x="694943" y="699516"/>
                  </a:lnTo>
                  <a:lnTo>
                    <a:pt x="694943" y="0"/>
                  </a:lnTo>
                  <a:close/>
                </a:path>
              </a:pathLst>
            </a:custGeom>
            <a:solidFill>
              <a:srgbClr val="000000">
                <a:alpha val="28997"/>
              </a:srgbClr>
            </a:solidFill>
          </p:spPr>
          <p:txBody>
            <a:bodyPr wrap="square" lIns="0" tIns="0" rIns="0" bIns="0" rtlCol="0">
              <a:noAutofit/>
            </a:bodyPr>
            <a:lstStyle/>
            <a:p>
              <a:endParaRPr/>
            </a:p>
          </p:txBody>
        </p:sp>
        <p:sp>
          <p:nvSpPr>
            <p:cNvPr id="14" name="object 14"/>
            <p:cNvSpPr/>
            <p:nvPr/>
          </p:nvSpPr>
          <p:spPr>
            <a:xfrm>
              <a:off x="3554831" y="2872816"/>
              <a:ext cx="551180" cy="556260"/>
            </a:xfrm>
            <a:custGeom>
              <a:avLst/>
              <a:gdLst/>
              <a:ahLst/>
              <a:cxnLst/>
              <a:rect l="l" t="t" r="r" b="b"/>
              <a:pathLst>
                <a:path w="551179" h="556260">
                  <a:moveTo>
                    <a:pt x="500608" y="0"/>
                  </a:moveTo>
                  <a:lnTo>
                    <a:pt x="50558" y="0"/>
                  </a:lnTo>
                  <a:lnTo>
                    <a:pt x="30877" y="3974"/>
                  </a:lnTo>
                  <a:lnTo>
                    <a:pt x="14806" y="14811"/>
                  </a:lnTo>
                  <a:lnTo>
                    <a:pt x="3972" y="30882"/>
                  </a:lnTo>
                  <a:lnTo>
                    <a:pt x="0" y="50558"/>
                  </a:lnTo>
                  <a:lnTo>
                    <a:pt x="0" y="505625"/>
                  </a:lnTo>
                  <a:lnTo>
                    <a:pt x="3972" y="525308"/>
                  </a:lnTo>
                  <a:lnTo>
                    <a:pt x="14806" y="541383"/>
                  </a:lnTo>
                  <a:lnTo>
                    <a:pt x="30877" y="552221"/>
                  </a:lnTo>
                  <a:lnTo>
                    <a:pt x="50558" y="556196"/>
                  </a:lnTo>
                  <a:lnTo>
                    <a:pt x="500608" y="556196"/>
                  </a:lnTo>
                  <a:lnTo>
                    <a:pt x="520292" y="552221"/>
                  </a:lnTo>
                  <a:lnTo>
                    <a:pt x="536367" y="541383"/>
                  </a:lnTo>
                  <a:lnTo>
                    <a:pt x="547205" y="525308"/>
                  </a:lnTo>
                  <a:lnTo>
                    <a:pt x="551179" y="505625"/>
                  </a:lnTo>
                  <a:lnTo>
                    <a:pt x="551179" y="50558"/>
                  </a:lnTo>
                  <a:lnTo>
                    <a:pt x="547205" y="30882"/>
                  </a:lnTo>
                  <a:lnTo>
                    <a:pt x="536367" y="14811"/>
                  </a:lnTo>
                  <a:lnTo>
                    <a:pt x="520292" y="3974"/>
                  </a:lnTo>
                  <a:lnTo>
                    <a:pt x="500608" y="0"/>
                  </a:lnTo>
                  <a:close/>
                </a:path>
              </a:pathLst>
            </a:custGeom>
            <a:solidFill>
              <a:srgbClr val="E8EDF2"/>
            </a:solidFill>
          </p:spPr>
          <p:txBody>
            <a:bodyPr wrap="square" lIns="0" tIns="0" rIns="0" bIns="0" rtlCol="0">
              <a:noAutofit/>
            </a:bodyPr>
            <a:lstStyle/>
            <a:p>
              <a:endParaRPr/>
            </a:p>
          </p:txBody>
        </p:sp>
        <p:sp>
          <p:nvSpPr>
            <p:cNvPr id="15" name="object 15"/>
            <p:cNvSpPr/>
            <p:nvPr/>
          </p:nvSpPr>
          <p:spPr>
            <a:xfrm>
              <a:off x="3743172" y="3010027"/>
              <a:ext cx="175221" cy="159639"/>
            </a:xfrm>
            <a:prstGeom prst="rect">
              <a:avLst/>
            </a:prstGeom>
            <a:blipFill>
              <a:blip r:embed="rId5"/>
              <a:stretch>
                <a:fillRect/>
              </a:stretch>
            </a:blipFill>
          </p:spPr>
          <p:txBody>
            <a:bodyPr wrap="square" lIns="0" tIns="0" rIns="0" bIns="0" rtlCol="0">
              <a:noAutofit/>
            </a:bodyPr>
            <a:lstStyle/>
            <a:p>
              <a:endParaRPr/>
            </a:p>
          </p:txBody>
        </p:sp>
      </p:grpSp>
      <p:grpSp>
        <p:nvGrpSpPr>
          <p:cNvPr id="16" name="object 16"/>
          <p:cNvGrpSpPr/>
          <p:nvPr/>
        </p:nvGrpSpPr>
        <p:grpSpPr>
          <a:xfrm>
            <a:off x="3533737" y="6239827"/>
            <a:ext cx="3397250" cy="2801620"/>
            <a:chOff x="3533737" y="6239827"/>
            <a:chExt cx="3397250" cy="2801620"/>
          </a:xfrm>
        </p:grpSpPr>
        <p:sp>
          <p:nvSpPr>
            <p:cNvPr id="17" name="object 17"/>
            <p:cNvSpPr/>
            <p:nvPr/>
          </p:nvSpPr>
          <p:spPr>
            <a:xfrm>
              <a:off x="3666261" y="6558699"/>
              <a:ext cx="3264535" cy="2482850"/>
            </a:xfrm>
            <a:custGeom>
              <a:avLst/>
              <a:gdLst/>
              <a:ahLst/>
              <a:cxnLst/>
              <a:rect l="l" t="t" r="r" b="b"/>
              <a:pathLst>
                <a:path w="3264534" h="2482850">
                  <a:moveTo>
                    <a:pt x="3264407" y="0"/>
                  </a:moveTo>
                  <a:lnTo>
                    <a:pt x="0" y="0"/>
                  </a:lnTo>
                  <a:lnTo>
                    <a:pt x="0" y="2482596"/>
                  </a:lnTo>
                  <a:lnTo>
                    <a:pt x="3264407" y="2482596"/>
                  </a:lnTo>
                  <a:lnTo>
                    <a:pt x="3264407" y="0"/>
                  </a:lnTo>
                  <a:close/>
                </a:path>
              </a:pathLst>
            </a:custGeom>
            <a:solidFill>
              <a:srgbClr val="000000">
                <a:alpha val="18998"/>
              </a:srgbClr>
            </a:solidFill>
          </p:spPr>
          <p:txBody>
            <a:bodyPr wrap="square" lIns="0" tIns="0" rIns="0" bIns="0" rtlCol="0">
              <a:noAutofit/>
            </a:bodyPr>
            <a:lstStyle/>
            <a:p>
              <a:endParaRPr/>
            </a:p>
          </p:txBody>
        </p:sp>
        <p:sp>
          <p:nvSpPr>
            <p:cNvPr id="18" name="object 18"/>
            <p:cNvSpPr/>
            <p:nvPr/>
          </p:nvSpPr>
          <p:spPr>
            <a:xfrm>
              <a:off x="3729202" y="6538506"/>
              <a:ext cx="3136518" cy="2352382"/>
            </a:xfrm>
            <a:prstGeom prst="rect">
              <a:avLst/>
            </a:prstGeom>
            <a:blipFill>
              <a:blip r:embed="rId6"/>
              <a:stretch>
                <a:fillRect/>
              </a:stretch>
            </a:blipFill>
          </p:spPr>
          <p:txBody>
            <a:bodyPr wrap="square" lIns="0" tIns="0" rIns="0" bIns="0" rtlCol="0">
              <a:noAutofit/>
            </a:bodyPr>
            <a:lstStyle/>
            <a:p>
              <a:endParaRPr/>
            </a:p>
          </p:txBody>
        </p:sp>
        <p:sp>
          <p:nvSpPr>
            <p:cNvPr id="19" name="object 19"/>
            <p:cNvSpPr/>
            <p:nvPr/>
          </p:nvSpPr>
          <p:spPr>
            <a:xfrm>
              <a:off x="3533737" y="6239827"/>
              <a:ext cx="699770" cy="699770"/>
            </a:xfrm>
            <a:custGeom>
              <a:avLst/>
              <a:gdLst/>
              <a:ahLst/>
              <a:cxnLst/>
              <a:rect l="l" t="t" r="r" b="b"/>
              <a:pathLst>
                <a:path w="699770" h="699770">
                  <a:moveTo>
                    <a:pt x="699515" y="0"/>
                  </a:moveTo>
                  <a:lnTo>
                    <a:pt x="0" y="0"/>
                  </a:lnTo>
                  <a:lnTo>
                    <a:pt x="0" y="699515"/>
                  </a:lnTo>
                  <a:lnTo>
                    <a:pt x="699515" y="699515"/>
                  </a:lnTo>
                  <a:lnTo>
                    <a:pt x="699515" y="0"/>
                  </a:lnTo>
                  <a:close/>
                </a:path>
              </a:pathLst>
            </a:custGeom>
            <a:solidFill>
              <a:srgbClr val="000000">
                <a:alpha val="25000"/>
              </a:srgbClr>
            </a:solidFill>
          </p:spPr>
          <p:txBody>
            <a:bodyPr wrap="square" lIns="0" tIns="0" rIns="0" bIns="0" rtlCol="0">
              <a:noAutofit/>
            </a:bodyPr>
            <a:lstStyle/>
            <a:p>
              <a:endParaRPr/>
            </a:p>
          </p:txBody>
        </p:sp>
        <p:sp>
          <p:nvSpPr>
            <p:cNvPr id="20" name="object 20"/>
            <p:cNvSpPr/>
            <p:nvPr/>
          </p:nvSpPr>
          <p:spPr>
            <a:xfrm>
              <a:off x="3554831" y="6260401"/>
              <a:ext cx="556260" cy="556260"/>
            </a:xfrm>
            <a:custGeom>
              <a:avLst/>
              <a:gdLst/>
              <a:ahLst/>
              <a:cxnLst/>
              <a:rect l="l" t="t" r="r" b="b"/>
              <a:pathLst>
                <a:path w="556260" h="556259">
                  <a:moveTo>
                    <a:pt x="505625" y="0"/>
                  </a:moveTo>
                  <a:lnTo>
                    <a:pt x="50558" y="0"/>
                  </a:lnTo>
                  <a:lnTo>
                    <a:pt x="30877" y="3974"/>
                  </a:lnTo>
                  <a:lnTo>
                    <a:pt x="14806" y="14811"/>
                  </a:lnTo>
                  <a:lnTo>
                    <a:pt x="3972" y="30882"/>
                  </a:lnTo>
                  <a:lnTo>
                    <a:pt x="0" y="50558"/>
                  </a:lnTo>
                  <a:lnTo>
                    <a:pt x="0" y="505625"/>
                  </a:lnTo>
                  <a:lnTo>
                    <a:pt x="3972" y="525308"/>
                  </a:lnTo>
                  <a:lnTo>
                    <a:pt x="14806" y="541383"/>
                  </a:lnTo>
                  <a:lnTo>
                    <a:pt x="30877" y="552221"/>
                  </a:lnTo>
                  <a:lnTo>
                    <a:pt x="50558" y="556196"/>
                  </a:lnTo>
                  <a:lnTo>
                    <a:pt x="505625" y="556196"/>
                  </a:lnTo>
                  <a:lnTo>
                    <a:pt x="525306" y="552221"/>
                  </a:lnTo>
                  <a:lnTo>
                    <a:pt x="541377" y="541383"/>
                  </a:lnTo>
                  <a:lnTo>
                    <a:pt x="552211" y="525308"/>
                  </a:lnTo>
                  <a:lnTo>
                    <a:pt x="556183" y="505625"/>
                  </a:lnTo>
                  <a:lnTo>
                    <a:pt x="556183" y="50558"/>
                  </a:lnTo>
                  <a:lnTo>
                    <a:pt x="552211" y="30882"/>
                  </a:lnTo>
                  <a:lnTo>
                    <a:pt x="541377" y="14811"/>
                  </a:lnTo>
                  <a:lnTo>
                    <a:pt x="525306" y="3974"/>
                  </a:lnTo>
                  <a:lnTo>
                    <a:pt x="505625" y="0"/>
                  </a:lnTo>
                  <a:close/>
                </a:path>
              </a:pathLst>
            </a:custGeom>
            <a:solidFill>
              <a:srgbClr val="E8EDF2"/>
            </a:solidFill>
          </p:spPr>
          <p:txBody>
            <a:bodyPr wrap="square" lIns="0" tIns="0" rIns="0" bIns="0" rtlCol="0">
              <a:noAutofit/>
            </a:bodyPr>
            <a:lstStyle/>
            <a:p>
              <a:endParaRPr/>
            </a:p>
          </p:txBody>
        </p:sp>
        <p:sp>
          <p:nvSpPr>
            <p:cNvPr id="21" name="object 21"/>
            <p:cNvSpPr/>
            <p:nvPr/>
          </p:nvSpPr>
          <p:spPr>
            <a:xfrm>
              <a:off x="3745407" y="6397282"/>
              <a:ext cx="175704" cy="161061"/>
            </a:xfrm>
            <a:prstGeom prst="rect">
              <a:avLst/>
            </a:prstGeom>
            <a:blipFill>
              <a:blip r:embed="rId7"/>
              <a:stretch>
                <a:fillRect/>
              </a:stretch>
            </a:blipFill>
          </p:spPr>
          <p:txBody>
            <a:bodyPr wrap="square" lIns="0" tIns="0" rIns="0" bIns="0" rtlCol="0">
              <a:noAutofit/>
            </a:bodyPr>
            <a:lstStyle/>
            <a:p>
              <a:endParaRPr/>
            </a:p>
          </p:txBody>
        </p:sp>
      </p:grpSp>
      <p:sp>
        <p:nvSpPr>
          <p:cNvPr id="22" name="object 22"/>
          <p:cNvSpPr txBox="1"/>
          <p:nvPr/>
        </p:nvSpPr>
        <p:spPr>
          <a:xfrm>
            <a:off x="3658946" y="3188044"/>
            <a:ext cx="327660" cy="110489"/>
          </a:xfrm>
          <a:prstGeom prst="rect">
            <a:avLst/>
          </a:prstGeom>
        </p:spPr>
        <p:txBody>
          <a:bodyPr vert="horz" wrap="square" lIns="0" tIns="13335" rIns="0" bIns="0" rtlCol="0">
            <a:noAutofit/>
          </a:bodyPr>
          <a:lstStyle/>
          <a:p>
            <a:pPr marL="12700" rtl="0">
              <a:lnSpc>
                <a:spcPct val="100000"/>
              </a:lnSpc>
              <a:spcBef>
                <a:spcPts val="105"/>
              </a:spcBef>
            </a:pPr>
            <a:r>
              <a:rPr lang="fr" sz="500" b="1" i="0" u="none" strike="noStrike" spc="-5">
                <a:solidFill>
                  <a:srgbClr val="26263B"/>
                </a:solidFill>
                <a:latin typeface="Noto Sans"/>
                <a:cs typeface="Noto Sans"/>
              </a:rPr>
              <a:t>PUBLISH</a:t>
            </a:r>
            <a:endParaRPr sz="550">
              <a:latin typeface="Noto Sans"/>
              <a:cs typeface="Noto Sans"/>
            </a:endParaRPr>
          </a:p>
        </p:txBody>
      </p:sp>
      <p:sp>
        <p:nvSpPr>
          <p:cNvPr id="23" name="object 23"/>
          <p:cNvSpPr txBox="1"/>
          <p:nvPr/>
        </p:nvSpPr>
        <p:spPr>
          <a:xfrm>
            <a:off x="3664546" y="6575997"/>
            <a:ext cx="313690" cy="110489"/>
          </a:xfrm>
          <a:prstGeom prst="rect">
            <a:avLst/>
          </a:prstGeom>
        </p:spPr>
        <p:txBody>
          <a:bodyPr vert="horz" wrap="square" lIns="0" tIns="13335" rIns="0" bIns="0" rtlCol="0">
            <a:noAutofit/>
          </a:bodyPr>
          <a:lstStyle/>
          <a:p>
            <a:pPr marL="12700" rtl="0">
              <a:lnSpc>
                <a:spcPct val="100000"/>
              </a:lnSpc>
              <a:spcBef>
                <a:spcPts val="105"/>
              </a:spcBef>
            </a:pPr>
            <a:r>
              <a:rPr lang="fr" sz="500" b="1" i="0" u="none" strike="noStrike" spc="5">
                <a:solidFill>
                  <a:srgbClr val="26263B"/>
                </a:solidFill>
                <a:latin typeface="Noto Sans"/>
                <a:cs typeface="Noto Sans"/>
              </a:rPr>
              <a:t>ENGAGE</a:t>
            </a:r>
            <a:endParaRPr sz="550">
              <a:latin typeface="Noto Sans"/>
              <a:cs typeface="Noto Sans"/>
            </a:endParaRPr>
          </a:p>
        </p:txBody>
      </p:sp>
      <p:grpSp>
        <p:nvGrpSpPr>
          <p:cNvPr id="24" name="object 24"/>
          <p:cNvGrpSpPr/>
          <p:nvPr/>
        </p:nvGrpSpPr>
        <p:grpSpPr>
          <a:xfrm>
            <a:off x="6154559" y="613594"/>
            <a:ext cx="548640" cy="548640"/>
            <a:chOff x="6154559" y="613594"/>
            <a:chExt cx="548640" cy="548640"/>
          </a:xfrm>
        </p:grpSpPr>
        <p:sp>
          <p:nvSpPr>
            <p:cNvPr id="25" name="object 25"/>
            <p:cNvSpPr/>
            <p:nvPr/>
          </p:nvSpPr>
          <p:spPr>
            <a:xfrm>
              <a:off x="6154559" y="613594"/>
              <a:ext cx="548576" cy="548582"/>
            </a:xfrm>
            <a:prstGeom prst="rect">
              <a:avLst/>
            </a:prstGeom>
            <a:blipFill>
              <a:blip r:embed="rId8"/>
              <a:stretch>
                <a:fillRect/>
              </a:stretch>
            </a:blipFill>
          </p:spPr>
          <p:txBody>
            <a:bodyPr wrap="square" lIns="0" tIns="0" rIns="0" bIns="0" rtlCol="0">
              <a:noAutofit/>
            </a:bodyPr>
            <a:lstStyle/>
            <a:p>
              <a:endParaRPr/>
            </a:p>
          </p:txBody>
        </p:sp>
        <p:sp>
          <p:nvSpPr>
            <p:cNvPr id="26" name="object 26"/>
            <p:cNvSpPr/>
            <p:nvPr/>
          </p:nvSpPr>
          <p:spPr>
            <a:xfrm>
              <a:off x="6222301" y="685533"/>
              <a:ext cx="371475" cy="371475"/>
            </a:xfrm>
            <a:custGeom>
              <a:avLst/>
              <a:gdLst/>
              <a:ahLst/>
              <a:cxnLst/>
              <a:rect l="l" t="t" r="r" b="b"/>
              <a:pathLst>
                <a:path w="371475" h="371475">
                  <a:moveTo>
                    <a:pt x="185610" y="0"/>
                  </a:moveTo>
                  <a:lnTo>
                    <a:pt x="136266" y="6629"/>
                  </a:lnTo>
                  <a:lnTo>
                    <a:pt x="91927" y="25340"/>
                  </a:lnTo>
                  <a:lnTo>
                    <a:pt x="54362" y="54362"/>
                  </a:lnTo>
                  <a:lnTo>
                    <a:pt x="25340" y="91927"/>
                  </a:lnTo>
                  <a:lnTo>
                    <a:pt x="6629" y="136266"/>
                  </a:lnTo>
                  <a:lnTo>
                    <a:pt x="0" y="185610"/>
                  </a:lnTo>
                  <a:lnTo>
                    <a:pt x="6629" y="234954"/>
                  </a:lnTo>
                  <a:lnTo>
                    <a:pt x="25340" y="279293"/>
                  </a:lnTo>
                  <a:lnTo>
                    <a:pt x="54362" y="316858"/>
                  </a:lnTo>
                  <a:lnTo>
                    <a:pt x="91927" y="345880"/>
                  </a:lnTo>
                  <a:lnTo>
                    <a:pt x="136266" y="364591"/>
                  </a:lnTo>
                  <a:lnTo>
                    <a:pt x="185610" y="371221"/>
                  </a:lnTo>
                  <a:lnTo>
                    <a:pt x="234954" y="364591"/>
                  </a:lnTo>
                  <a:lnTo>
                    <a:pt x="279293" y="345880"/>
                  </a:lnTo>
                  <a:lnTo>
                    <a:pt x="316858" y="316858"/>
                  </a:lnTo>
                  <a:lnTo>
                    <a:pt x="345880" y="279293"/>
                  </a:lnTo>
                  <a:lnTo>
                    <a:pt x="364591" y="234954"/>
                  </a:lnTo>
                  <a:lnTo>
                    <a:pt x="371221" y="185610"/>
                  </a:lnTo>
                  <a:lnTo>
                    <a:pt x="364591" y="136266"/>
                  </a:lnTo>
                  <a:lnTo>
                    <a:pt x="345880" y="91927"/>
                  </a:lnTo>
                  <a:lnTo>
                    <a:pt x="316858" y="54362"/>
                  </a:lnTo>
                  <a:lnTo>
                    <a:pt x="279293" y="25340"/>
                  </a:lnTo>
                  <a:lnTo>
                    <a:pt x="234954" y="6629"/>
                  </a:lnTo>
                  <a:lnTo>
                    <a:pt x="185610" y="0"/>
                  </a:lnTo>
                  <a:close/>
                </a:path>
              </a:pathLst>
            </a:custGeom>
            <a:solidFill>
              <a:srgbClr val="000000">
                <a:alpha val="25999"/>
              </a:srgbClr>
            </a:solidFill>
          </p:spPr>
          <p:txBody>
            <a:bodyPr wrap="square" lIns="0" tIns="0" rIns="0" bIns="0" rtlCol="0">
              <a:noAutofit/>
            </a:bodyPr>
            <a:lstStyle/>
            <a:p>
              <a:endParaRPr/>
            </a:p>
          </p:txBody>
        </p:sp>
        <p:sp>
          <p:nvSpPr>
            <p:cNvPr id="27" name="object 27"/>
            <p:cNvSpPr/>
            <p:nvPr/>
          </p:nvSpPr>
          <p:spPr>
            <a:xfrm>
              <a:off x="6180848" y="640892"/>
              <a:ext cx="450850" cy="450850"/>
            </a:xfrm>
            <a:custGeom>
              <a:avLst/>
              <a:gdLst/>
              <a:ahLst/>
              <a:cxnLst/>
              <a:rect l="l" t="t" r="r" b="b"/>
              <a:pathLst>
                <a:path w="450850" h="450850">
                  <a:moveTo>
                    <a:pt x="225488" y="0"/>
                  </a:moveTo>
                  <a:lnTo>
                    <a:pt x="179980" y="4584"/>
                  </a:lnTo>
                  <a:lnTo>
                    <a:pt x="137666" y="17722"/>
                  </a:lnTo>
                  <a:lnTo>
                    <a:pt x="99377" y="38508"/>
                  </a:lnTo>
                  <a:lnTo>
                    <a:pt x="66017" y="66035"/>
                  </a:lnTo>
                  <a:lnTo>
                    <a:pt x="38494" y="99396"/>
                  </a:lnTo>
                  <a:lnTo>
                    <a:pt x="17712" y="137686"/>
                  </a:lnTo>
                  <a:lnTo>
                    <a:pt x="4579" y="179998"/>
                  </a:lnTo>
                  <a:lnTo>
                    <a:pt x="0" y="225425"/>
                  </a:lnTo>
                  <a:lnTo>
                    <a:pt x="4579" y="270855"/>
                  </a:lnTo>
                  <a:lnTo>
                    <a:pt x="17715" y="313170"/>
                  </a:lnTo>
                  <a:lnTo>
                    <a:pt x="38499" y="351461"/>
                  </a:lnTo>
                  <a:lnTo>
                    <a:pt x="66025" y="384824"/>
                  </a:lnTo>
                  <a:lnTo>
                    <a:pt x="99388" y="412350"/>
                  </a:lnTo>
                  <a:lnTo>
                    <a:pt x="137679" y="433134"/>
                  </a:lnTo>
                  <a:lnTo>
                    <a:pt x="179994" y="446270"/>
                  </a:lnTo>
                  <a:lnTo>
                    <a:pt x="225425" y="450850"/>
                  </a:lnTo>
                  <a:lnTo>
                    <a:pt x="270855" y="446270"/>
                  </a:lnTo>
                  <a:lnTo>
                    <a:pt x="313170" y="433134"/>
                  </a:lnTo>
                  <a:lnTo>
                    <a:pt x="351461" y="412350"/>
                  </a:lnTo>
                  <a:lnTo>
                    <a:pt x="384824" y="384824"/>
                  </a:lnTo>
                  <a:lnTo>
                    <a:pt x="412350" y="351461"/>
                  </a:lnTo>
                  <a:lnTo>
                    <a:pt x="422416" y="332917"/>
                  </a:lnTo>
                  <a:lnTo>
                    <a:pt x="202603" y="332917"/>
                  </a:lnTo>
                  <a:lnTo>
                    <a:pt x="202603" y="234861"/>
                  </a:lnTo>
                  <a:lnTo>
                    <a:pt x="169595" y="234861"/>
                  </a:lnTo>
                  <a:lnTo>
                    <a:pt x="169595" y="196773"/>
                  </a:lnTo>
                  <a:lnTo>
                    <a:pt x="202603" y="196773"/>
                  </a:lnTo>
                  <a:lnTo>
                    <a:pt x="202603" y="168554"/>
                  </a:lnTo>
                  <a:lnTo>
                    <a:pt x="206180" y="146873"/>
                  </a:lnTo>
                  <a:lnTo>
                    <a:pt x="216239" y="131048"/>
                  </a:lnTo>
                  <a:lnTo>
                    <a:pt x="231771" y="121352"/>
                  </a:lnTo>
                  <a:lnTo>
                    <a:pt x="251764" y="118059"/>
                  </a:lnTo>
                  <a:lnTo>
                    <a:pt x="422504" y="118059"/>
                  </a:lnTo>
                  <a:lnTo>
                    <a:pt x="412371" y="99388"/>
                  </a:lnTo>
                  <a:lnTo>
                    <a:pt x="384849" y="66025"/>
                  </a:lnTo>
                  <a:lnTo>
                    <a:pt x="351490" y="38499"/>
                  </a:lnTo>
                  <a:lnTo>
                    <a:pt x="313199" y="17715"/>
                  </a:lnTo>
                  <a:lnTo>
                    <a:pt x="270872" y="4579"/>
                  </a:lnTo>
                  <a:lnTo>
                    <a:pt x="225488" y="0"/>
                  </a:lnTo>
                  <a:close/>
                </a:path>
                <a:path w="450850" h="450850">
                  <a:moveTo>
                    <a:pt x="422504" y="118059"/>
                  </a:moveTo>
                  <a:lnTo>
                    <a:pt x="251764" y="118059"/>
                  </a:lnTo>
                  <a:lnTo>
                    <a:pt x="259143" y="118130"/>
                  </a:lnTo>
                  <a:lnTo>
                    <a:pt x="266515" y="118403"/>
                  </a:lnTo>
                  <a:lnTo>
                    <a:pt x="273878" y="118878"/>
                  </a:lnTo>
                  <a:lnTo>
                    <a:pt x="281228" y="119557"/>
                  </a:lnTo>
                  <a:lnTo>
                    <a:pt x="281228" y="153606"/>
                  </a:lnTo>
                  <a:lnTo>
                    <a:pt x="261010" y="153606"/>
                  </a:lnTo>
                  <a:lnTo>
                    <a:pt x="251379" y="154954"/>
                  </a:lnTo>
                  <a:lnTo>
                    <a:pt x="245657" y="158750"/>
                  </a:lnTo>
                  <a:lnTo>
                    <a:pt x="242909" y="164622"/>
                  </a:lnTo>
                  <a:lnTo>
                    <a:pt x="242201" y="172199"/>
                  </a:lnTo>
                  <a:lnTo>
                    <a:pt x="242201" y="196773"/>
                  </a:lnTo>
                  <a:lnTo>
                    <a:pt x="280035" y="196773"/>
                  </a:lnTo>
                  <a:lnTo>
                    <a:pt x="275145" y="234861"/>
                  </a:lnTo>
                  <a:lnTo>
                    <a:pt x="242227" y="234861"/>
                  </a:lnTo>
                  <a:lnTo>
                    <a:pt x="242227" y="332917"/>
                  </a:lnTo>
                  <a:lnTo>
                    <a:pt x="422416" y="332917"/>
                  </a:lnTo>
                  <a:lnTo>
                    <a:pt x="433134" y="313170"/>
                  </a:lnTo>
                  <a:lnTo>
                    <a:pt x="446270" y="270855"/>
                  </a:lnTo>
                  <a:lnTo>
                    <a:pt x="450850" y="225425"/>
                  </a:lnTo>
                  <a:lnTo>
                    <a:pt x="446278" y="179994"/>
                  </a:lnTo>
                  <a:lnTo>
                    <a:pt x="433149" y="137679"/>
                  </a:lnTo>
                  <a:lnTo>
                    <a:pt x="422504" y="118059"/>
                  </a:lnTo>
                  <a:close/>
                </a:path>
              </a:pathLst>
            </a:custGeom>
            <a:solidFill>
              <a:srgbClr val="FFFFFF">
                <a:alpha val="25999"/>
              </a:srgbClr>
            </a:solidFill>
          </p:spPr>
          <p:txBody>
            <a:bodyPr wrap="square" lIns="0" tIns="0" rIns="0" bIns="0" rtlCol="0">
              <a:noAutofit/>
            </a:bodyPr>
            <a:lstStyle/>
            <a:p>
              <a:endParaRPr/>
            </a:p>
          </p:txBody>
        </p:sp>
      </p:grpSp>
      <p:grpSp>
        <p:nvGrpSpPr>
          <p:cNvPr id="28" name="object 28"/>
          <p:cNvGrpSpPr/>
          <p:nvPr/>
        </p:nvGrpSpPr>
        <p:grpSpPr>
          <a:xfrm>
            <a:off x="7161377" y="339966"/>
            <a:ext cx="398780" cy="537845"/>
            <a:chOff x="7161377" y="339966"/>
            <a:chExt cx="398780" cy="537845"/>
          </a:xfrm>
        </p:grpSpPr>
        <p:sp>
          <p:nvSpPr>
            <p:cNvPr id="29" name="object 29"/>
            <p:cNvSpPr/>
            <p:nvPr/>
          </p:nvSpPr>
          <p:spPr>
            <a:xfrm>
              <a:off x="7161377" y="339966"/>
              <a:ext cx="398627" cy="537845"/>
            </a:xfrm>
            <a:prstGeom prst="rect">
              <a:avLst/>
            </a:prstGeom>
            <a:blipFill>
              <a:blip r:embed="rId9"/>
              <a:stretch>
                <a:fillRect/>
              </a:stretch>
            </a:blipFill>
          </p:spPr>
          <p:txBody>
            <a:bodyPr wrap="square" lIns="0" tIns="0" rIns="0" bIns="0" rtlCol="0">
              <a:noAutofit/>
            </a:bodyPr>
            <a:lstStyle/>
            <a:p>
              <a:endParaRPr/>
            </a:p>
          </p:txBody>
        </p:sp>
        <p:sp>
          <p:nvSpPr>
            <p:cNvPr id="30" name="object 30"/>
            <p:cNvSpPr/>
            <p:nvPr/>
          </p:nvSpPr>
          <p:spPr>
            <a:xfrm>
              <a:off x="7187781" y="366204"/>
              <a:ext cx="372745" cy="441959"/>
            </a:xfrm>
            <a:custGeom>
              <a:avLst/>
              <a:gdLst/>
              <a:ahLst/>
              <a:cxnLst/>
              <a:rect l="l" t="t" r="r" b="b"/>
              <a:pathLst>
                <a:path w="372745" h="441959">
                  <a:moveTo>
                    <a:pt x="251980" y="220954"/>
                  </a:moveTo>
                  <a:lnTo>
                    <a:pt x="249529" y="208876"/>
                  </a:lnTo>
                  <a:lnTo>
                    <a:pt x="242900" y="199059"/>
                  </a:lnTo>
                  <a:lnTo>
                    <a:pt x="233070" y="192455"/>
                  </a:lnTo>
                  <a:lnTo>
                    <a:pt x="221056" y="190030"/>
                  </a:lnTo>
                  <a:lnTo>
                    <a:pt x="209029" y="192481"/>
                  </a:lnTo>
                  <a:lnTo>
                    <a:pt x="199212" y="199110"/>
                  </a:lnTo>
                  <a:lnTo>
                    <a:pt x="192595" y="208927"/>
                  </a:lnTo>
                  <a:lnTo>
                    <a:pt x="190169" y="220954"/>
                  </a:lnTo>
                  <a:lnTo>
                    <a:pt x="192595" y="232994"/>
                  </a:lnTo>
                  <a:lnTo>
                    <a:pt x="199224" y="242824"/>
                  </a:lnTo>
                  <a:lnTo>
                    <a:pt x="209042" y="249453"/>
                  </a:lnTo>
                  <a:lnTo>
                    <a:pt x="221081" y="251879"/>
                  </a:lnTo>
                  <a:lnTo>
                    <a:pt x="233108" y="249453"/>
                  </a:lnTo>
                  <a:lnTo>
                    <a:pt x="242938" y="242824"/>
                  </a:lnTo>
                  <a:lnTo>
                    <a:pt x="249567" y="232994"/>
                  </a:lnTo>
                  <a:lnTo>
                    <a:pt x="251980" y="220954"/>
                  </a:lnTo>
                  <a:close/>
                </a:path>
                <a:path w="372745" h="441959">
                  <a:moveTo>
                    <a:pt x="297319" y="236220"/>
                  </a:moveTo>
                  <a:lnTo>
                    <a:pt x="296697" y="198120"/>
                  </a:lnTo>
                  <a:lnTo>
                    <a:pt x="296075" y="182880"/>
                  </a:lnTo>
                  <a:lnTo>
                    <a:pt x="296227" y="182880"/>
                  </a:lnTo>
                  <a:lnTo>
                    <a:pt x="296075" y="177800"/>
                  </a:lnTo>
                  <a:lnTo>
                    <a:pt x="294906" y="171450"/>
                  </a:lnTo>
                  <a:lnTo>
                    <a:pt x="292785" y="166370"/>
                  </a:lnTo>
                  <a:lnTo>
                    <a:pt x="292315" y="165201"/>
                  </a:lnTo>
                  <a:lnTo>
                    <a:pt x="292671" y="166370"/>
                  </a:lnTo>
                  <a:lnTo>
                    <a:pt x="292277" y="165138"/>
                  </a:lnTo>
                  <a:lnTo>
                    <a:pt x="291134" y="161290"/>
                  </a:lnTo>
                  <a:lnTo>
                    <a:pt x="289102" y="159156"/>
                  </a:lnTo>
                  <a:lnTo>
                    <a:pt x="288848" y="158750"/>
                  </a:lnTo>
                  <a:lnTo>
                    <a:pt x="285724" y="154940"/>
                  </a:lnTo>
                  <a:lnTo>
                    <a:pt x="282676" y="152400"/>
                  </a:lnTo>
                  <a:lnTo>
                    <a:pt x="281305" y="151460"/>
                  </a:lnTo>
                  <a:lnTo>
                    <a:pt x="281305" y="177800"/>
                  </a:lnTo>
                  <a:lnTo>
                    <a:pt x="276415" y="182880"/>
                  </a:lnTo>
                  <a:lnTo>
                    <a:pt x="268846" y="182880"/>
                  </a:lnTo>
                  <a:lnTo>
                    <a:pt x="268846" y="220980"/>
                  </a:lnTo>
                  <a:lnTo>
                    <a:pt x="265353" y="240030"/>
                  </a:lnTo>
                  <a:lnTo>
                    <a:pt x="255346" y="255270"/>
                  </a:lnTo>
                  <a:lnTo>
                    <a:pt x="240347" y="265430"/>
                  </a:lnTo>
                  <a:lnTo>
                    <a:pt x="221869" y="269240"/>
                  </a:lnTo>
                  <a:lnTo>
                    <a:pt x="203263" y="265430"/>
                  </a:lnTo>
                  <a:lnTo>
                    <a:pt x="187985" y="255270"/>
                  </a:lnTo>
                  <a:lnTo>
                    <a:pt x="177571" y="241300"/>
                  </a:lnTo>
                  <a:lnTo>
                    <a:pt x="173583" y="222250"/>
                  </a:lnTo>
                  <a:lnTo>
                    <a:pt x="177076" y="203200"/>
                  </a:lnTo>
                  <a:lnTo>
                    <a:pt x="187071" y="187960"/>
                  </a:lnTo>
                  <a:lnTo>
                    <a:pt x="202082" y="177800"/>
                  </a:lnTo>
                  <a:lnTo>
                    <a:pt x="220573" y="173990"/>
                  </a:lnTo>
                  <a:lnTo>
                    <a:pt x="239153" y="177800"/>
                  </a:lnTo>
                  <a:lnTo>
                    <a:pt x="254431" y="187960"/>
                  </a:lnTo>
                  <a:lnTo>
                    <a:pt x="264845" y="201930"/>
                  </a:lnTo>
                  <a:lnTo>
                    <a:pt x="268846" y="220980"/>
                  </a:lnTo>
                  <a:lnTo>
                    <a:pt x="268846" y="182880"/>
                  </a:lnTo>
                  <a:lnTo>
                    <a:pt x="264083" y="182880"/>
                  </a:lnTo>
                  <a:lnTo>
                    <a:pt x="259041" y="177800"/>
                  </a:lnTo>
                  <a:lnTo>
                    <a:pt x="258978" y="173990"/>
                  </a:lnTo>
                  <a:lnTo>
                    <a:pt x="258864" y="165100"/>
                  </a:lnTo>
                  <a:lnTo>
                    <a:pt x="263779" y="160020"/>
                  </a:lnTo>
                  <a:lnTo>
                    <a:pt x="276072" y="160020"/>
                  </a:lnTo>
                  <a:lnTo>
                    <a:pt x="281114" y="165100"/>
                  </a:lnTo>
                  <a:lnTo>
                    <a:pt x="281305" y="177800"/>
                  </a:lnTo>
                  <a:lnTo>
                    <a:pt x="281305" y="151460"/>
                  </a:lnTo>
                  <a:lnTo>
                    <a:pt x="279006" y="149860"/>
                  </a:lnTo>
                  <a:lnTo>
                    <a:pt x="278396" y="149669"/>
                  </a:lnTo>
                  <a:lnTo>
                    <a:pt x="270256" y="146431"/>
                  </a:lnTo>
                  <a:lnTo>
                    <a:pt x="269430" y="146050"/>
                  </a:lnTo>
                  <a:lnTo>
                    <a:pt x="269303" y="146050"/>
                  </a:lnTo>
                  <a:lnTo>
                    <a:pt x="257695" y="146050"/>
                  </a:lnTo>
                  <a:lnTo>
                    <a:pt x="251180" y="144780"/>
                  </a:lnTo>
                  <a:lnTo>
                    <a:pt x="251053" y="144780"/>
                  </a:lnTo>
                  <a:lnTo>
                    <a:pt x="235115" y="144780"/>
                  </a:lnTo>
                  <a:lnTo>
                    <a:pt x="220192" y="146050"/>
                  </a:lnTo>
                  <a:lnTo>
                    <a:pt x="182702" y="146050"/>
                  </a:lnTo>
                  <a:lnTo>
                    <a:pt x="176695" y="146050"/>
                  </a:lnTo>
                  <a:lnTo>
                    <a:pt x="170891" y="147320"/>
                  </a:lnTo>
                  <a:lnTo>
                    <a:pt x="170053" y="147713"/>
                  </a:lnTo>
                  <a:lnTo>
                    <a:pt x="161988" y="150939"/>
                  </a:lnTo>
                  <a:lnTo>
                    <a:pt x="161391" y="151130"/>
                  </a:lnTo>
                  <a:lnTo>
                    <a:pt x="157784" y="153670"/>
                  </a:lnTo>
                  <a:lnTo>
                    <a:pt x="154825" y="157480"/>
                  </a:lnTo>
                  <a:lnTo>
                    <a:pt x="151752" y="160020"/>
                  </a:lnTo>
                  <a:lnTo>
                    <a:pt x="144754" y="208280"/>
                  </a:lnTo>
                  <a:lnTo>
                    <a:pt x="145237" y="240030"/>
                  </a:lnTo>
                  <a:lnTo>
                    <a:pt x="145389" y="247650"/>
                  </a:lnTo>
                  <a:lnTo>
                    <a:pt x="145592" y="252730"/>
                  </a:lnTo>
                  <a:lnTo>
                    <a:pt x="145923" y="259080"/>
                  </a:lnTo>
                  <a:lnTo>
                    <a:pt x="146024" y="261620"/>
                  </a:lnTo>
                  <a:lnTo>
                    <a:pt x="146151" y="266700"/>
                  </a:lnTo>
                  <a:lnTo>
                    <a:pt x="147307" y="271780"/>
                  </a:lnTo>
                  <a:lnTo>
                    <a:pt x="149415" y="276860"/>
                  </a:lnTo>
                  <a:lnTo>
                    <a:pt x="150977" y="281940"/>
                  </a:lnTo>
                  <a:lnTo>
                    <a:pt x="153403" y="284480"/>
                  </a:lnTo>
                  <a:lnTo>
                    <a:pt x="156514" y="288290"/>
                  </a:lnTo>
                  <a:lnTo>
                    <a:pt x="159537" y="290830"/>
                  </a:lnTo>
                  <a:lnTo>
                    <a:pt x="163220" y="293370"/>
                  </a:lnTo>
                  <a:lnTo>
                    <a:pt x="167271" y="294640"/>
                  </a:lnTo>
                  <a:lnTo>
                    <a:pt x="172808" y="297180"/>
                  </a:lnTo>
                  <a:lnTo>
                    <a:pt x="184543" y="297180"/>
                  </a:lnTo>
                  <a:lnTo>
                    <a:pt x="191033" y="298450"/>
                  </a:lnTo>
                  <a:lnTo>
                    <a:pt x="207098" y="298450"/>
                  </a:lnTo>
                  <a:lnTo>
                    <a:pt x="222034" y="297180"/>
                  </a:lnTo>
                  <a:lnTo>
                    <a:pt x="265391" y="297180"/>
                  </a:lnTo>
                  <a:lnTo>
                    <a:pt x="271195" y="295910"/>
                  </a:lnTo>
                  <a:lnTo>
                    <a:pt x="276682" y="293370"/>
                  </a:lnTo>
                  <a:lnTo>
                    <a:pt x="280708" y="292100"/>
                  </a:lnTo>
                  <a:lnTo>
                    <a:pt x="284314" y="289560"/>
                  </a:lnTo>
                  <a:lnTo>
                    <a:pt x="287261" y="285750"/>
                  </a:lnTo>
                  <a:lnTo>
                    <a:pt x="290309" y="283210"/>
                  </a:lnTo>
                  <a:lnTo>
                    <a:pt x="292633" y="279400"/>
                  </a:lnTo>
                  <a:lnTo>
                    <a:pt x="294043" y="275590"/>
                  </a:lnTo>
                  <a:lnTo>
                    <a:pt x="296049" y="270510"/>
                  </a:lnTo>
                  <a:lnTo>
                    <a:pt x="296252" y="269240"/>
                  </a:lnTo>
                  <a:lnTo>
                    <a:pt x="297091" y="264160"/>
                  </a:lnTo>
                  <a:lnTo>
                    <a:pt x="297180" y="255270"/>
                  </a:lnTo>
                  <a:lnTo>
                    <a:pt x="297294" y="251460"/>
                  </a:lnTo>
                  <a:lnTo>
                    <a:pt x="297319" y="236220"/>
                  </a:lnTo>
                  <a:close/>
                </a:path>
                <a:path w="372745" h="441959">
                  <a:moveTo>
                    <a:pt x="372224" y="60960"/>
                  </a:moveTo>
                  <a:lnTo>
                    <a:pt x="342061" y="36830"/>
                  </a:lnTo>
                  <a:lnTo>
                    <a:pt x="314020" y="21767"/>
                  </a:lnTo>
                  <a:lnTo>
                    <a:pt x="314020" y="247650"/>
                  </a:lnTo>
                  <a:lnTo>
                    <a:pt x="313905" y="255270"/>
                  </a:lnTo>
                  <a:lnTo>
                    <a:pt x="313817" y="259080"/>
                  </a:lnTo>
                  <a:lnTo>
                    <a:pt x="313740" y="266700"/>
                  </a:lnTo>
                  <a:lnTo>
                    <a:pt x="312381" y="274320"/>
                  </a:lnTo>
                  <a:lnTo>
                    <a:pt x="309791" y="280670"/>
                  </a:lnTo>
                  <a:lnTo>
                    <a:pt x="307530" y="287020"/>
                  </a:lnTo>
                  <a:lnTo>
                    <a:pt x="303961" y="293370"/>
                  </a:lnTo>
                  <a:lnTo>
                    <a:pt x="268249" y="313690"/>
                  </a:lnTo>
                  <a:lnTo>
                    <a:pt x="237528" y="313690"/>
                  </a:lnTo>
                  <a:lnTo>
                    <a:pt x="222313" y="314960"/>
                  </a:lnTo>
                  <a:lnTo>
                    <a:pt x="176364" y="314960"/>
                  </a:lnTo>
                  <a:lnTo>
                    <a:pt x="168732" y="313690"/>
                  </a:lnTo>
                  <a:lnTo>
                    <a:pt x="155270" y="308610"/>
                  </a:lnTo>
                  <a:lnTo>
                    <a:pt x="149606" y="304800"/>
                  </a:lnTo>
                  <a:lnTo>
                    <a:pt x="144894" y="299720"/>
                  </a:lnTo>
                  <a:lnTo>
                    <a:pt x="140131" y="295910"/>
                  </a:lnTo>
                  <a:lnTo>
                    <a:pt x="136410" y="289560"/>
                  </a:lnTo>
                  <a:lnTo>
                    <a:pt x="133985" y="283210"/>
                  </a:lnTo>
                  <a:lnTo>
                    <a:pt x="131191" y="276860"/>
                  </a:lnTo>
                  <a:lnTo>
                    <a:pt x="129641" y="269240"/>
                  </a:lnTo>
                  <a:lnTo>
                    <a:pt x="129374" y="261620"/>
                  </a:lnTo>
                  <a:lnTo>
                    <a:pt x="129006" y="255270"/>
                  </a:lnTo>
                  <a:lnTo>
                    <a:pt x="128739" y="247650"/>
                  </a:lnTo>
                  <a:lnTo>
                    <a:pt x="128549" y="240030"/>
                  </a:lnTo>
                  <a:lnTo>
                    <a:pt x="128257" y="220980"/>
                  </a:lnTo>
                  <a:lnTo>
                    <a:pt x="128117" y="208280"/>
                  </a:lnTo>
                  <a:lnTo>
                    <a:pt x="128206" y="187960"/>
                  </a:lnTo>
                  <a:lnTo>
                    <a:pt x="128333" y="180340"/>
                  </a:lnTo>
                  <a:lnTo>
                    <a:pt x="128371" y="176530"/>
                  </a:lnTo>
                  <a:lnTo>
                    <a:pt x="129730" y="168910"/>
                  </a:lnTo>
                  <a:lnTo>
                    <a:pt x="134556" y="156210"/>
                  </a:lnTo>
                  <a:lnTo>
                    <a:pt x="138125" y="149860"/>
                  </a:lnTo>
                  <a:lnTo>
                    <a:pt x="142773" y="146050"/>
                  </a:lnTo>
                  <a:lnTo>
                    <a:pt x="147345" y="140970"/>
                  </a:lnTo>
                  <a:lnTo>
                    <a:pt x="152908" y="137160"/>
                  </a:lnTo>
                  <a:lnTo>
                    <a:pt x="166243" y="132080"/>
                  </a:lnTo>
                  <a:lnTo>
                    <a:pt x="181533" y="129540"/>
                  </a:lnTo>
                  <a:lnTo>
                    <a:pt x="219798" y="129540"/>
                  </a:lnTo>
                  <a:lnTo>
                    <a:pt x="235000" y="128270"/>
                  </a:lnTo>
                  <a:lnTo>
                    <a:pt x="251421" y="128270"/>
                  </a:lnTo>
                  <a:lnTo>
                    <a:pt x="258025" y="129540"/>
                  </a:lnTo>
                  <a:lnTo>
                    <a:pt x="265734" y="129540"/>
                  </a:lnTo>
                  <a:lnTo>
                    <a:pt x="303441" y="151130"/>
                  </a:lnTo>
                  <a:lnTo>
                    <a:pt x="312686" y="180340"/>
                  </a:lnTo>
                  <a:lnTo>
                    <a:pt x="313347" y="195580"/>
                  </a:lnTo>
                  <a:lnTo>
                    <a:pt x="313613" y="208280"/>
                  </a:lnTo>
                  <a:lnTo>
                    <a:pt x="313855" y="224790"/>
                  </a:lnTo>
                  <a:lnTo>
                    <a:pt x="314007" y="236220"/>
                  </a:lnTo>
                  <a:lnTo>
                    <a:pt x="314020" y="247650"/>
                  </a:lnTo>
                  <a:lnTo>
                    <a:pt x="314020" y="21767"/>
                  </a:lnTo>
                  <a:lnTo>
                    <a:pt x="304241" y="16510"/>
                  </a:lnTo>
                  <a:lnTo>
                    <a:pt x="262585" y="5080"/>
                  </a:lnTo>
                  <a:lnTo>
                    <a:pt x="217995" y="0"/>
                  </a:lnTo>
                  <a:lnTo>
                    <a:pt x="173494" y="6350"/>
                  </a:lnTo>
                  <a:lnTo>
                    <a:pt x="132194" y="19050"/>
                  </a:lnTo>
                  <a:lnTo>
                    <a:pt x="94932" y="40640"/>
                  </a:lnTo>
                  <a:lnTo>
                    <a:pt x="62598" y="67310"/>
                  </a:lnTo>
                  <a:lnTo>
                    <a:pt x="36055" y="100330"/>
                  </a:lnTo>
                  <a:lnTo>
                    <a:pt x="16192" y="138430"/>
                  </a:lnTo>
                  <a:lnTo>
                    <a:pt x="3873" y="180340"/>
                  </a:lnTo>
                  <a:lnTo>
                    <a:pt x="0" y="224790"/>
                  </a:lnTo>
                  <a:lnTo>
                    <a:pt x="5092" y="269240"/>
                  </a:lnTo>
                  <a:lnTo>
                    <a:pt x="18529" y="309880"/>
                  </a:lnTo>
                  <a:lnTo>
                    <a:pt x="39408" y="347980"/>
                  </a:lnTo>
                  <a:lnTo>
                    <a:pt x="66840" y="379730"/>
                  </a:lnTo>
                  <a:lnTo>
                    <a:pt x="99910" y="406400"/>
                  </a:lnTo>
                  <a:lnTo>
                    <a:pt x="137731" y="426720"/>
                  </a:lnTo>
                  <a:lnTo>
                    <a:pt x="179387" y="438150"/>
                  </a:lnTo>
                  <a:lnTo>
                    <a:pt x="223989" y="441960"/>
                  </a:lnTo>
                  <a:lnTo>
                    <a:pt x="268452" y="436880"/>
                  </a:lnTo>
                  <a:lnTo>
                    <a:pt x="309753" y="424180"/>
                  </a:lnTo>
                  <a:lnTo>
                    <a:pt x="347014" y="402590"/>
                  </a:lnTo>
                  <a:lnTo>
                    <a:pt x="372224" y="382270"/>
                  </a:lnTo>
                  <a:lnTo>
                    <a:pt x="372224" y="314960"/>
                  </a:lnTo>
                  <a:lnTo>
                    <a:pt x="372224" y="128270"/>
                  </a:lnTo>
                  <a:lnTo>
                    <a:pt x="372224" y="60960"/>
                  </a:lnTo>
                  <a:close/>
                </a:path>
              </a:pathLst>
            </a:custGeom>
            <a:solidFill>
              <a:srgbClr val="FFFFFF">
                <a:alpha val="25999"/>
              </a:srgbClr>
            </a:solidFill>
          </p:spPr>
          <p:txBody>
            <a:bodyPr wrap="square" lIns="0" tIns="0" rIns="0" bIns="0" rtlCol="0">
              <a:noAutofit/>
            </a:bodyPr>
            <a:lstStyle/>
            <a:p>
              <a:endParaRPr/>
            </a:p>
          </p:txBody>
        </p:sp>
        <p:sp>
          <p:nvSpPr>
            <p:cNvPr id="31" name="object 31"/>
            <p:cNvSpPr/>
            <p:nvPr/>
          </p:nvSpPr>
          <p:spPr>
            <a:xfrm>
              <a:off x="7316203" y="494612"/>
              <a:ext cx="185699" cy="185459"/>
            </a:xfrm>
            <a:prstGeom prst="rect">
              <a:avLst/>
            </a:prstGeom>
            <a:blipFill>
              <a:blip r:embed="rId10"/>
              <a:stretch>
                <a:fillRect/>
              </a:stretch>
            </a:blipFill>
          </p:spPr>
          <p:txBody>
            <a:bodyPr wrap="square" lIns="0" tIns="0" rIns="0" bIns="0" rtlCol="0">
              <a:noAutofit/>
            </a:bodyPr>
            <a:lstStyle/>
            <a:p>
              <a:endParaRPr/>
            </a:p>
          </p:txBody>
        </p:sp>
      </p:grpSp>
      <p:grpSp>
        <p:nvGrpSpPr>
          <p:cNvPr id="32" name="object 32"/>
          <p:cNvGrpSpPr/>
          <p:nvPr/>
        </p:nvGrpSpPr>
        <p:grpSpPr>
          <a:xfrm>
            <a:off x="266710" y="298412"/>
            <a:ext cx="537845" cy="537845"/>
            <a:chOff x="266710" y="298412"/>
            <a:chExt cx="537845" cy="537845"/>
          </a:xfrm>
        </p:grpSpPr>
        <p:sp>
          <p:nvSpPr>
            <p:cNvPr id="33" name="object 33"/>
            <p:cNvSpPr/>
            <p:nvPr/>
          </p:nvSpPr>
          <p:spPr>
            <a:xfrm>
              <a:off x="266710" y="298412"/>
              <a:ext cx="537845" cy="537845"/>
            </a:xfrm>
            <a:prstGeom prst="rect">
              <a:avLst/>
            </a:prstGeom>
            <a:blipFill>
              <a:blip r:embed="rId11"/>
              <a:stretch>
                <a:fillRect/>
              </a:stretch>
            </a:blipFill>
          </p:spPr>
          <p:txBody>
            <a:bodyPr wrap="square" lIns="0" tIns="0" rIns="0" bIns="0" rtlCol="0">
              <a:noAutofit/>
            </a:bodyPr>
            <a:lstStyle/>
            <a:p>
              <a:endParaRPr/>
            </a:p>
          </p:txBody>
        </p:sp>
        <p:sp>
          <p:nvSpPr>
            <p:cNvPr id="34" name="object 34"/>
            <p:cNvSpPr/>
            <p:nvPr/>
          </p:nvSpPr>
          <p:spPr>
            <a:xfrm>
              <a:off x="329374" y="364020"/>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35" name="object 35"/>
            <p:cNvSpPr/>
            <p:nvPr/>
          </p:nvSpPr>
          <p:spPr>
            <a:xfrm>
              <a:off x="293789" y="323697"/>
              <a:ext cx="442595" cy="442595"/>
            </a:xfrm>
            <a:custGeom>
              <a:avLst/>
              <a:gdLst/>
              <a:ahLst/>
              <a:cxnLst/>
              <a:rect l="l" t="t" r="r" b="b"/>
              <a:pathLst>
                <a:path w="442595" h="442595">
                  <a:moveTo>
                    <a:pt x="221005" y="0"/>
                  </a:moveTo>
                  <a:lnTo>
                    <a:pt x="176451" y="4494"/>
                  </a:lnTo>
                  <a:lnTo>
                    <a:pt x="134966" y="17374"/>
                  </a:lnTo>
                  <a:lnTo>
                    <a:pt x="97427" y="37752"/>
                  </a:lnTo>
                  <a:lnTo>
                    <a:pt x="64722" y="64739"/>
                  </a:lnTo>
                  <a:lnTo>
                    <a:pt x="37738" y="97447"/>
                  </a:lnTo>
                  <a:lnTo>
                    <a:pt x="17365" y="134986"/>
                  </a:lnTo>
                  <a:lnTo>
                    <a:pt x="4489" y="176468"/>
                  </a:lnTo>
                  <a:lnTo>
                    <a:pt x="0" y="221005"/>
                  </a:lnTo>
                  <a:lnTo>
                    <a:pt x="4489" y="265546"/>
                  </a:lnTo>
                  <a:lnTo>
                    <a:pt x="17367" y="307031"/>
                  </a:lnTo>
                  <a:lnTo>
                    <a:pt x="37743" y="344572"/>
                  </a:lnTo>
                  <a:lnTo>
                    <a:pt x="64730" y="377280"/>
                  </a:lnTo>
                  <a:lnTo>
                    <a:pt x="97438" y="404267"/>
                  </a:lnTo>
                  <a:lnTo>
                    <a:pt x="134979" y="424643"/>
                  </a:lnTo>
                  <a:lnTo>
                    <a:pt x="176464" y="437520"/>
                  </a:lnTo>
                  <a:lnTo>
                    <a:pt x="221005" y="442010"/>
                  </a:lnTo>
                  <a:lnTo>
                    <a:pt x="265546" y="437520"/>
                  </a:lnTo>
                  <a:lnTo>
                    <a:pt x="307031" y="424643"/>
                  </a:lnTo>
                  <a:lnTo>
                    <a:pt x="344572" y="404267"/>
                  </a:lnTo>
                  <a:lnTo>
                    <a:pt x="377280" y="377280"/>
                  </a:lnTo>
                  <a:lnTo>
                    <a:pt x="404267" y="344572"/>
                  </a:lnTo>
                  <a:lnTo>
                    <a:pt x="423042" y="309981"/>
                  </a:lnTo>
                  <a:lnTo>
                    <a:pt x="134950" y="309981"/>
                  </a:lnTo>
                  <a:lnTo>
                    <a:pt x="134950" y="191135"/>
                  </a:lnTo>
                  <a:lnTo>
                    <a:pt x="250196" y="191135"/>
                  </a:lnTo>
                  <a:lnTo>
                    <a:pt x="255380" y="189120"/>
                  </a:lnTo>
                  <a:lnTo>
                    <a:pt x="265874" y="188061"/>
                  </a:lnTo>
                  <a:lnTo>
                    <a:pt x="438686" y="188061"/>
                  </a:lnTo>
                  <a:lnTo>
                    <a:pt x="437515" y="176464"/>
                  </a:lnTo>
                  <a:lnTo>
                    <a:pt x="436983" y="174752"/>
                  </a:lnTo>
                  <a:lnTo>
                    <a:pt x="153390" y="174752"/>
                  </a:lnTo>
                  <a:lnTo>
                    <a:pt x="145014" y="173062"/>
                  </a:lnTo>
                  <a:lnTo>
                    <a:pt x="138176" y="168452"/>
                  </a:lnTo>
                  <a:lnTo>
                    <a:pt x="133566" y="161614"/>
                  </a:lnTo>
                  <a:lnTo>
                    <a:pt x="131876" y="153238"/>
                  </a:lnTo>
                  <a:lnTo>
                    <a:pt x="133566" y="144861"/>
                  </a:lnTo>
                  <a:lnTo>
                    <a:pt x="138176" y="138023"/>
                  </a:lnTo>
                  <a:lnTo>
                    <a:pt x="145014" y="133414"/>
                  </a:lnTo>
                  <a:lnTo>
                    <a:pt x="153390" y="131724"/>
                  </a:lnTo>
                  <a:lnTo>
                    <a:pt x="422865" y="131724"/>
                  </a:lnTo>
                  <a:lnTo>
                    <a:pt x="404250" y="97438"/>
                  </a:lnTo>
                  <a:lnTo>
                    <a:pt x="377259" y="64730"/>
                  </a:lnTo>
                  <a:lnTo>
                    <a:pt x="344547" y="37743"/>
                  </a:lnTo>
                  <a:lnTo>
                    <a:pt x="307001" y="17367"/>
                  </a:lnTo>
                  <a:lnTo>
                    <a:pt x="265500" y="4489"/>
                  </a:lnTo>
                  <a:lnTo>
                    <a:pt x="221005" y="0"/>
                  </a:lnTo>
                  <a:close/>
                </a:path>
                <a:path w="442595" h="442595">
                  <a:moveTo>
                    <a:pt x="195008" y="191135"/>
                  </a:moveTo>
                  <a:lnTo>
                    <a:pt x="171831" y="191135"/>
                  </a:lnTo>
                  <a:lnTo>
                    <a:pt x="171831" y="309981"/>
                  </a:lnTo>
                  <a:lnTo>
                    <a:pt x="195008" y="309981"/>
                  </a:lnTo>
                  <a:lnTo>
                    <a:pt x="195008" y="191135"/>
                  </a:lnTo>
                  <a:close/>
                </a:path>
                <a:path w="442595" h="442595">
                  <a:moveTo>
                    <a:pt x="254038" y="220662"/>
                  </a:moveTo>
                  <a:lnTo>
                    <a:pt x="242578" y="223248"/>
                  </a:lnTo>
                  <a:lnTo>
                    <a:pt x="235853" y="230103"/>
                  </a:lnTo>
                  <a:lnTo>
                    <a:pt x="232683" y="239870"/>
                  </a:lnTo>
                  <a:lnTo>
                    <a:pt x="231889" y="251193"/>
                  </a:lnTo>
                  <a:lnTo>
                    <a:pt x="231889" y="309981"/>
                  </a:lnTo>
                  <a:lnTo>
                    <a:pt x="273253" y="309981"/>
                  </a:lnTo>
                  <a:lnTo>
                    <a:pt x="273222" y="251193"/>
                  </a:lnTo>
                  <a:lnTo>
                    <a:pt x="272919" y="241440"/>
                  </a:lnTo>
                  <a:lnTo>
                    <a:pt x="270760" y="231254"/>
                  </a:lnTo>
                  <a:lnTo>
                    <a:pt x="265045" y="223649"/>
                  </a:lnTo>
                  <a:lnTo>
                    <a:pt x="254038" y="220662"/>
                  </a:lnTo>
                  <a:close/>
                </a:path>
                <a:path w="442595" h="442595">
                  <a:moveTo>
                    <a:pt x="438686" y="188061"/>
                  </a:moveTo>
                  <a:lnTo>
                    <a:pt x="265874" y="188061"/>
                  </a:lnTo>
                  <a:lnTo>
                    <a:pt x="288562" y="192404"/>
                  </a:lnTo>
                  <a:lnTo>
                    <a:pt x="302032" y="204362"/>
                  </a:lnTo>
                  <a:lnTo>
                    <a:pt x="308495" y="222330"/>
                  </a:lnTo>
                  <a:lnTo>
                    <a:pt x="310159" y="244703"/>
                  </a:lnTo>
                  <a:lnTo>
                    <a:pt x="310134" y="309981"/>
                  </a:lnTo>
                  <a:lnTo>
                    <a:pt x="423042" y="309981"/>
                  </a:lnTo>
                  <a:lnTo>
                    <a:pt x="424643" y="307031"/>
                  </a:lnTo>
                  <a:lnTo>
                    <a:pt x="437520" y="265546"/>
                  </a:lnTo>
                  <a:lnTo>
                    <a:pt x="441877" y="222330"/>
                  </a:lnTo>
                  <a:lnTo>
                    <a:pt x="441976" y="220662"/>
                  </a:lnTo>
                  <a:lnTo>
                    <a:pt x="438686" y="188061"/>
                  </a:lnTo>
                  <a:close/>
                </a:path>
                <a:path w="442595" h="442595">
                  <a:moveTo>
                    <a:pt x="250196" y="191135"/>
                  </a:moveTo>
                  <a:lnTo>
                    <a:pt x="230416" y="191135"/>
                  </a:lnTo>
                  <a:lnTo>
                    <a:pt x="230416" y="207365"/>
                  </a:lnTo>
                  <a:lnTo>
                    <a:pt x="230898" y="207365"/>
                  </a:lnTo>
                  <a:lnTo>
                    <a:pt x="237392" y="199048"/>
                  </a:lnTo>
                  <a:lnTo>
                    <a:pt x="245719" y="192874"/>
                  </a:lnTo>
                  <a:lnTo>
                    <a:pt x="250196" y="191135"/>
                  </a:lnTo>
                  <a:close/>
                </a:path>
                <a:path w="442595" h="442595">
                  <a:moveTo>
                    <a:pt x="422865" y="131724"/>
                  </a:moveTo>
                  <a:lnTo>
                    <a:pt x="153390" y="131724"/>
                  </a:lnTo>
                  <a:lnTo>
                    <a:pt x="161767" y="133414"/>
                  </a:lnTo>
                  <a:lnTo>
                    <a:pt x="168605" y="138023"/>
                  </a:lnTo>
                  <a:lnTo>
                    <a:pt x="173214" y="144861"/>
                  </a:lnTo>
                  <a:lnTo>
                    <a:pt x="174904" y="153238"/>
                  </a:lnTo>
                  <a:lnTo>
                    <a:pt x="173214" y="161614"/>
                  </a:lnTo>
                  <a:lnTo>
                    <a:pt x="168605" y="168452"/>
                  </a:lnTo>
                  <a:lnTo>
                    <a:pt x="161767" y="173062"/>
                  </a:lnTo>
                  <a:lnTo>
                    <a:pt x="153390" y="174752"/>
                  </a:lnTo>
                  <a:lnTo>
                    <a:pt x="436983" y="174752"/>
                  </a:lnTo>
                  <a:lnTo>
                    <a:pt x="424632" y="134979"/>
                  </a:lnTo>
                  <a:lnTo>
                    <a:pt x="422865" y="131724"/>
                  </a:lnTo>
                  <a:close/>
                </a:path>
              </a:pathLst>
            </a:custGeom>
            <a:solidFill>
              <a:srgbClr val="FFFFFF">
                <a:alpha val="25999"/>
              </a:srgbClr>
            </a:solidFill>
          </p:spPr>
          <p:txBody>
            <a:bodyPr wrap="square" lIns="0" tIns="0" rIns="0" bIns="0" rtlCol="0">
              <a:noAutofit/>
            </a:bodyPr>
            <a:lstStyle/>
            <a:p>
              <a:endParaRPr/>
            </a:p>
          </p:txBody>
        </p:sp>
      </p:grpSp>
      <p:grpSp>
        <p:nvGrpSpPr>
          <p:cNvPr id="36" name="object 36"/>
          <p:cNvGrpSpPr/>
          <p:nvPr/>
        </p:nvGrpSpPr>
        <p:grpSpPr>
          <a:xfrm>
            <a:off x="6887844" y="1171498"/>
            <a:ext cx="537845" cy="535305"/>
            <a:chOff x="6887844" y="1171498"/>
            <a:chExt cx="537845" cy="535305"/>
          </a:xfrm>
        </p:grpSpPr>
        <p:sp>
          <p:nvSpPr>
            <p:cNvPr id="37" name="object 37"/>
            <p:cNvSpPr/>
            <p:nvPr/>
          </p:nvSpPr>
          <p:spPr>
            <a:xfrm>
              <a:off x="6887844" y="1171498"/>
              <a:ext cx="537845" cy="534771"/>
            </a:xfrm>
            <a:prstGeom prst="rect">
              <a:avLst/>
            </a:prstGeom>
            <a:blipFill>
              <a:blip r:embed="rId12"/>
              <a:stretch>
                <a:fillRect/>
              </a:stretch>
            </a:blipFill>
          </p:spPr>
          <p:txBody>
            <a:bodyPr wrap="square" lIns="0" tIns="0" rIns="0" bIns="0" rtlCol="0">
              <a:noAutofit/>
            </a:bodyPr>
            <a:lstStyle/>
            <a:p>
              <a:endParaRPr/>
            </a:p>
          </p:txBody>
        </p:sp>
        <p:sp>
          <p:nvSpPr>
            <p:cNvPr id="38" name="object 38"/>
            <p:cNvSpPr/>
            <p:nvPr/>
          </p:nvSpPr>
          <p:spPr>
            <a:xfrm>
              <a:off x="6954316" y="1235176"/>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39" name="object 39"/>
            <p:cNvSpPr/>
            <p:nvPr/>
          </p:nvSpPr>
          <p:spPr>
            <a:xfrm>
              <a:off x="7062228" y="1385747"/>
              <a:ext cx="144716" cy="65887"/>
            </a:xfrm>
            <a:prstGeom prst="rect">
              <a:avLst/>
            </a:prstGeom>
            <a:blipFill>
              <a:blip r:embed="rId13"/>
              <a:stretch>
                <a:fillRect/>
              </a:stretch>
            </a:blipFill>
          </p:spPr>
          <p:txBody>
            <a:bodyPr wrap="square" lIns="0" tIns="0" rIns="0" bIns="0" rtlCol="0">
              <a:noAutofit/>
            </a:bodyPr>
            <a:lstStyle/>
            <a:p>
              <a:endParaRPr/>
            </a:p>
          </p:txBody>
        </p:sp>
        <p:sp>
          <p:nvSpPr>
            <p:cNvPr id="40" name="object 40"/>
            <p:cNvSpPr/>
            <p:nvPr/>
          </p:nvSpPr>
          <p:spPr>
            <a:xfrm>
              <a:off x="6913752" y="1196213"/>
              <a:ext cx="442595" cy="442595"/>
            </a:xfrm>
            <a:custGeom>
              <a:avLst/>
              <a:gdLst/>
              <a:ahLst/>
              <a:cxnLst/>
              <a:rect l="l" t="t" r="r" b="b"/>
              <a:pathLst>
                <a:path w="442595" h="442594">
                  <a:moveTo>
                    <a:pt x="221068" y="0"/>
                  </a:moveTo>
                  <a:lnTo>
                    <a:pt x="176526" y="4476"/>
                  </a:lnTo>
                  <a:lnTo>
                    <a:pt x="135038" y="17341"/>
                  </a:lnTo>
                  <a:lnTo>
                    <a:pt x="97491" y="37706"/>
                  </a:lnTo>
                  <a:lnTo>
                    <a:pt x="64776" y="64684"/>
                  </a:lnTo>
                  <a:lnTo>
                    <a:pt x="37780" y="97384"/>
                  </a:lnTo>
                  <a:lnTo>
                    <a:pt x="17393" y="134920"/>
                  </a:lnTo>
                  <a:lnTo>
                    <a:pt x="4503" y="176402"/>
                  </a:lnTo>
                  <a:lnTo>
                    <a:pt x="0" y="220941"/>
                  </a:lnTo>
                  <a:lnTo>
                    <a:pt x="4476" y="265484"/>
                  </a:lnTo>
                  <a:lnTo>
                    <a:pt x="17322" y="306912"/>
                  </a:lnTo>
                  <a:lnTo>
                    <a:pt x="37706" y="344522"/>
                  </a:lnTo>
                  <a:lnTo>
                    <a:pt x="64684" y="377239"/>
                  </a:lnTo>
                  <a:lnTo>
                    <a:pt x="97384" y="404235"/>
                  </a:lnTo>
                  <a:lnTo>
                    <a:pt x="134920" y="424622"/>
                  </a:lnTo>
                  <a:lnTo>
                    <a:pt x="176402" y="437510"/>
                  </a:lnTo>
                  <a:lnTo>
                    <a:pt x="220941" y="442010"/>
                  </a:lnTo>
                  <a:lnTo>
                    <a:pt x="265484" y="437534"/>
                  </a:lnTo>
                  <a:lnTo>
                    <a:pt x="306974" y="424669"/>
                  </a:lnTo>
                  <a:lnTo>
                    <a:pt x="344522" y="404303"/>
                  </a:lnTo>
                  <a:lnTo>
                    <a:pt x="377239" y="377326"/>
                  </a:lnTo>
                  <a:lnTo>
                    <a:pt x="404235" y="344625"/>
                  </a:lnTo>
                  <a:lnTo>
                    <a:pt x="406642" y="340194"/>
                  </a:lnTo>
                  <a:lnTo>
                    <a:pt x="150596" y="340194"/>
                  </a:lnTo>
                  <a:lnTo>
                    <a:pt x="150660" y="301142"/>
                  </a:lnTo>
                  <a:lnTo>
                    <a:pt x="149961" y="299808"/>
                  </a:lnTo>
                  <a:lnTo>
                    <a:pt x="148780" y="299046"/>
                  </a:lnTo>
                  <a:lnTo>
                    <a:pt x="136100" y="287660"/>
                  </a:lnTo>
                  <a:lnTo>
                    <a:pt x="125591" y="274394"/>
                  </a:lnTo>
                  <a:lnTo>
                    <a:pt x="117456" y="259554"/>
                  </a:lnTo>
                  <a:lnTo>
                    <a:pt x="111899" y="243446"/>
                  </a:lnTo>
                  <a:lnTo>
                    <a:pt x="108653" y="221723"/>
                  </a:lnTo>
                  <a:lnTo>
                    <a:pt x="110351" y="200102"/>
                  </a:lnTo>
                  <a:lnTo>
                    <a:pt x="127939" y="160464"/>
                  </a:lnTo>
                  <a:lnTo>
                    <a:pt x="164407" y="128698"/>
                  </a:lnTo>
                  <a:lnTo>
                    <a:pt x="210743" y="114858"/>
                  </a:lnTo>
                  <a:lnTo>
                    <a:pt x="413722" y="114858"/>
                  </a:lnTo>
                  <a:lnTo>
                    <a:pt x="404280" y="97459"/>
                  </a:lnTo>
                  <a:lnTo>
                    <a:pt x="377302" y="64754"/>
                  </a:lnTo>
                  <a:lnTo>
                    <a:pt x="344604" y="37767"/>
                  </a:lnTo>
                  <a:lnTo>
                    <a:pt x="307074" y="17387"/>
                  </a:lnTo>
                  <a:lnTo>
                    <a:pt x="265599" y="4501"/>
                  </a:lnTo>
                  <a:lnTo>
                    <a:pt x="221068" y="0"/>
                  </a:lnTo>
                  <a:close/>
                </a:path>
                <a:path w="442595" h="442594">
                  <a:moveTo>
                    <a:pt x="189636" y="319290"/>
                  </a:moveTo>
                  <a:lnTo>
                    <a:pt x="188023" y="319519"/>
                  </a:lnTo>
                  <a:lnTo>
                    <a:pt x="186702" y="320370"/>
                  </a:lnTo>
                  <a:lnTo>
                    <a:pt x="180921" y="323597"/>
                  </a:lnTo>
                  <a:lnTo>
                    <a:pt x="151790" y="339699"/>
                  </a:lnTo>
                  <a:lnTo>
                    <a:pt x="150596" y="340194"/>
                  </a:lnTo>
                  <a:lnTo>
                    <a:pt x="406642" y="340194"/>
                  </a:lnTo>
                  <a:lnTo>
                    <a:pt x="415657" y="323597"/>
                  </a:lnTo>
                  <a:lnTo>
                    <a:pt x="224908" y="323597"/>
                  </a:lnTo>
                  <a:lnTo>
                    <a:pt x="215938" y="323532"/>
                  </a:lnTo>
                  <a:lnTo>
                    <a:pt x="207543" y="323291"/>
                  </a:lnTo>
                  <a:lnTo>
                    <a:pt x="199212" y="322021"/>
                  </a:lnTo>
                  <a:lnTo>
                    <a:pt x="191135" y="319760"/>
                  </a:lnTo>
                  <a:lnTo>
                    <a:pt x="189636" y="319290"/>
                  </a:lnTo>
                  <a:close/>
                </a:path>
                <a:path w="442595" h="442594">
                  <a:moveTo>
                    <a:pt x="413722" y="114858"/>
                  </a:moveTo>
                  <a:lnTo>
                    <a:pt x="210743" y="114858"/>
                  </a:lnTo>
                  <a:lnTo>
                    <a:pt x="238052" y="115563"/>
                  </a:lnTo>
                  <a:lnTo>
                    <a:pt x="263232" y="121840"/>
                  </a:lnTo>
                  <a:lnTo>
                    <a:pt x="306882" y="151739"/>
                  </a:lnTo>
                  <a:lnTo>
                    <a:pt x="327919" y="186908"/>
                  </a:lnTo>
                  <a:lnTo>
                    <a:pt x="333143" y="223778"/>
                  </a:lnTo>
                  <a:lnTo>
                    <a:pt x="329741" y="245829"/>
                  </a:lnTo>
                  <a:lnTo>
                    <a:pt x="307581" y="285584"/>
                  </a:lnTo>
                  <a:lnTo>
                    <a:pt x="267319" y="314447"/>
                  </a:lnTo>
                  <a:lnTo>
                    <a:pt x="224908" y="323597"/>
                  </a:lnTo>
                  <a:lnTo>
                    <a:pt x="415657" y="323597"/>
                  </a:lnTo>
                  <a:lnTo>
                    <a:pt x="424622" y="307090"/>
                  </a:lnTo>
                  <a:lnTo>
                    <a:pt x="437510" y="265608"/>
                  </a:lnTo>
                  <a:lnTo>
                    <a:pt x="441944" y="221723"/>
                  </a:lnTo>
                  <a:lnTo>
                    <a:pt x="441998" y="220941"/>
                  </a:lnTo>
                  <a:lnTo>
                    <a:pt x="437522" y="176473"/>
                  </a:lnTo>
                  <a:lnTo>
                    <a:pt x="424649" y="134995"/>
                  </a:lnTo>
                  <a:lnTo>
                    <a:pt x="413722" y="114858"/>
                  </a:lnTo>
                  <a:close/>
                </a:path>
              </a:pathLst>
            </a:custGeom>
            <a:solidFill>
              <a:srgbClr val="FFFFFF">
                <a:alpha val="25999"/>
              </a:srgbClr>
            </a:solidFill>
          </p:spPr>
          <p:txBody>
            <a:bodyPr wrap="square" lIns="0" tIns="0" rIns="0" bIns="0" rtlCol="0">
              <a:noAutofit/>
            </a:bodyPr>
            <a:lstStyle/>
            <a:p>
              <a:endParaRPr/>
            </a:p>
          </p:txBody>
        </p:sp>
      </p:grpSp>
      <p:grpSp>
        <p:nvGrpSpPr>
          <p:cNvPr id="41" name="object 41"/>
          <p:cNvGrpSpPr/>
          <p:nvPr/>
        </p:nvGrpSpPr>
        <p:grpSpPr>
          <a:xfrm>
            <a:off x="0" y="1146632"/>
            <a:ext cx="449580" cy="537845"/>
            <a:chOff x="0" y="1146632"/>
            <a:chExt cx="449580" cy="537845"/>
          </a:xfrm>
        </p:grpSpPr>
        <p:sp>
          <p:nvSpPr>
            <p:cNvPr id="42" name="object 42"/>
            <p:cNvSpPr/>
            <p:nvPr/>
          </p:nvSpPr>
          <p:spPr>
            <a:xfrm>
              <a:off x="0" y="1146632"/>
              <a:ext cx="448954" cy="537845"/>
            </a:xfrm>
            <a:prstGeom prst="rect">
              <a:avLst/>
            </a:prstGeom>
            <a:blipFill>
              <a:blip r:embed="rId14"/>
              <a:stretch>
                <a:fillRect/>
              </a:stretch>
            </a:blipFill>
          </p:spPr>
          <p:txBody>
            <a:bodyPr wrap="square" lIns="0" tIns="0" rIns="0" bIns="0" rtlCol="0">
              <a:noAutofit/>
            </a:bodyPr>
            <a:lstStyle/>
            <a:p>
              <a:endParaRPr/>
            </a:p>
          </p:txBody>
        </p:sp>
        <p:sp>
          <p:nvSpPr>
            <p:cNvPr id="43" name="object 43"/>
            <p:cNvSpPr/>
            <p:nvPr/>
          </p:nvSpPr>
          <p:spPr>
            <a:xfrm>
              <a:off x="0" y="1212520"/>
              <a:ext cx="340995" cy="364490"/>
            </a:xfrm>
            <a:custGeom>
              <a:avLst/>
              <a:gdLst/>
              <a:ahLst/>
              <a:cxnLst/>
              <a:rect l="l" t="t" r="r" b="b"/>
              <a:pathLst>
                <a:path w="340995" h="364490">
                  <a:moveTo>
                    <a:pt x="158979" y="0"/>
                  </a:moveTo>
                  <a:lnTo>
                    <a:pt x="110601" y="6500"/>
                  </a:lnTo>
                  <a:lnTo>
                    <a:pt x="67130" y="24844"/>
                  </a:lnTo>
                  <a:lnTo>
                    <a:pt x="30300" y="53298"/>
                  </a:lnTo>
                  <a:lnTo>
                    <a:pt x="1846" y="90128"/>
                  </a:lnTo>
                  <a:lnTo>
                    <a:pt x="0" y="94503"/>
                  </a:lnTo>
                  <a:lnTo>
                    <a:pt x="0" y="269447"/>
                  </a:lnTo>
                  <a:lnTo>
                    <a:pt x="30300" y="310653"/>
                  </a:lnTo>
                  <a:lnTo>
                    <a:pt x="67130" y="339109"/>
                  </a:lnTo>
                  <a:lnTo>
                    <a:pt x="110601" y="357455"/>
                  </a:lnTo>
                  <a:lnTo>
                    <a:pt x="158979" y="363956"/>
                  </a:lnTo>
                  <a:lnTo>
                    <a:pt x="207358" y="357455"/>
                  </a:lnTo>
                  <a:lnTo>
                    <a:pt x="250829" y="339109"/>
                  </a:lnTo>
                  <a:lnTo>
                    <a:pt x="287659" y="310653"/>
                  </a:lnTo>
                  <a:lnTo>
                    <a:pt x="316113" y="273822"/>
                  </a:lnTo>
                  <a:lnTo>
                    <a:pt x="334458" y="230352"/>
                  </a:lnTo>
                  <a:lnTo>
                    <a:pt x="340958" y="181978"/>
                  </a:lnTo>
                  <a:lnTo>
                    <a:pt x="334458" y="133599"/>
                  </a:lnTo>
                  <a:lnTo>
                    <a:pt x="316113" y="90128"/>
                  </a:lnTo>
                  <a:lnTo>
                    <a:pt x="287659" y="53298"/>
                  </a:lnTo>
                  <a:lnTo>
                    <a:pt x="250829" y="24844"/>
                  </a:lnTo>
                  <a:lnTo>
                    <a:pt x="207358" y="6500"/>
                  </a:lnTo>
                  <a:lnTo>
                    <a:pt x="158979" y="0"/>
                  </a:lnTo>
                  <a:close/>
                </a:path>
              </a:pathLst>
            </a:custGeom>
            <a:solidFill>
              <a:srgbClr val="000000">
                <a:alpha val="25999"/>
              </a:srgbClr>
            </a:solidFill>
          </p:spPr>
          <p:txBody>
            <a:bodyPr wrap="square" lIns="0" tIns="0" rIns="0" bIns="0" rtlCol="0">
              <a:noAutofit/>
            </a:bodyPr>
            <a:lstStyle/>
            <a:p>
              <a:endParaRPr/>
            </a:p>
          </p:txBody>
        </p:sp>
        <p:sp>
          <p:nvSpPr>
            <p:cNvPr id="44" name="object 44"/>
            <p:cNvSpPr/>
            <p:nvPr/>
          </p:nvSpPr>
          <p:spPr>
            <a:xfrm>
              <a:off x="0" y="1172197"/>
              <a:ext cx="381000" cy="442595"/>
            </a:xfrm>
            <a:custGeom>
              <a:avLst/>
              <a:gdLst/>
              <a:ahLst/>
              <a:cxnLst/>
              <a:rect l="l" t="t" r="r" b="b"/>
              <a:pathLst>
                <a:path w="381000" h="442594">
                  <a:moveTo>
                    <a:pt x="159685" y="0"/>
                  </a:moveTo>
                  <a:lnTo>
                    <a:pt x="115020" y="4513"/>
                  </a:lnTo>
                  <a:lnTo>
                    <a:pt x="73542" y="17414"/>
                  </a:lnTo>
                  <a:lnTo>
                    <a:pt x="36012" y="37811"/>
                  </a:lnTo>
                  <a:lnTo>
                    <a:pt x="3318" y="64817"/>
                  </a:lnTo>
                  <a:lnTo>
                    <a:pt x="0" y="68844"/>
                  </a:lnTo>
                  <a:lnTo>
                    <a:pt x="0" y="373139"/>
                  </a:lnTo>
                  <a:lnTo>
                    <a:pt x="36222" y="404343"/>
                  </a:lnTo>
                  <a:lnTo>
                    <a:pt x="73776" y="424700"/>
                  </a:lnTo>
                  <a:lnTo>
                    <a:pt x="115269" y="437556"/>
                  </a:lnTo>
                  <a:lnTo>
                    <a:pt x="159812" y="442023"/>
                  </a:lnTo>
                  <a:lnTo>
                    <a:pt x="204333" y="437509"/>
                  </a:lnTo>
                  <a:lnTo>
                    <a:pt x="245797" y="424614"/>
                  </a:lnTo>
                  <a:lnTo>
                    <a:pt x="283317" y="404228"/>
                  </a:lnTo>
                  <a:lnTo>
                    <a:pt x="316005" y="377239"/>
                  </a:lnTo>
                  <a:lnTo>
                    <a:pt x="342974" y="344534"/>
                  </a:lnTo>
                  <a:lnTo>
                    <a:pt x="363336" y="307001"/>
                  </a:lnTo>
                  <a:lnTo>
                    <a:pt x="370088" y="285241"/>
                  </a:lnTo>
                  <a:lnTo>
                    <a:pt x="130272" y="285241"/>
                  </a:lnTo>
                  <a:lnTo>
                    <a:pt x="117181" y="284318"/>
                  </a:lnTo>
                  <a:lnTo>
                    <a:pt x="104421" y="281547"/>
                  </a:lnTo>
                  <a:lnTo>
                    <a:pt x="92185" y="276989"/>
                  </a:lnTo>
                  <a:lnTo>
                    <a:pt x="80666" y="270700"/>
                  </a:lnTo>
                  <a:lnTo>
                    <a:pt x="93980" y="270700"/>
                  </a:lnTo>
                  <a:lnTo>
                    <a:pt x="99234" y="270258"/>
                  </a:lnTo>
                  <a:lnTo>
                    <a:pt x="109706" y="267574"/>
                  </a:lnTo>
                  <a:lnTo>
                    <a:pt x="119590" y="263192"/>
                  </a:lnTo>
                  <a:lnTo>
                    <a:pt x="128672" y="257187"/>
                  </a:lnTo>
                  <a:lnTo>
                    <a:pt x="118704" y="255407"/>
                  </a:lnTo>
                  <a:lnTo>
                    <a:pt x="109952" y="250774"/>
                  </a:lnTo>
                  <a:lnTo>
                    <a:pt x="103001" y="243721"/>
                  </a:lnTo>
                  <a:lnTo>
                    <a:pt x="98433" y="234683"/>
                  </a:lnTo>
                  <a:lnTo>
                    <a:pt x="111091" y="234683"/>
                  </a:lnTo>
                  <a:lnTo>
                    <a:pt x="113127" y="234137"/>
                  </a:lnTo>
                  <a:lnTo>
                    <a:pt x="102699" y="230060"/>
                  </a:lnTo>
                  <a:lnTo>
                    <a:pt x="94479" y="222908"/>
                  </a:lnTo>
                  <a:lnTo>
                    <a:pt x="89090" y="213439"/>
                  </a:lnTo>
                  <a:lnTo>
                    <a:pt x="87156" y="202412"/>
                  </a:lnTo>
                  <a:lnTo>
                    <a:pt x="87156" y="202171"/>
                  </a:lnTo>
                  <a:lnTo>
                    <a:pt x="97720" y="202171"/>
                  </a:lnTo>
                  <a:lnTo>
                    <a:pt x="92979" y="197506"/>
                  </a:lnTo>
                  <a:lnTo>
                    <a:pt x="88167" y="186526"/>
                  </a:lnTo>
                  <a:lnTo>
                    <a:pt x="87672" y="174548"/>
                  </a:lnTo>
                  <a:lnTo>
                    <a:pt x="91791" y="162864"/>
                  </a:lnTo>
                  <a:lnTo>
                    <a:pt x="171485" y="162864"/>
                  </a:lnTo>
                  <a:lnTo>
                    <a:pt x="182609" y="157772"/>
                  </a:lnTo>
                  <a:lnTo>
                    <a:pt x="191095" y="156936"/>
                  </a:lnTo>
                  <a:lnTo>
                    <a:pt x="370132" y="156936"/>
                  </a:lnTo>
                  <a:lnTo>
                    <a:pt x="363316" y="134986"/>
                  </a:lnTo>
                  <a:lnTo>
                    <a:pt x="342938" y="97447"/>
                  </a:lnTo>
                  <a:lnTo>
                    <a:pt x="315951" y="64739"/>
                  </a:lnTo>
                  <a:lnTo>
                    <a:pt x="283244" y="37752"/>
                  </a:lnTo>
                  <a:lnTo>
                    <a:pt x="245704" y="17374"/>
                  </a:lnTo>
                  <a:lnTo>
                    <a:pt x="204222" y="4494"/>
                  </a:lnTo>
                  <a:lnTo>
                    <a:pt x="159685" y="0"/>
                  </a:lnTo>
                  <a:close/>
                </a:path>
                <a:path w="381000" h="442594">
                  <a:moveTo>
                    <a:pt x="374843" y="172110"/>
                  </a:moveTo>
                  <a:lnTo>
                    <a:pt x="238400" y="172110"/>
                  </a:lnTo>
                  <a:lnTo>
                    <a:pt x="234044" y="178600"/>
                  </a:lnTo>
                  <a:lnTo>
                    <a:pt x="228583" y="184276"/>
                  </a:lnTo>
                  <a:lnTo>
                    <a:pt x="222258" y="188861"/>
                  </a:lnTo>
                  <a:lnTo>
                    <a:pt x="222203" y="193679"/>
                  </a:lnTo>
                  <a:lnTo>
                    <a:pt x="216306" y="225480"/>
                  </a:lnTo>
                  <a:lnTo>
                    <a:pt x="198609" y="255171"/>
                  </a:lnTo>
                  <a:lnTo>
                    <a:pt x="169756" y="276846"/>
                  </a:lnTo>
                  <a:lnTo>
                    <a:pt x="130272" y="285241"/>
                  </a:lnTo>
                  <a:lnTo>
                    <a:pt x="370088" y="285241"/>
                  </a:lnTo>
                  <a:lnTo>
                    <a:pt x="376204" y="265529"/>
                  </a:lnTo>
                  <a:lnTo>
                    <a:pt x="380691" y="221005"/>
                  </a:lnTo>
                  <a:lnTo>
                    <a:pt x="376188" y="176441"/>
                  </a:lnTo>
                  <a:lnTo>
                    <a:pt x="374843" y="172110"/>
                  </a:lnTo>
                  <a:close/>
                </a:path>
                <a:path w="381000" h="442594">
                  <a:moveTo>
                    <a:pt x="93980" y="270700"/>
                  </a:moveTo>
                  <a:lnTo>
                    <a:pt x="80666" y="270700"/>
                  </a:lnTo>
                  <a:lnTo>
                    <a:pt x="83231" y="271017"/>
                  </a:lnTo>
                  <a:lnTo>
                    <a:pt x="85810" y="271170"/>
                  </a:lnTo>
                  <a:lnTo>
                    <a:pt x="88388" y="271170"/>
                  </a:lnTo>
                  <a:lnTo>
                    <a:pt x="93980" y="270700"/>
                  </a:lnTo>
                  <a:close/>
                </a:path>
                <a:path w="381000" h="442594">
                  <a:moveTo>
                    <a:pt x="111091" y="234683"/>
                  </a:moveTo>
                  <a:lnTo>
                    <a:pt x="98433" y="234683"/>
                  </a:lnTo>
                  <a:lnTo>
                    <a:pt x="100453" y="235089"/>
                  </a:lnTo>
                  <a:lnTo>
                    <a:pt x="102510" y="235280"/>
                  </a:lnTo>
                  <a:lnTo>
                    <a:pt x="107463" y="235267"/>
                  </a:lnTo>
                  <a:lnTo>
                    <a:pt x="110333" y="234886"/>
                  </a:lnTo>
                  <a:lnTo>
                    <a:pt x="111091" y="234683"/>
                  </a:lnTo>
                  <a:close/>
                </a:path>
                <a:path w="381000" h="442594">
                  <a:moveTo>
                    <a:pt x="97720" y="202171"/>
                  </a:moveTo>
                  <a:lnTo>
                    <a:pt x="87156" y="202171"/>
                  </a:lnTo>
                  <a:lnTo>
                    <a:pt x="91652" y="204673"/>
                  </a:lnTo>
                  <a:lnTo>
                    <a:pt x="96681" y="206057"/>
                  </a:lnTo>
                  <a:lnTo>
                    <a:pt x="101812" y="206197"/>
                  </a:lnTo>
                  <a:lnTo>
                    <a:pt x="97720" y="202171"/>
                  </a:lnTo>
                  <a:close/>
                </a:path>
                <a:path w="381000" h="442594">
                  <a:moveTo>
                    <a:pt x="171485" y="162864"/>
                  </a:moveTo>
                  <a:lnTo>
                    <a:pt x="91791" y="162864"/>
                  </a:lnTo>
                  <a:lnTo>
                    <a:pt x="105487" y="176487"/>
                  </a:lnTo>
                  <a:lnTo>
                    <a:pt x="121546" y="186855"/>
                  </a:lnTo>
                  <a:lnTo>
                    <a:pt x="139403" y="193679"/>
                  </a:lnTo>
                  <a:lnTo>
                    <a:pt x="158492" y="196672"/>
                  </a:lnTo>
                  <a:lnTo>
                    <a:pt x="158086" y="183827"/>
                  </a:lnTo>
                  <a:lnTo>
                    <a:pt x="162487" y="172226"/>
                  </a:lnTo>
                  <a:lnTo>
                    <a:pt x="170920" y="163123"/>
                  </a:lnTo>
                  <a:lnTo>
                    <a:pt x="171485" y="162864"/>
                  </a:lnTo>
                  <a:close/>
                </a:path>
                <a:path w="381000" h="442594">
                  <a:moveTo>
                    <a:pt x="370865" y="159296"/>
                  </a:moveTo>
                  <a:lnTo>
                    <a:pt x="234158" y="159296"/>
                  </a:lnTo>
                  <a:lnTo>
                    <a:pt x="231745" y="166789"/>
                  </a:lnTo>
                  <a:lnTo>
                    <a:pt x="226703" y="173164"/>
                  </a:lnTo>
                  <a:lnTo>
                    <a:pt x="219960" y="177215"/>
                  </a:lnTo>
                  <a:lnTo>
                    <a:pt x="226322" y="176441"/>
                  </a:lnTo>
                  <a:lnTo>
                    <a:pt x="232533" y="174713"/>
                  </a:lnTo>
                  <a:lnTo>
                    <a:pt x="238400" y="172110"/>
                  </a:lnTo>
                  <a:lnTo>
                    <a:pt x="374843" y="172110"/>
                  </a:lnTo>
                  <a:lnTo>
                    <a:pt x="370865" y="159296"/>
                  </a:lnTo>
                  <a:close/>
                </a:path>
                <a:path w="381000" h="442594">
                  <a:moveTo>
                    <a:pt x="370132" y="156936"/>
                  </a:moveTo>
                  <a:lnTo>
                    <a:pt x="191095" y="156936"/>
                  </a:lnTo>
                  <a:lnTo>
                    <a:pt x="199373" y="158307"/>
                  </a:lnTo>
                  <a:lnTo>
                    <a:pt x="207023" y="161756"/>
                  </a:lnTo>
                  <a:lnTo>
                    <a:pt x="213622" y="167157"/>
                  </a:lnTo>
                  <a:lnTo>
                    <a:pt x="220874" y="165747"/>
                  </a:lnTo>
                  <a:lnTo>
                    <a:pt x="227821" y="163080"/>
                  </a:lnTo>
                  <a:lnTo>
                    <a:pt x="234158" y="159296"/>
                  </a:lnTo>
                  <a:lnTo>
                    <a:pt x="370865" y="159296"/>
                  </a:lnTo>
                  <a:lnTo>
                    <a:pt x="370132" y="156936"/>
                  </a:lnTo>
                  <a:close/>
                </a:path>
              </a:pathLst>
            </a:custGeom>
            <a:solidFill>
              <a:srgbClr val="FFFFFF">
                <a:alpha val="25999"/>
              </a:srgbClr>
            </a:solidFill>
          </p:spPr>
          <p:txBody>
            <a:bodyPr wrap="square" lIns="0" tIns="0" rIns="0" bIns="0" rtlCol="0">
              <a:noAutofit/>
            </a:bodyPr>
            <a:lstStyle/>
            <a:p>
              <a:endParaRPr/>
            </a:p>
          </p:txBody>
        </p:sp>
      </p:grpSp>
      <p:grpSp>
        <p:nvGrpSpPr>
          <p:cNvPr id="45" name="object 45"/>
          <p:cNvGrpSpPr/>
          <p:nvPr/>
        </p:nvGrpSpPr>
        <p:grpSpPr>
          <a:xfrm>
            <a:off x="1079512" y="650303"/>
            <a:ext cx="537845" cy="537845"/>
            <a:chOff x="1079512" y="650303"/>
            <a:chExt cx="537845" cy="537845"/>
          </a:xfrm>
        </p:grpSpPr>
        <p:sp>
          <p:nvSpPr>
            <p:cNvPr id="46" name="object 46"/>
            <p:cNvSpPr/>
            <p:nvPr/>
          </p:nvSpPr>
          <p:spPr>
            <a:xfrm>
              <a:off x="1079512" y="650303"/>
              <a:ext cx="537842" cy="537832"/>
            </a:xfrm>
            <a:prstGeom prst="rect">
              <a:avLst/>
            </a:prstGeom>
            <a:blipFill>
              <a:blip r:embed="rId15"/>
              <a:stretch>
                <a:fillRect/>
              </a:stretch>
            </a:blipFill>
          </p:spPr>
          <p:txBody>
            <a:bodyPr wrap="square" lIns="0" tIns="0" rIns="0" bIns="0" rtlCol="0">
              <a:noAutofit/>
            </a:bodyPr>
            <a:lstStyle/>
            <a:p>
              <a:endParaRPr/>
            </a:p>
          </p:txBody>
        </p:sp>
        <p:sp>
          <p:nvSpPr>
            <p:cNvPr id="47" name="object 47"/>
            <p:cNvSpPr/>
            <p:nvPr/>
          </p:nvSpPr>
          <p:spPr>
            <a:xfrm>
              <a:off x="1145489" y="717054"/>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48" name="object 48"/>
            <p:cNvSpPr/>
            <p:nvPr/>
          </p:nvSpPr>
          <p:spPr>
            <a:xfrm>
              <a:off x="1106131" y="676795"/>
              <a:ext cx="442595" cy="442595"/>
            </a:xfrm>
            <a:custGeom>
              <a:avLst/>
              <a:gdLst/>
              <a:ahLst/>
              <a:cxnLst/>
              <a:rect l="l" t="t" r="r" b="b"/>
              <a:pathLst>
                <a:path w="442594" h="442594">
                  <a:moveTo>
                    <a:pt x="273316" y="222453"/>
                  </a:moveTo>
                  <a:lnTo>
                    <a:pt x="196850" y="182562"/>
                  </a:lnTo>
                  <a:lnTo>
                    <a:pt x="196875" y="262064"/>
                  </a:lnTo>
                  <a:lnTo>
                    <a:pt x="273316" y="222453"/>
                  </a:lnTo>
                  <a:close/>
                </a:path>
                <a:path w="442594" h="442594">
                  <a:moveTo>
                    <a:pt x="442010" y="221005"/>
                  </a:moveTo>
                  <a:lnTo>
                    <a:pt x="437515" y="176466"/>
                  </a:lnTo>
                  <a:lnTo>
                    <a:pt x="424624" y="134988"/>
                  </a:lnTo>
                  <a:lnTo>
                    <a:pt x="404241" y="97447"/>
                  </a:lnTo>
                  <a:lnTo>
                    <a:pt x="377253" y="64731"/>
                  </a:lnTo>
                  <a:lnTo>
                    <a:pt x="344538" y="37744"/>
                  </a:lnTo>
                  <a:lnTo>
                    <a:pt x="313207" y="20751"/>
                  </a:lnTo>
                  <a:lnTo>
                    <a:pt x="313207" y="228015"/>
                  </a:lnTo>
                  <a:lnTo>
                    <a:pt x="313042" y="235483"/>
                  </a:lnTo>
                  <a:lnTo>
                    <a:pt x="304050" y="276237"/>
                  </a:lnTo>
                  <a:lnTo>
                    <a:pt x="285610" y="284010"/>
                  </a:lnTo>
                  <a:lnTo>
                    <a:pt x="264655" y="285115"/>
                  </a:lnTo>
                  <a:lnTo>
                    <a:pt x="243674" y="285686"/>
                  </a:lnTo>
                  <a:lnTo>
                    <a:pt x="221068" y="285953"/>
                  </a:lnTo>
                  <a:lnTo>
                    <a:pt x="177355" y="285407"/>
                  </a:lnTo>
                  <a:lnTo>
                    <a:pt x="167741" y="284937"/>
                  </a:lnTo>
                  <a:lnTo>
                    <a:pt x="158496" y="284111"/>
                  </a:lnTo>
                  <a:lnTo>
                    <a:pt x="155536" y="283552"/>
                  </a:lnTo>
                  <a:lnTo>
                    <a:pt x="154406" y="283337"/>
                  </a:lnTo>
                  <a:lnTo>
                    <a:pt x="145211" y="283552"/>
                  </a:lnTo>
                  <a:lnTo>
                    <a:pt x="138214" y="276237"/>
                  </a:lnTo>
                  <a:lnTo>
                    <a:pt x="132676" y="270649"/>
                  </a:lnTo>
                  <a:lnTo>
                    <a:pt x="130898" y="257797"/>
                  </a:lnTo>
                  <a:lnTo>
                    <a:pt x="130124" y="250380"/>
                  </a:lnTo>
                  <a:lnTo>
                    <a:pt x="129565" y="242938"/>
                  </a:lnTo>
                  <a:lnTo>
                    <a:pt x="129197" y="235483"/>
                  </a:lnTo>
                  <a:lnTo>
                    <a:pt x="129044" y="228015"/>
                  </a:lnTo>
                  <a:lnTo>
                    <a:pt x="129044" y="214058"/>
                  </a:lnTo>
                  <a:lnTo>
                    <a:pt x="132676" y="171589"/>
                  </a:lnTo>
                  <a:lnTo>
                    <a:pt x="156654" y="158038"/>
                  </a:lnTo>
                  <a:lnTo>
                    <a:pt x="177596" y="156972"/>
                  </a:lnTo>
                  <a:lnTo>
                    <a:pt x="198577" y="156425"/>
                  </a:lnTo>
                  <a:lnTo>
                    <a:pt x="221195" y="156184"/>
                  </a:lnTo>
                  <a:lnTo>
                    <a:pt x="243916" y="156222"/>
                  </a:lnTo>
                  <a:lnTo>
                    <a:pt x="258203" y="156425"/>
                  </a:lnTo>
                  <a:lnTo>
                    <a:pt x="270078" y="156972"/>
                  </a:lnTo>
                  <a:lnTo>
                    <a:pt x="285572" y="158038"/>
                  </a:lnTo>
                  <a:lnTo>
                    <a:pt x="292506" y="158127"/>
                  </a:lnTo>
                  <a:lnTo>
                    <a:pt x="312089" y="191706"/>
                  </a:lnTo>
                  <a:lnTo>
                    <a:pt x="313207" y="228015"/>
                  </a:lnTo>
                  <a:lnTo>
                    <a:pt x="313207" y="20751"/>
                  </a:lnTo>
                  <a:lnTo>
                    <a:pt x="306997" y="17373"/>
                  </a:lnTo>
                  <a:lnTo>
                    <a:pt x="265493" y="4495"/>
                  </a:lnTo>
                  <a:lnTo>
                    <a:pt x="221005" y="0"/>
                  </a:lnTo>
                  <a:lnTo>
                    <a:pt x="176441" y="4495"/>
                  </a:lnTo>
                  <a:lnTo>
                    <a:pt x="134962" y="17386"/>
                  </a:lnTo>
                  <a:lnTo>
                    <a:pt x="97421" y="37757"/>
                  </a:lnTo>
                  <a:lnTo>
                    <a:pt x="64719" y="64744"/>
                  </a:lnTo>
                  <a:lnTo>
                    <a:pt x="37731" y="97459"/>
                  </a:lnTo>
                  <a:lnTo>
                    <a:pt x="17360" y="134988"/>
                  </a:lnTo>
                  <a:lnTo>
                    <a:pt x="4483" y="176479"/>
                  </a:lnTo>
                  <a:lnTo>
                    <a:pt x="0" y="221005"/>
                  </a:lnTo>
                  <a:lnTo>
                    <a:pt x="4483" y="265557"/>
                  </a:lnTo>
                  <a:lnTo>
                    <a:pt x="17360" y="307035"/>
                  </a:lnTo>
                  <a:lnTo>
                    <a:pt x="37731" y="344576"/>
                  </a:lnTo>
                  <a:lnTo>
                    <a:pt x="64719" y="377291"/>
                  </a:lnTo>
                  <a:lnTo>
                    <a:pt x="97434" y="404279"/>
                  </a:lnTo>
                  <a:lnTo>
                    <a:pt x="134975" y="424649"/>
                  </a:lnTo>
                  <a:lnTo>
                    <a:pt x="176453" y="437527"/>
                  </a:lnTo>
                  <a:lnTo>
                    <a:pt x="221005" y="442010"/>
                  </a:lnTo>
                  <a:lnTo>
                    <a:pt x="265544" y="437527"/>
                  </a:lnTo>
                  <a:lnTo>
                    <a:pt x="307022" y="424649"/>
                  </a:lnTo>
                  <a:lnTo>
                    <a:pt x="344563" y="404279"/>
                  </a:lnTo>
                  <a:lnTo>
                    <a:pt x="377278" y="377291"/>
                  </a:lnTo>
                  <a:lnTo>
                    <a:pt x="404266" y="344576"/>
                  </a:lnTo>
                  <a:lnTo>
                    <a:pt x="424637" y="307035"/>
                  </a:lnTo>
                  <a:lnTo>
                    <a:pt x="431177" y="285953"/>
                  </a:lnTo>
                  <a:lnTo>
                    <a:pt x="437515" y="265557"/>
                  </a:lnTo>
                  <a:lnTo>
                    <a:pt x="442010" y="221005"/>
                  </a:lnTo>
                  <a:close/>
                </a:path>
              </a:pathLst>
            </a:custGeom>
            <a:solidFill>
              <a:srgbClr val="FFFFFF">
                <a:alpha val="25999"/>
              </a:srgbClr>
            </a:solidFill>
          </p:spPr>
          <p:txBody>
            <a:bodyPr wrap="square" lIns="0" tIns="0" rIns="0" bIns="0" rtlCol="0">
              <a:noAutofit/>
            </a:bodyPr>
            <a:lstStyle/>
            <a:p>
              <a:endParaRPr/>
            </a:p>
          </p:txBody>
        </p:sp>
      </p:grpSp>
      <p:sp>
        <p:nvSpPr>
          <p:cNvPr id="49" name="object 49"/>
          <p:cNvSpPr txBox="1"/>
          <p:nvPr/>
        </p:nvSpPr>
        <p:spPr>
          <a:xfrm>
            <a:off x="1978164" y="9430975"/>
            <a:ext cx="3603625" cy="177800"/>
          </a:xfrm>
          <a:prstGeom prst="rect">
            <a:avLst/>
          </a:prstGeom>
        </p:spPr>
        <p:txBody>
          <a:bodyPr vert="horz" wrap="square" lIns="0" tIns="12700" rIns="0" bIns="0" rtlCol="0">
            <a:noAutofit/>
          </a:bodyPr>
          <a:lstStyle/>
          <a:p>
            <a:pPr marL="12700" rtl="0">
              <a:lnSpc>
                <a:spcPct val="100000"/>
              </a:lnSpc>
              <a:spcBef>
                <a:spcPts val="100"/>
              </a:spcBef>
            </a:pPr>
            <a:r>
              <a:rPr lang="fr" sz="1000" b="1" i="0" u="none" strike="noStrike" spc="30">
                <a:solidFill>
                  <a:srgbClr val="FFFFFF"/>
                </a:solidFill>
                <a:latin typeface="Noto Sans"/>
                <a:cs typeface="Noto Sans"/>
              </a:rPr>
              <a:t>Nous travaillons avec de grandes entreprises, et des personnes encore plus remarquables :</a:t>
            </a:r>
            <a:endParaRPr sz="1000" dirty="0">
              <a:latin typeface="Noto Sans"/>
              <a:cs typeface="Noto Sans"/>
            </a:endParaRPr>
          </a:p>
        </p:txBody>
      </p:sp>
      <p:sp>
        <p:nvSpPr>
          <p:cNvPr id="50" name="object 50"/>
          <p:cNvSpPr/>
          <p:nvPr/>
        </p:nvSpPr>
        <p:spPr>
          <a:xfrm>
            <a:off x="2103602" y="9762466"/>
            <a:ext cx="738085" cy="287035"/>
          </a:xfrm>
          <a:prstGeom prst="rect">
            <a:avLst/>
          </a:prstGeom>
          <a:blipFill>
            <a:blip r:embed="rId16"/>
            <a:stretch>
              <a:fillRect/>
            </a:stretch>
          </a:blipFill>
        </p:spPr>
        <p:txBody>
          <a:bodyPr wrap="square" lIns="0" tIns="0" rIns="0" bIns="0" rtlCol="0">
            <a:noAutofit/>
          </a:bodyPr>
          <a:lstStyle/>
          <a:p>
            <a:endParaRPr/>
          </a:p>
        </p:txBody>
      </p:sp>
      <p:sp>
        <p:nvSpPr>
          <p:cNvPr id="51" name="object 51"/>
          <p:cNvSpPr/>
          <p:nvPr/>
        </p:nvSpPr>
        <p:spPr>
          <a:xfrm>
            <a:off x="3177666" y="9824392"/>
            <a:ext cx="1078573" cy="170736"/>
          </a:xfrm>
          <a:prstGeom prst="rect">
            <a:avLst/>
          </a:prstGeom>
          <a:blipFill>
            <a:blip r:embed="rId17"/>
            <a:stretch>
              <a:fillRect/>
            </a:stretch>
          </a:blipFill>
        </p:spPr>
        <p:txBody>
          <a:bodyPr wrap="square" lIns="0" tIns="0" rIns="0" bIns="0" rtlCol="0">
            <a:noAutofit/>
          </a:bodyPr>
          <a:lstStyle/>
          <a:p>
            <a:endParaRPr/>
          </a:p>
        </p:txBody>
      </p:sp>
      <p:sp>
        <p:nvSpPr>
          <p:cNvPr id="52" name="object 52"/>
          <p:cNvSpPr/>
          <p:nvPr/>
        </p:nvSpPr>
        <p:spPr>
          <a:xfrm>
            <a:off x="4599368" y="9829038"/>
            <a:ext cx="902969" cy="161290"/>
          </a:xfrm>
          <a:custGeom>
            <a:avLst/>
            <a:gdLst/>
            <a:ahLst/>
            <a:cxnLst/>
            <a:rect l="l" t="t" r="r" b="b"/>
            <a:pathLst>
              <a:path w="902969" h="161290">
                <a:moveTo>
                  <a:pt x="128193" y="5118"/>
                </a:moveTo>
                <a:lnTo>
                  <a:pt x="0" y="5118"/>
                </a:lnTo>
                <a:lnTo>
                  <a:pt x="0" y="33058"/>
                </a:lnTo>
                <a:lnTo>
                  <a:pt x="45961" y="33058"/>
                </a:lnTo>
                <a:lnTo>
                  <a:pt x="45961" y="154978"/>
                </a:lnTo>
                <a:lnTo>
                  <a:pt x="80632" y="154978"/>
                </a:lnTo>
                <a:lnTo>
                  <a:pt x="80632" y="33058"/>
                </a:lnTo>
                <a:lnTo>
                  <a:pt x="128193" y="33058"/>
                </a:lnTo>
                <a:lnTo>
                  <a:pt x="128193" y="5118"/>
                </a:lnTo>
                <a:close/>
              </a:path>
              <a:path w="902969" h="161290">
                <a:moveTo>
                  <a:pt x="295897" y="80619"/>
                </a:moveTo>
                <a:lnTo>
                  <a:pt x="289560" y="48983"/>
                </a:lnTo>
                <a:lnTo>
                  <a:pt x="276733" y="29832"/>
                </a:lnTo>
                <a:lnTo>
                  <a:pt x="272402" y="23380"/>
                </a:lnTo>
                <a:lnTo>
                  <a:pt x="259613" y="14681"/>
                </a:lnTo>
                <a:lnTo>
                  <a:pt x="259613" y="80619"/>
                </a:lnTo>
                <a:lnTo>
                  <a:pt x="256425" y="101142"/>
                </a:lnTo>
                <a:lnTo>
                  <a:pt x="247510" y="117208"/>
                </a:lnTo>
                <a:lnTo>
                  <a:pt x="233756" y="127673"/>
                </a:lnTo>
                <a:lnTo>
                  <a:pt x="216077" y="131406"/>
                </a:lnTo>
                <a:lnTo>
                  <a:pt x="197916" y="127901"/>
                </a:lnTo>
                <a:lnTo>
                  <a:pt x="183921" y="117805"/>
                </a:lnTo>
                <a:lnTo>
                  <a:pt x="174917" y="101828"/>
                </a:lnTo>
                <a:lnTo>
                  <a:pt x="171742" y="80619"/>
                </a:lnTo>
                <a:lnTo>
                  <a:pt x="175602" y="60109"/>
                </a:lnTo>
                <a:lnTo>
                  <a:pt x="184531" y="44043"/>
                </a:lnTo>
                <a:lnTo>
                  <a:pt x="198145" y="33578"/>
                </a:lnTo>
                <a:lnTo>
                  <a:pt x="216077" y="29832"/>
                </a:lnTo>
                <a:lnTo>
                  <a:pt x="233756" y="33578"/>
                </a:lnTo>
                <a:lnTo>
                  <a:pt x="247510" y="44043"/>
                </a:lnTo>
                <a:lnTo>
                  <a:pt x="256425" y="60109"/>
                </a:lnTo>
                <a:lnTo>
                  <a:pt x="259613" y="80619"/>
                </a:lnTo>
                <a:lnTo>
                  <a:pt x="259613" y="14681"/>
                </a:lnTo>
                <a:lnTo>
                  <a:pt x="247243" y="6248"/>
                </a:lnTo>
                <a:lnTo>
                  <a:pt x="216877" y="0"/>
                </a:lnTo>
                <a:lnTo>
                  <a:pt x="185572" y="6273"/>
                </a:lnTo>
                <a:lnTo>
                  <a:pt x="159931" y="23583"/>
                </a:lnTo>
                <a:lnTo>
                  <a:pt x="142608" y="49657"/>
                </a:lnTo>
                <a:lnTo>
                  <a:pt x="136258" y="82232"/>
                </a:lnTo>
                <a:lnTo>
                  <a:pt x="142582" y="112953"/>
                </a:lnTo>
                <a:lnTo>
                  <a:pt x="159740" y="138061"/>
                </a:lnTo>
                <a:lnTo>
                  <a:pt x="184899" y="155016"/>
                </a:lnTo>
                <a:lnTo>
                  <a:pt x="215277" y="161239"/>
                </a:lnTo>
                <a:lnTo>
                  <a:pt x="247256" y="154990"/>
                </a:lnTo>
                <a:lnTo>
                  <a:pt x="272808" y="137871"/>
                </a:lnTo>
                <a:lnTo>
                  <a:pt x="277088" y="131406"/>
                </a:lnTo>
                <a:lnTo>
                  <a:pt x="289750" y="112268"/>
                </a:lnTo>
                <a:lnTo>
                  <a:pt x="295897" y="80619"/>
                </a:lnTo>
                <a:close/>
              </a:path>
              <a:path w="902969" h="161290">
                <a:moveTo>
                  <a:pt x="453910" y="4838"/>
                </a:moveTo>
                <a:lnTo>
                  <a:pt x="413600" y="4838"/>
                </a:lnTo>
                <a:lnTo>
                  <a:pt x="374891" y="66916"/>
                </a:lnTo>
                <a:lnTo>
                  <a:pt x="337007" y="4838"/>
                </a:lnTo>
                <a:lnTo>
                  <a:pt x="298310" y="4838"/>
                </a:lnTo>
                <a:lnTo>
                  <a:pt x="357962" y="99974"/>
                </a:lnTo>
                <a:lnTo>
                  <a:pt x="357962" y="155600"/>
                </a:lnTo>
                <a:lnTo>
                  <a:pt x="392633" y="155600"/>
                </a:lnTo>
                <a:lnTo>
                  <a:pt x="392633" y="99974"/>
                </a:lnTo>
                <a:lnTo>
                  <a:pt x="453910" y="4838"/>
                </a:lnTo>
                <a:close/>
              </a:path>
              <a:path w="902969" h="161290">
                <a:moveTo>
                  <a:pt x="613537" y="80619"/>
                </a:moveTo>
                <a:lnTo>
                  <a:pt x="607288" y="48983"/>
                </a:lnTo>
                <a:lnTo>
                  <a:pt x="594474" y="29832"/>
                </a:lnTo>
                <a:lnTo>
                  <a:pt x="590156" y="23380"/>
                </a:lnTo>
                <a:lnTo>
                  <a:pt x="576453" y="14211"/>
                </a:lnTo>
                <a:lnTo>
                  <a:pt x="576453" y="80619"/>
                </a:lnTo>
                <a:lnTo>
                  <a:pt x="573493" y="101142"/>
                </a:lnTo>
                <a:lnTo>
                  <a:pt x="564959" y="117208"/>
                </a:lnTo>
                <a:lnTo>
                  <a:pt x="551281" y="127673"/>
                </a:lnTo>
                <a:lnTo>
                  <a:pt x="532917" y="131406"/>
                </a:lnTo>
                <a:lnTo>
                  <a:pt x="514883" y="127901"/>
                </a:lnTo>
                <a:lnTo>
                  <a:pt x="501167" y="117805"/>
                </a:lnTo>
                <a:lnTo>
                  <a:pt x="492442" y="101828"/>
                </a:lnTo>
                <a:lnTo>
                  <a:pt x="489381" y="80619"/>
                </a:lnTo>
                <a:lnTo>
                  <a:pt x="492569" y="60109"/>
                </a:lnTo>
                <a:lnTo>
                  <a:pt x="501573" y="44043"/>
                </a:lnTo>
                <a:lnTo>
                  <a:pt x="515569" y="33578"/>
                </a:lnTo>
                <a:lnTo>
                  <a:pt x="533717" y="29832"/>
                </a:lnTo>
                <a:lnTo>
                  <a:pt x="551281" y="33578"/>
                </a:lnTo>
                <a:lnTo>
                  <a:pt x="564756" y="44043"/>
                </a:lnTo>
                <a:lnTo>
                  <a:pt x="573392" y="60109"/>
                </a:lnTo>
                <a:lnTo>
                  <a:pt x="576453" y="80619"/>
                </a:lnTo>
                <a:lnTo>
                  <a:pt x="576453" y="14211"/>
                </a:lnTo>
                <a:lnTo>
                  <a:pt x="564553" y="6248"/>
                </a:lnTo>
                <a:lnTo>
                  <a:pt x="532917" y="0"/>
                </a:lnTo>
                <a:lnTo>
                  <a:pt x="502196" y="6273"/>
                </a:lnTo>
                <a:lnTo>
                  <a:pt x="477088" y="23583"/>
                </a:lnTo>
                <a:lnTo>
                  <a:pt x="460121" y="49657"/>
                </a:lnTo>
                <a:lnTo>
                  <a:pt x="453910" y="82232"/>
                </a:lnTo>
                <a:lnTo>
                  <a:pt x="460019" y="112953"/>
                </a:lnTo>
                <a:lnTo>
                  <a:pt x="476783" y="138061"/>
                </a:lnTo>
                <a:lnTo>
                  <a:pt x="501865" y="155016"/>
                </a:lnTo>
                <a:lnTo>
                  <a:pt x="532917" y="161239"/>
                </a:lnTo>
                <a:lnTo>
                  <a:pt x="564553" y="154990"/>
                </a:lnTo>
                <a:lnTo>
                  <a:pt x="590156" y="137871"/>
                </a:lnTo>
                <a:lnTo>
                  <a:pt x="594474" y="131406"/>
                </a:lnTo>
                <a:lnTo>
                  <a:pt x="607288" y="112268"/>
                </a:lnTo>
                <a:lnTo>
                  <a:pt x="613537" y="80619"/>
                </a:lnTo>
                <a:close/>
              </a:path>
              <a:path w="902969" h="161290">
                <a:moveTo>
                  <a:pt x="748982" y="5118"/>
                </a:moveTo>
                <a:lnTo>
                  <a:pt x="620788" y="5118"/>
                </a:lnTo>
                <a:lnTo>
                  <a:pt x="620788" y="33058"/>
                </a:lnTo>
                <a:lnTo>
                  <a:pt x="667550" y="33058"/>
                </a:lnTo>
                <a:lnTo>
                  <a:pt x="667550" y="154978"/>
                </a:lnTo>
                <a:lnTo>
                  <a:pt x="701421" y="154978"/>
                </a:lnTo>
                <a:lnTo>
                  <a:pt x="701421" y="33058"/>
                </a:lnTo>
                <a:lnTo>
                  <a:pt x="748982" y="33058"/>
                </a:lnTo>
                <a:lnTo>
                  <a:pt x="748982" y="5118"/>
                </a:lnTo>
                <a:close/>
              </a:path>
              <a:path w="902969" h="161290">
                <a:moveTo>
                  <a:pt x="902970" y="155600"/>
                </a:moveTo>
                <a:lnTo>
                  <a:pt x="889533" y="122542"/>
                </a:lnTo>
                <a:lnTo>
                  <a:pt x="878395" y="95135"/>
                </a:lnTo>
                <a:lnTo>
                  <a:pt x="854798" y="37084"/>
                </a:lnTo>
                <a:lnTo>
                  <a:pt x="841705" y="4838"/>
                </a:lnTo>
                <a:lnTo>
                  <a:pt x="841705" y="95135"/>
                </a:lnTo>
                <a:lnTo>
                  <a:pt x="798169" y="95135"/>
                </a:lnTo>
                <a:lnTo>
                  <a:pt x="820737" y="37084"/>
                </a:lnTo>
                <a:lnTo>
                  <a:pt x="841705" y="95135"/>
                </a:lnTo>
                <a:lnTo>
                  <a:pt x="841705" y="4838"/>
                </a:lnTo>
                <a:lnTo>
                  <a:pt x="799769" y="4838"/>
                </a:lnTo>
                <a:lnTo>
                  <a:pt x="738505" y="155600"/>
                </a:lnTo>
                <a:lnTo>
                  <a:pt x="775589" y="155600"/>
                </a:lnTo>
                <a:lnTo>
                  <a:pt x="787679" y="122542"/>
                </a:lnTo>
                <a:lnTo>
                  <a:pt x="852182" y="122542"/>
                </a:lnTo>
                <a:lnTo>
                  <a:pt x="865886" y="155600"/>
                </a:lnTo>
                <a:lnTo>
                  <a:pt x="902970" y="155600"/>
                </a:lnTo>
                <a:close/>
              </a:path>
            </a:pathLst>
          </a:custGeom>
          <a:solidFill>
            <a:srgbClr val="FFFFFF"/>
          </a:solidFill>
        </p:spPr>
        <p:txBody>
          <a:bodyPr wrap="square" lIns="0" tIns="0" rIns="0" bIns="0" rtlCol="0">
            <a:noAutofit/>
          </a:bodyPr>
          <a:lstStyle/>
          <a:p>
            <a:endParaRPr/>
          </a:p>
        </p:txBody>
      </p:sp>
      <p:sp>
        <p:nvSpPr>
          <p:cNvPr id="53" name="object 53"/>
          <p:cNvSpPr txBox="1"/>
          <p:nvPr/>
        </p:nvSpPr>
        <p:spPr>
          <a:xfrm>
            <a:off x="444500" y="10141013"/>
            <a:ext cx="1235633" cy="153247"/>
          </a:xfrm>
          <a:prstGeom prst="rect">
            <a:avLst/>
          </a:prstGeom>
        </p:spPr>
        <p:txBody>
          <a:bodyPr vert="horz" wrap="square" lIns="0" tIns="29845" rIns="0" bIns="0" rtlCol="0">
            <a:noAutofit/>
          </a:bodyPr>
          <a:lstStyle/>
          <a:p>
            <a:pPr marL="12700" rtl="0">
              <a:lnSpc>
                <a:spcPct val="100000"/>
              </a:lnSpc>
              <a:spcBef>
                <a:spcPts val="235"/>
              </a:spcBef>
            </a:pPr>
            <a:r>
              <a:rPr lang="fr" sz="800" b="0" i="0" u="sng" strike="noStrike" spc="10">
                <a:solidFill>
                  <a:srgbClr val="FFFFFF"/>
                </a:solidFill>
                <a:uFill>
                  <a:solidFill>
                    <a:srgbClr val="FFFFFF"/>
                  </a:solidFill>
                </a:uFill>
                <a:latin typeface="Trebuchet MS"/>
                <a:cs typeface="Trebuchet MS"/>
                <a:hlinkClick r:id="rId18"/>
              </a:rPr>
              <a:t>aurora@brandwatch.com </a:t>
            </a:r>
            <a:endParaRPr sz="800">
              <a:latin typeface="Trebuchet MS"/>
              <a:cs typeface="Trebuchet MS"/>
            </a:endParaRPr>
          </a:p>
        </p:txBody>
      </p:sp>
      <p:sp>
        <p:nvSpPr>
          <p:cNvPr id="54" name="object 54"/>
          <p:cNvSpPr txBox="1">
            <a:spLocks noGrp="1"/>
          </p:cNvSpPr>
          <p:nvPr>
            <p:ph type="sldNum" sz="quarter" idx="7"/>
          </p:nvPr>
        </p:nvSpPr>
        <p:spPr>
          <a:prstGeom prst="rect">
            <a:avLst/>
          </a:prstGeom>
        </p:spPr>
        <p:txBody>
          <a:bodyPr vert="horz" wrap="square" lIns="0" tIns="29845" rIns="0" bIns="0" rtlCol="0">
            <a:noAutofit/>
          </a:bodyPr>
          <a:lstStyle/>
          <a:p>
            <a:pPr marL="12700" rtl="0">
              <a:lnSpc>
                <a:spcPct val="100000"/>
              </a:lnSpc>
              <a:spcBef>
                <a:spcPts val="235"/>
              </a:spcBef>
            </a:pPr>
            <a:r>
              <a:rPr lang="fr" sz="800" b="0" i="0" u="none" strike="noStrike" spc="20">
                <a:latin typeface="Trebuchet MS"/>
              </a:rPr>
              <a:t>Page 1/3</a:t>
            </a:r>
          </a:p>
        </p:txBody>
      </p:sp>
      <p:sp>
        <p:nvSpPr>
          <p:cNvPr id="55" name="object 38">
            <a:extLst>
              <a:ext uri="{FF2B5EF4-FFF2-40B4-BE49-F238E27FC236}">
                <a16:creationId xmlns:a16="http://schemas.microsoft.com/office/drawing/2014/main" id="{2B885F6F-15DD-614C-8E6D-F253C8F61189}"/>
              </a:ext>
            </a:extLst>
          </p:cNvPr>
          <p:cNvSpPr/>
          <p:nvPr/>
        </p:nvSpPr>
        <p:spPr>
          <a:xfrm>
            <a:off x="1629207" y="6854876"/>
            <a:ext cx="1158443" cy="157238"/>
          </a:xfrm>
          <a:prstGeom prst="rect">
            <a:avLst/>
          </a:prstGeom>
          <a:blipFill>
            <a:blip r:embed="rId19"/>
            <a:stretch>
              <a:fillRect/>
            </a:stretch>
          </a:blipFill>
        </p:spPr>
        <p:txBody>
          <a:bodyPr wrap="square" lIns="0" tIns="0" rIns="0" bIns="0" rtlCol="0">
            <a:noAutofit/>
          </a:bodyPr>
          <a:lstStyle/>
          <a:p>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54559" y="9385879"/>
            <a:ext cx="548640" cy="548640"/>
            <a:chOff x="6154559" y="9385879"/>
            <a:chExt cx="548640" cy="548640"/>
          </a:xfrm>
        </p:grpSpPr>
        <p:sp>
          <p:nvSpPr>
            <p:cNvPr id="3" name="object 3"/>
            <p:cNvSpPr/>
            <p:nvPr/>
          </p:nvSpPr>
          <p:spPr>
            <a:xfrm>
              <a:off x="6154559" y="9385879"/>
              <a:ext cx="548576" cy="548594"/>
            </a:xfrm>
            <a:prstGeom prst="rect">
              <a:avLst/>
            </a:prstGeom>
            <a:blipFill>
              <a:blip r:embed="rId2"/>
              <a:stretch>
                <a:fillRect/>
              </a:stretch>
            </a:blipFill>
          </p:spPr>
          <p:txBody>
            <a:bodyPr wrap="square" lIns="0" tIns="0" rIns="0" bIns="0" rtlCol="0">
              <a:noAutofit/>
            </a:bodyPr>
            <a:lstStyle/>
            <a:p>
              <a:endParaRPr/>
            </a:p>
          </p:txBody>
        </p:sp>
        <p:sp>
          <p:nvSpPr>
            <p:cNvPr id="4" name="object 4"/>
            <p:cNvSpPr/>
            <p:nvPr/>
          </p:nvSpPr>
          <p:spPr>
            <a:xfrm>
              <a:off x="6222301" y="9457823"/>
              <a:ext cx="371475" cy="371475"/>
            </a:xfrm>
            <a:custGeom>
              <a:avLst/>
              <a:gdLst/>
              <a:ahLst/>
              <a:cxnLst/>
              <a:rect l="l" t="t" r="r" b="b"/>
              <a:pathLst>
                <a:path w="371475" h="371475">
                  <a:moveTo>
                    <a:pt x="185610" y="0"/>
                  </a:moveTo>
                  <a:lnTo>
                    <a:pt x="136266" y="6629"/>
                  </a:lnTo>
                  <a:lnTo>
                    <a:pt x="91927" y="25340"/>
                  </a:lnTo>
                  <a:lnTo>
                    <a:pt x="54362" y="54362"/>
                  </a:lnTo>
                  <a:lnTo>
                    <a:pt x="25340" y="91927"/>
                  </a:lnTo>
                  <a:lnTo>
                    <a:pt x="6629" y="136266"/>
                  </a:lnTo>
                  <a:lnTo>
                    <a:pt x="0" y="185610"/>
                  </a:lnTo>
                  <a:lnTo>
                    <a:pt x="6629" y="234954"/>
                  </a:lnTo>
                  <a:lnTo>
                    <a:pt x="25340" y="279293"/>
                  </a:lnTo>
                  <a:lnTo>
                    <a:pt x="54362" y="316858"/>
                  </a:lnTo>
                  <a:lnTo>
                    <a:pt x="91927" y="345880"/>
                  </a:lnTo>
                  <a:lnTo>
                    <a:pt x="136266" y="364591"/>
                  </a:lnTo>
                  <a:lnTo>
                    <a:pt x="185610" y="371220"/>
                  </a:lnTo>
                  <a:lnTo>
                    <a:pt x="234954" y="364591"/>
                  </a:lnTo>
                  <a:lnTo>
                    <a:pt x="279293" y="345880"/>
                  </a:lnTo>
                  <a:lnTo>
                    <a:pt x="316858" y="316858"/>
                  </a:lnTo>
                  <a:lnTo>
                    <a:pt x="345880" y="279293"/>
                  </a:lnTo>
                  <a:lnTo>
                    <a:pt x="364591" y="234954"/>
                  </a:lnTo>
                  <a:lnTo>
                    <a:pt x="371221" y="185610"/>
                  </a:lnTo>
                  <a:lnTo>
                    <a:pt x="364591" y="136266"/>
                  </a:lnTo>
                  <a:lnTo>
                    <a:pt x="345880" y="91927"/>
                  </a:lnTo>
                  <a:lnTo>
                    <a:pt x="316858" y="54362"/>
                  </a:lnTo>
                  <a:lnTo>
                    <a:pt x="279293" y="25340"/>
                  </a:lnTo>
                  <a:lnTo>
                    <a:pt x="234954" y="6629"/>
                  </a:lnTo>
                  <a:lnTo>
                    <a:pt x="185610" y="0"/>
                  </a:lnTo>
                  <a:close/>
                </a:path>
              </a:pathLst>
            </a:custGeom>
            <a:solidFill>
              <a:srgbClr val="000000">
                <a:alpha val="25999"/>
              </a:srgbClr>
            </a:solidFill>
          </p:spPr>
          <p:txBody>
            <a:bodyPr wrap="square" lIns="0" tIns="0" rIns="0" bIns="0" rtlCol="0">
              <a:noAutofit/>
            </a:bodyPr>
            <a:lstStyle/>
            <a:p>
              <a:endParaRPr/>
            </a:p>
          </p:txBody>
        </p:sp>
        <p:sp>
          <p:nvSpPr>
            <p:cNvPr id="5" name="object 5"/>
            <p:cNvSpPr/>
            <p:nvPr/>
          </p:nvSpPr>
          <p:spPr>
            <a:xfrm>
              <a:off x="6180848" y="9413184"/>
              <a:ext cx="450850" cy="450850"/>
            </a:xfrm>
            <a:custGeom>
              <a:avLst/>
              <a:gdLst/>
              <a:ahLst/>
              <a:cxnLst/>
              <a:rect l="l" t="t" r="r" b="b"/>
              <a:pathLst>
                <a:path w="450850" h="450850">
                  <a:moveTo>
                    <a:pt x="225488" y="0"/>
                  </a:moveTo>
                  <a:lnTo>
                    <a:pt x="179980" y="4584"/>
                  </a:lnTo>
                  <a:lnTo>
                    <a:pt x="137666" y="17722"/>
                  </a:lnTo>
                  <a:lnTo>
                    <a:pt x="99377" y="38508"/>
                  </a:lnTo>
                  <a:lnTo>
                    <a:pt x="66017" y="66035"/>
                  </a:lnTo>
                  <a:lnTo>
                    <a:pt x="38494" y="99396"/>
                  </a:lnTo>
                  <a:lnTo>
                    <a:pt x="17712" y="137686"/>
                  </a:lnTo>
                  <a:lnTo>
                    <a:pt x="4579" y="179998"/>
                  </a:lnTo>
                  <a:lnTo>
                    <a:pt x="0" y="225424"/>
                  </a:lnTo>
                  <a:lnTo>
                    <a:pt x="4579" y="270855"/>
                  </a:lnTo>
                  <a:lnTo>
                    <a:pt x="17715" y="313170"/>
                  </a:lnTo>
                  <a:lnTo>
                    <a:pt x="38499" y="351461"/>
                  </a:lnTo>
                  <a:lnTo>
                    <a:pt x="66025" y="384824"/>
                  </a:lnTo>
                  <a:lnTo>
                    <a:pt x="99388" y="412350"/>
                  </a:lnTo>
                  <a:lnTo>
                    <a:pt x="137679" y="433134"/>
                  </a:lnTo>
                  <a:lnTo>
                    <a:pt x="179994" y="446270"/>
                  </a:lnTo>
                  <a:lnTo>
                    <a:pt x="225425" y="450849"/>
                  </a:lnTo>
                  <a:lnTo>
                    <a:pt x="270855" y="446270"/>
                  </a:lnTo>
                  <a:lnTo>
                    <a:pt x="313170" y="433134"/>
                  </a:lnTo>
                  <a:lnTo>
                    <a:pt x="351461" y="412350"/>
                  </a:lnTo>
                  <a:lnTo>
                    <a:pt x="384824" y="384824"/>
                  </a:lnTo>
                  <a:lnTo>
                    <a:pt x="412350" y="351461"/>
                  </a:lnTo>
                  <a:lnTo>
                    <a:pt x="422416" y="332917"/>
                  </a:lnTo>
                  <a:lnTo>
                    <a:pt x="202603" y="332917"/>
                  </a:lnTo>
                  <a:lnTo>
                    <a:pt x="202603" y="234861"/>
                  </a:lnTo>
                  <a:lnTo>
                    <a:pt x="169595" y="234861"/>
                  </a:lnTo>
                  <a:lnTo>
                    <a:pt x="169595" y="196773"/>
                  </a:lnTo>
                  <a:lnTo>
                    <a:pt x="202603" y="196773"/>
                  </a:lnTo>
                  <a:lnTo>
                    <a:pt x="202603" y="168554"/>
                  </a:lnTo>
                  <a:lnTo>
                    <a:pt x="206180" y="146873"/>
                  </a:lnTo>
                  <a:lnTo>
                    <a:pt x="216239" y="131048"/>
                  </a:lnTo>
                  <a:lnTo>
                    <a:pt x="231771" y="121352"/>
                  </a:lnTo>
                  <a:lnTo>
                    <a:pt x="251764" y="118059"/>
                  </a:lnTo>
                  <a:lnTo>
                    <a:pt x="422504" y="118059"/>
                  </a:lnTo>
                  <a:lnTo>
                    <a:pt x="412371" y="99388"/>
                  </a:lnTo>
                  <a:lnTo>
                    <a:pt x="384849" y="66025"/>
                  </a:lnTo>
                  <a:lnTo>
                    <a:pt x="351490" y="38499"/>
                  </a:lnTo>
                  <a:lnTo>
                    <a:pt x="313199" y="17715"/>
                  </a:lnTo>
                  <a:lnTo>
                    <a:pt x="270872" y="4579"/>
                  </a:lnTo>
                  <a:lnTo>
                    <a:pt x="225488" y="0"/>
                  </a:lnTo>
                  <a:close/>
                </a:path>
                <a:path w="450850" h="450850">
                  <a:moveTo>
                    <a:pt x="422504" y="118059"/>
                  </a:moveTo>
                  <a:lnTo>
                    <a:pt x="251764" y="118059"/>
                  </a:lnTo>
                  <a:lnTo>
                    <a:pt x="259143" y="118130"/>
                  </a:lnTo>
                  <a:lnTo>
                    <a:pt x="266515" y="118403"/>
                  </a:lnTo>
                  <a:lnTo>
                    <a:pt x="273878" y="118878"/>
                  </a:lnTo>
                  <a:lnTo>
                    <a:pt x="281228" y="119557"/>
                  </a:lnTo>
                  <a:lnTo>
                    <a:pt x="281228" y="153606"/>
                  </a:lnTo>
                  <a:lnTo>
                    <a:pt x="261010" y="153606"/>
                  </a:lnTo>
                  <a:lnTo>
                    <a:pt x="251379" y="154954"/>
                  </a:lnTo>
                  <a:lnTo>
                    <a:pt x="245657" y="158749"/>
                  </a:lnTo>
                  <a:lnTo>
                    <a:pt x="242909" y="164622"/>
                  </a:lnTo>
                  <a:lnTo>
                    <a:pt x="242201" y="172199"/>
                  </a:lnTo>
                  <a:lnTo>
                    <a:pt x="242201" y="196773"/>
                  </a:lnTo>
                  <a:lnTo>
                    <a:pt x="280035" y="196773"/>
                  </a:lnTo>
                  <a:lnTo>
                    <a:pt x="275145" y="234861"/>
                  </a:lnTo>
                  <a:lnTo>
                    <a:pt x="242227" y="234861"/>
                  </a:lnTo>
                  <a:lnTo>
                    <a:pt x="242227" y="332917"/>
                  </a:lnTo>
                  <a:lnTo>
                    <a:pt x="422416" y="332917"/>
                  </a:lnTo>
                  <a:lnTo>
                    <a:pt x="433134" y="313170"/>
                  </a:lnTo>
                  <a:lnTo>
                    <a:pt x="446270" y="270855"/>
                  </a:lnTo>
                  <a:lnTo>
                    <a:pt x="450850" y="225424"/>
                  </a:lnTo>
                  <a:lnTo>
                    <a:pt x="446278" y="179994"/>
                  </a:lnTo>
                  <a:lnTo>
                    <a:pt x="433149" y="137679"/>
                  </a:lnTo>
                  <a:lnTo>
                    <a:pt x="422504" y="118059"/>
                  </a:lnTo>
                  <a:close/>
                </a:path>
              </a:pathLst>
            </a:custGeom>
            <a:solidFill>
              <a:srgbClr val="FFFFFF">
                <a:alpha val="25999"/>
              </a:srgbClr>
            </a:solidFill>
          </p:spPr>
          <p:txBody>
            <a:bodyPr wrap="square" lIns="0" tIns="0" rIns="0" bIns="0" rtlCol="0">
              <a:noAutofit/>
            </a:bodyPr>
            <a:lstStyle/>
            <a:p>
              <a:endParaRPr/>
            </a:p>
          </p:txBody>
        </p:sp>
      </p:grpSp>
      <p:grpSp>
        <p:nvGrpSpPr>
          <p:cNvPr id="6" name="object 6"/>
          <p:cNvGrpSpPr/>
          <p:nvPr/>
        </p:nvGrpSpPr>
        <p:grpSpPr>
          <a:xfrm>
            <a:off x="7161377" y="9112253"/>
            <a:ext cx="398780" cy="537845"/>
            <a:chOff x="7161377" y="9112253"/>
            <a:chExt cx="398780" cy="537845"/>
          </a:xfrm>
        </p:grpSpPr>
        <p:sp>
          <p:nvSpPr>
            <p:cNvPr id="7" name="object 7"/>
            <p:cNvSpPr/>
            <p:nvPr/>
          </p:nvSpPr>
          <p:spPr>
            <a:xfrm>
              <a:off x="7161377" y="9112253"/>
              <a:ext cx="398627" cy="537845"/>
            </a:xfrm>
            <a:prstGeom prst="rect">
              <a:avLst/>
            </a:prstGeom>
            <a:blipFill>
              <a:blip r:embed="rId3"/>
              <a:stretch>
                <a:fillRect/>
              </a:stretch>
            </a:blipFill>
          </p:spPr>
          <p:txBody>
            <a:bodyPr wrap="square" lIns="0" tIns="0" rIns="0" bIns="0" rtlCol="0">
              <a:noAutofit/>
            </a:bodyPr>
            <a:lstStyle/>
            <a:p>
              <a:endParaRPr/>
            </a:p>
          </p:txBody>
        </p:sp>
        <p:sp>
          <p:nvSpPr>
            <p:cNvPr id="8" name="object 8"/>
            <p:cNvSpPr/>
            <p:nvPr/>
          </p:nvSpPr>
          <p:spPr>
            <a:xfrm>
              <a:off x="7187781" y="9138488"/>
              <a:ext cx="372745" cy="441959"/>
            </a:xfrm>
            <a:custGeom>
              <a:avLst/>
              <a:gdLst/>
              <a:ahLst/>
              <a:cxnLst/>
              <a:rect l="l" t="t" r="r" b="b"/>
              <a:pathLst>
                <a:path w="372745" h="441959">
                  <a:moveTo>
                    <a:pt x="251980" y="220954"/>
                  </a:moveTo>
                  <a:lnTo>
                    <a:pt x="249529" y="208876"/>
                  </a:lnTo>
                  <a:lnTo>
                    <a:pt x="242900" y="199059"/>
                  </a:lnTo>
                  <a:lnTo>
                    <a:pt x="233070" y="192455"/>
                  </a:lnTo>
                  <a:lnTo>
                    <a:pt x="221056" y="190030"/>
                  </a:lnTo>
                  <a:lnTo>
                    <a:pt x="209029" y="192481"/>
                  </a:lnTo>
                  <a:lnTo>
                    <a:pt x="199212" y="199110"/>
                  </a:lnTo>
                  <a:lnTo>
                    <a:pt x="192595" y="208927"/>
                  </a:lnTo>
                  <a:lnTo>
                    <a:pt x="190169" y="220954"/>
                  </a:lnTo>
                  <a:lnTo>
                    <a:pt x="192595" y="232994"/>
                  </a:lnTo>
                  <a:lnTo>
                    <a:pt x="199224" y="242824"/>
                  </a:lnTo>
                  <a:lnTo>
                    <a:pt x="209042" y="249453"/>
                  </a:lnTo>
                  <a:lnTo>
                    <a:pt x="221081" y="251879"/>
                  </a:lnTo>
                  <a:lnTo>
                    <a:pt x="233108" y="249453"/>
                  </a:lnTo>
                  <a:lnTo>
                    <a:pt x="242938" y="242824"/>
                  </a:lnTo>
                  <a:lnTo>
                    <a:pt x="249567" y="232994"/>
                  </a:lnTo>
                  <a:lnTo>
                    <a:pt x="251980" y="220954"/>
                  </a:lnTo>
                  <a:close/>
                </a:path>
                <a:path w="372745" h="441959">
                  <a:moveTo>
                    <a:pt x="297319" y="236220"/>
                  </a:moveTo>
                  <a:lnTo>
                    <a:pt x="296697" y="198120"/>
                  </a:lnTo>
                  <a:lnTo>
                    <a:pt x="296075" y="182880"/>
                  </a:lnTo>
                  <a:lnTo>
                    <a:pt x="296227" y="182880"/>
                  </a:lnTo>
                  <a:lnTo>
                    <a:pt x="296075" y="177800"/>
                  </a:lnTo>
                  <a:lnTo>
                    <a:pt x="294906" y="171450"/>
                  </a:lnTo>
                  <a:lnTo>
                    <a:pt x="292785" y="166370"/>
                  </a:lnTo>
                  <a:lnTo>
                    <a:pt x="292315" y="165201"/>
                  </a:lnTo>
                  <a:lnTo>
                    <a:pt x="292671" y="166370"/>
                  </a:lnTo>
                  <a:lnTo>
                    <a:pt x="292277" y="165138"/>
                  </a:lnTo>
                  <a:lnTo>
                    <a:pt x="291134" y="161290"/>
                  </a:lnTo>
                  <a:lnTo>
                    <a:pt x="289102" y="159156"/>
                  </a:lnTo>
                  <a:lnTo>
                    <a:pt x="288848" y="158750"/>
                  </a:lnTo>
                  <a:lnTo>
                    <a:pt x="285724" y="154940"/>
                  </a:lnTo>
                  <a:lnTo>
                    <a:pt x="282676" y="152400"/>
                  </a:lnTo>
                  <a:lnTo>
                    <a:pt x="281305" y="151460"/>
                  </a:lnTo>
                  <a:lnTo>
                    <a:pt x="281305" y="177800"/>
                  </a:lnTo>
                  <a:lnTo>
                    <a:pt x="276415" y="182880"/>
                  </a:lnTo>
                  <a:lnTo>
                    <a:pt x="268846" y="182880"/>
                  </a:lnTo>
                  <a:lnTo>
                    <a:pt x="268846" y="220980"/>
                  </a:lnTo>
                  <a:lnTo>
                    <a:pt x="265353" y="240030"/>
                  </a:lnTo>
                  <a:lnTo>
                    <a:pt x="255346" y="255270"/>
                  </a:lnTo>
                  <a:lnTo>
                    <a:pt x="240347" y="265430"/>
                  </a:lnTo>
                  <a:lnTo>
                    <a:pt x="221869" y="269240"/>
                  </a:lnTo>
                  <a:lnTo>
                    <a:pt x="203263" y="265430"/>
                  </a:lnTo>
                  <a:lnTo>
                    <a:pt x="187985" y="255270"/>
                  </a:lnTo>
                  <a:lnTo>
                    <a:pt x="177571" y="241300"/>
                  </a:lnTo>
                  <a:lnTo>
                    <a:pt x="173583" y="222250"/>
                  </a:lnTo>
                  <a:lnTo>
                    <a:pt x="177076" y="203200"/>
                  </a:lnTo>
                  <a:lnTo>
                    <a:pt x="187071" y="187960"/>
                  </a:lnTo>
                  <a:lnTo>
                    <a:pt x="202082" y="177800"/>
                  </a:lnTo>
                  <a:lnTo>
                    <a:pt x="220573" y="173990"/>
                  </a:lnTo>
                  <a:lnTo>
                    <a:pt x="239153" y="177800"/>
                  </a:lnTo>
                  <a:lnTo>
                    <a:pt x="254431" y="187960"/>
                  </a:lnTo>
                  <a:lnTo>
                    <a:pt x="264845" y="201930"/>
                  </a:lnTo>
                  <a:lnTo>
                    <a:pt x="268846" y="220980"/>
                  </a:lnTo>
                  <a:lnTo>
                    <a:pt x="268846" y="182880"/>
                  </a:lnTo>
                  <a:lnTo>
                    <a:pt x="264083" y="182880"/>
                  </a:lnTo>
                  <a:lnTo>
                    <a:pt x="259041" y="177800"/>
                  </a:lnTo>
                  <a:lnTo>
                    <a:pt x="258978" y="173990"/>
                  </a:lnTo>
                  <a:lnTo>
                    <a:pt x="258864" y="165100"/>
                  </a:lnTo>
                  <a:lnTo>
                    <a:pt x="263779" y="160020"/>
                  </a:lnTo>
                  <a:lnTo>
                    <a:pt x="276072" y="160020"/>
                  </a:lnTo>
                  <a:lnTo>
                    <a:pt x="281114" y="165100"/>
                  </a:lnTo>
                  <a:lnTo>
                    <a:pt x="281305" y="177800"/>
                  </a:lnTo>
                  <a:lnTo>
                    <a:pt x="281305" y="151460"/>
                  </a:lnTo>
                  <a:lnTo>
                    <a:pt x="279006" y="149860"/>
                  </a:lnTo>
                  <a:lnTo>
                    <a:pt x="278396" y="149669"/>
                  </a:lnTo>
                  <a:lnTo>
                    <a:pt x="270256" y="146431"/>
                  </a:lnTo>
                  <a:lnTo>
                    <a:pt x="269430" y="146050"/>
                  </a:lnTo>
                  <a:lnTo>
                    <a:pt x="269303" y="146050"/>
                  </a:lnTo>
                  <a:lnTo>
                    <a:pt x="257695" y="146050"/>
                  </a:lnTo>
                  <a:lnTo>
                    <a:pt x="251180" y="144780"/>
                  </a:lnTo>
                  <a:lnTo>
                    <a:pt x="251053" y="144780"/>
                  </a:lnTo>
                  <a:lnTo>
                    <a:pt x="235115" y="144780"/>
                  </a:lnTo>
                  <a:lnTo>
                    <a:pt x="220192" y="146050"/>
                  </a:lnTo>
                  <a:lnTo>
                    <a:pt x="182702" y="146050"/>
                  </a:lnTo>
                  <a:lnTo>
                    <a:pt x="176695" y="146050"/>
                  </a:lnTo>
                  <a:lnTo>
                    <a:pt x="170891" y="147320"/>
                  </a:lnTo>
                  <a:lnTo>
                    <a:pt x="170053" y="147713"/>
                  </a:lnTo>
                  <a:lnTo>
                    <a:pt x="161988" y="150939"/>
                  </a:lnTo>
                  <a:lnTo>
                    <a:pt x="161391" y="151130"/>
                  </a:lnTo>
                  <a:lnTo>
                    <a:pt x="157784" y="153670"/>
                  </a:lnTo>
                  <a:lnTo>
                    <a:pt x="154825" y="157480"/>
                  </a:lnTo>
                  <a:lnTo>
                    <a:pt x="151752" y="160020"/>
                  </a:lnTo>
                  <a:lnTo>
                    <a:pt x="144754" y="208280"/>
                  </a:lnTo>
                  <a:lnTo>
                    <a:pt x="145237" y="240030"/>
                  </a:lnTo>
                  <a:lnTo>
                    <a:pt x="145389" y="247650"/>
                  </a:lnTo>
                  <a:lnTo>
                    <a:pt x="145592" y="252730"/>
                  </a:lnTo>
                  <a:lnTo>
                    <a:pt x="145923" y="259080"/>
                  </a:lnTo>
                  <a:lnTo>
                    <a:pt x="146024" y="261620"/>
                  </a:lnTo>
                  <a:lnTo>
                    <a:pt x="146151" y="266700"/>
                  </a:lnTo>
                  <a:lnTo>
                    <a:pt x="147307" y="271780"/>
                  </a:lnTo>
                  <a:lnTo>
                    <a:pt x="149415" y="276860"/>
                  </a:lnTo>
                  <a:lnTo>
                    <a:pt x="150977" y="281940"/>
                  </a:lnTo>
                  <a:lnTo>
                    <a:pt x="153403" y="284480"/>
                  </a:lnTo>
                  <a:lnTo>
                    <a:pt x="156514" y="288290"/>
                  </a:lnTo>
                  <a:lnTo>
                    <a:pt x="159537" y="290830"/>
                  </a:lnTo>
                  <a:lnTo>
                    <a:pt x="163220" y="293370"/>
                  </a:lnTo>
                  <a:lnTo>
                    <a:pt x="167271" y="294640"/>
                  </a:lnTo>
                  <a:lnTo>
                    <a:pt x="172808" y="297180"/>
                  </a:lnTo>
                  <a:lnTo>
                    <a:pt x="184543" y="297180"/>
                  </a:lnTo>
                  <a:lnTo>
                    <a:pt x="191033" y="298450"/>
                  </a:lnTo>
                  <a:lnTo>
                    <a:pt x="207098" y="298450"/>
                  </a:lnTo>
                  <a:lnTo>
                    <a:pt x="222034" y="297180"/>
                  </a:lnTo>
                  <a:lnTo>
                    <a:pt x="265391" y="297180"/>
                  </a:lnTo>
                  <a:lnTo>
                    <a:pt x="271195" y="295910"/>
                  </a:lnTo>
                  <a:lnTo>
                    <a:pt x="276682" y="293370"/>
                  </a:lnTo>
                  <a:lnTo>
                    <a:pt x="280708" y="292100"/>
                  </a:lnTo>
                  <a:lnTo>
                    <a:pt x="284314" y="289560"/>
                  </a:lnTo>
                  <a:lnTo>
                    <a:pt x="287261" y="285750"/>
                  </a:lnTo>
                  <a:lnTo>
                    <a:pt x="290309" y="283210"/>
                  </a:lnTo>
                  <a:lnTo>
                    <a:pt x="292633" y="279400"/>
                  </a:lnTo>
                  <a:lnTo>
                    <a:pt x="294043" y="275590"/>
                  </a:lnTo>
                  <a:lnTo>
                    <a:pt x="296049" y="270510"/>
                  </a:lnTo>
                  <a:lnTo>
                    <a:pt x="296252" y="269240"/>
                  </a:lnTo>
                  <a:lnTo>
                    <a:pt x="297091" y="264160"/>
                  </a:lnTo>
                  <a:lnTo>
                    <a:pt x="297180" y="255270"/>
                  </a:lnTo>
                  <a:lnTo>
                    <a:pt x="297294" y="251460"/>
                  </a:lnTo>
                  <a:lnTo>
                    <a:pt x="297319" y="236220"/>
                  </a:lnTo>
                  <a:close/>
                </a:path>
                <a:path w="372745" h="441959">
                  <a:moveTo>
                    <a:pt x="372224" y="60960"/>
                  </a:moveTo>
                  <a:lnTo>
                    <a:pt x="342061" y="36830"/>
                  </a:lnTo>
                  <a:lnTo>
                    <a:pt x="314020" y="21767"/>
                  </a:lnTo>
                  <a:lnTo>
                    <a:pt x="314020" y="247650"/>
                  </a:lnTo>
                  <a:lnTo>
                    <a:pt x="313905" y="255270"/>
                  </a:lnTo>
                  <a:lnTo>
                    <a:pt x="313817" y="259080"/>
                  </a:lnTo>
                  <a:lnTo>
                    <a:pt x="313740" y="266700"/>
                  </a:lnTo>
                  <a:lnTo>
                    <a:pt x="312381" y="274320"/>
                  </a:lnTo>
                  <a:lnTo>
                    <a:pt x="309791" y="280670"/>
                  </a:lnTo>
                  <a:lnTo>
                    <a:pt x="307530" y="287020"/>
                  </a:lnTo>
                  <a:lnTo>
                    <a:pt x="303961" y="293370"/>
                  </a:lnTo>
                  <a:lnTo>
                    <a:pt x="268249" y="313690"/>
                  </a:lnTo>
                  <a:lnTo>
                    <a:pt x="237528" y="313690"/>
                  </a:lnTo>
                  <a:lnTo>
                    <a:pt x="222313" y="314960"/>
                  </a:lnTo>
                  <a:lnTo>
                    <a:pt x="176364" y="314960"/>
                  </a:lnTo>
                  <a:lnTo>
                    <a:pt x="168732" y="313690"/>
                  </a:lnTo>
                  <a:lnTo>
                    <a:pt x="155270" y="308610"/>
                  </a:lnTo>
                  <a:lnTo>
                    <a:pt x="149606" y="304800"/>
                  </a:lnTo>
                  <a:lnTo>
                    <a:pt x="144894" y="299720"/>
                  </a:lnTo>
                  <a:lnTo>
                    <a:pt x="140131" y="295910"/>
                  </a:lnTo>
                  <a:lnTo>
                    <a:pt x="136410" y="289560"/>
                  </a:lnTo>
                  <a:lnTo>
                    <a:pt x="133985" y="283210"/>
                  </a:lnTo>
                  <a:lnTo>
                    <a:pt x="131191" y="276860"/>
                  </a:lnTo>
                  <a:lnTo>
                    <a:pt x="129641" y="269240"/>
                  </a:lnTo>
                  <a:lnTo>
                    <a:pt x="129374" y="261620"/>
                  </a:lnTo>
                  <a:lnTo>
                    <a:pt x="129006" y="255270"/>
                  </a:lnTo>
                  <a:lnTo>
                    <a:pt x="128739" y="247650"/>
                  </a:lnTo>
                  <a:lnTo>
                    <a:pt x="128549" y="240030"/>
                  </a:lnTo>
                  <a:lnTo>
                    <a:pt x="128257" y="220980"/>
                  </a:lnTo>
                  <a:lnTo>
                    <a:pt x="128117" y="208280"/>
                  </a:lnTo>
                  <a:lnTo>
                    <a:pt x="128206" y="187960"/>
                  </a:lnTo>
                  <a:lnTo>
                    <a:pt x="128333" y="180340"/>
                  </a:lnTo>
                  <a:lnTo>
                    <a:pt x="128371" y="176530"/>
                  </a:lnTo>
                  <a:lnTo>
                    <a:pt x="129730" y="168910"/>
                  </a:lnTo>
                  <a:lnTo>
                    <a:pt x="134556" y="156210"/>
                  </a:lnTo>
                  <a:lnTo>
                    <a:pt x="138125" y="149860"/>
                  </a:lnTo>
                  <a:lnTo>
                    <a:pt x="142773" y="146050"/>
                  </a:lnTo>
                  <a:lnTo>
                    <a:pt x="147345" y="140970"/>
                  </a:lnTo>
                  <a:lnTo>
                    <a:pt x="152908" y="137160"/>
                  </a:lnTo>
                  <a:lnTo>
                    <a:pt x="159067" y="134620"/>
                  </a:lnTo>
                  <a:lnTo>
                    <a:pt x="166243" y="132080"/>
                  </a:lnTo>
                  <a:lnTo>
                    <a:pt x="181533" y="129540"/>
                  </a:lnTo>
                  <a:lnTo>
                    <a:pt x="219798" y="129540"/>
                  </a:lnTo>
                  <a:lnTo>
                    <a:pt x="235000" y="128270"/>
                  </a:lnTo>
                  <a:lnTo>
                    <a:pt x="251421" y="128270"/>
                  </a:lnTo>
                  <a:lnTo>
                    <a:pt x="258025" y="129540"/>
                  </a:lnTo>
                  <a:lnTo>
                    <a:pt x="265734" y="129540"/>
                  </a:lnTo>
                  <a:lnTo>
                    <a:pt x="303441" y="151130"/>
                  </a:lnTo>
                  <a:lnTo>
                    <a:pt x="312686" y="180340"/>
                  </a:lnTo>
                  <a:lnTo>
                    <a:pt x="313347" y="195580"/>
                  </a:lnTo>
                  <a:lnTo>
                    <a:pt x="313613" y="208280"/>
                  </a:lnTo>
                  <a:lnTo>
                    <a:pt x="313855" y="224790"/>
                  </a:lnTo>
                  <a:lnTo>
                    <a:pt x="314007" y="236220"/>
                  </a:lnTo>
                  <a:lnTo>
                    <a:pt x="314020" y="247650"/>
                  </a:lnTo>
                  <a:lnTo>
                    <a:pt x="314020" y="21767"/>
                  </a:lnTo>
                  <a:lnTo>
                    <a:pt x="304241" y="16510"/>
                  </a:lnTo>
                  <a:lnTo>
                    <a:pt x="262585" y="5080"/>
                  </a:lnTo>
                  <a:lnTo>
                    <a:pt x="217995" y="0"/>
                  </a:lnTo>
                  <a:lnTo>
                    <a:pt x="173494" y="6350"/>
                  </a:lnTo>
                  <a:lnTo>
                    <a:pt x="132194" y="19050"/>
                  </a:lnTo>
                  <a:lnTo>
                    <a:pt x="94932" y="40640"/>
                  </a:lnTo>
                  <a:lnTo>
                    <a:pt x="62598" y="67310"/>
                  </a:lnTo>
                  <a:lnTo>
                    <a:pt x="36055" y="100330"/>
                  </a:lnTo>
                  <a:lnTo>
                    <a:pt x="16192" y="138430"/>
                  </a:lnTo>
                  <a:lnTo>
                    <a:pt x="3873" y="180340"/>
                  </a:lnTo>
                  <a:lnTo>
                    <a:pt x="0" y="224790"/>
                  </a:lnTo>
                  <a:lnTo>
                    <a:pt x="5092" y="269240"/>
                  </a:lnTo>
                  <a:lnTo>
                    <a:pt x="18529" y="309880"/>
                  </a:lnTo>
                  <a:lnTo>
                    <a:pt x="39408" y="347980"/>
                  </a:lnTo>
                  <a:lnTo>
                    <a:pt x="66840" y="379730"/>
                  </a:lnTo>
                  <a:lnTo>
                    <a:pt x="99910" y="406400"/>
                  </a:lnTo>
                  <a:lnTo>
                    <a:pt x="137731" y="426720"/>
                  </a:lnTo>
                  <a:lnTo>
                    <a:pt x="179387" y="438150"/>
                  </a:lnTo>
                  <a:lnTo>
                    <a:pt x="223989" y="441960"/>
                  </a:lnTo>
                  <a:lnTo>
                    <a:pt x="268452" y="436880"/>
                  </a:lnTo>
                  <a:lnTo>
                    <a:pt x="309753" y="424180"/>
                  </a:lnTo>
                  <a:lnTo>
                    <a:pt x="347014" y="402590"/>
                  </a:lnTo>
                  <a:lnTo>
                    <a:pt x="372224" y="382270"/>
                  </a:lnTo>
                  <a:lnTo>
                    <a:pt x="372224" y="314960"/>
                  </a:lnTo>
                  <a:lnTo>
                    <a:pt x="372224" y="128270"/>
                  </a:lnTo>
                  <a:lnTo>
                    <a:pt x="372224" y="60960"/>
                  </a:lnTo>
                  <a:close/>
                </a:path>
              </a:pathLst>
            </a:custGeom>
            <a:solidFill>
              <a:srgbClr val="FFFFFF">
                <a:alpha val="25999"/>
              </a:srgbClr>
            </a:solidFill>
          </p:spPr>
          <p:txBody>
            <a:bodyPr wrap="square" lIns="0" tIns="0" rIns="0" bIns="0" rtlCol="0">
              <a:noAutofit/>
            </a:bodyPr>
            <a:lstStyle/>
            <a:p>
              <a:endParaRPr/>
            </a:p>
          </p:txBody>
        </p:sp>
        <p:sp>
          <p:nvSpPr>
            <p:cNvPr id="9" name="object 9"/>
            <p:cNvSpPr/>
            <p:nvPr/>
          </p:nvSpPr>
          <p:spPr>
            <a:xfrm>
              <a:off x="7316203" y="9266896"/>
              <a:ext cx="185699" cy="185459"/>
            </a:xfrm>
            <a:prstGeom prst="rect">
              <a:avLst/>
            </a:prstGeom>
            <a:blipFill>
              <a:blip r:embed="rId4"/>
              <a:stretch>
                <a:fillRect/>
              </a:stretch>
            </a:blipFill>
          </p:spPr>
          <p:txBody>
            <a:bodyPr wrap="square" lIns="0" tIns="0" rIns="0" bIns="0" rtlCol="0">
              <a:noAutofit/>
            </a:bodyPr>
            <a:lstStyle/>
            <a:p>
              <a:endParaRPr/>
            </a:p>
          </p:txBody>
        </p:sp>
      </p:grpSp>
      <p:grpSp>
        <p:nvGrpSpPr>
          <p:cNvPr id="10" name="object 10"/>
          <p:cNvGrpSpPr/>
          <p:nvPr/>
        </p:nvGrpSpPr>
        <p:grpSpPr>
          <a:xfrm>
            <a:off x="29121" y="8895494"/>
            <a:ext cx="537845" cy="537845"/>
            <a:chOff x="29121" y="8895494"/>
            <a:chExt cx="537845" cy="537845"/>
          </a:xfrm>
        </p:grpSpPr>
        <p:sp>
          <p:nvSpPr>
            <p:cNvPr id="11" name="object 11"/>
            <p:cNvSpPr/>
            <p:nvPr/>
          </p:nvSpPr>
          <p:spPr>
            <a:xfrm>
              <a:off x="29121" y="8895494"/>
              <a:ext cx="537845" cy="537845"/>
            </a:xfrm>
            <a:prstGeom prst="rect">
              <a:avLst/>
            </a:prstGeom>
            <a:blipFill>
              <a:blip r:embed="rId5"/>
              <a:stretch>
                <a:fillRect/>
              </a:stretch>
            </a:blipFill>
          </p:spPr>
          <p:txBody>
            <a:bodyPr wrap="square" lIns="0" tIns="0" rIns="0" bIns="0" rtlCol="0">
              <a:noAutofit/>
            </a:bodyPr>
            <a:lstStyle/>
            <a:p>
              <a:endParaRPr/>
            </a:p>
          </p:txBody>
        </p:sp>
        <p:sp>
          <p:nvSpPr>
            <p:cNvPr id="12" name="object 12"/>
            <p:cNvSpPr/>
            <p:nvPr/>
          </p:nvSpPr>
          <p:spPr>
            <a:xfrm>
              <a:off x="91785" y="8961107"/>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13" name="object 13"/>
            <p:cNvSpPr/>
            <p:nvPr/>
          </p:nvSpPr>
          <p:spPr>
            <a:xfrm>
              <a:off x="56201" y="8920785"/>
              <a:ext cx="442595" cy="442595"/>
            </a:xfrm>
            <a:custGeom>
              <a:avLst/>
              <a:gdLst/>
              <a:ahLst/>
              <a:cxnLst/>
              <a:rect l="l" t="t" r="r" b="b"/>
              <a:pathLst>
                <a:path w="442595" h="442595">
                  <a:moveTo>
                    <a:pt x="221005" y="0"/>
                  </a:moveTo>
                  <a:lnTo>
                    <a:pt x="176451" y="4494"/>
                  </a:lnTo>
                  <a:lnTo>
                    <a:pt x="134966" y="17374"/>
                  </a:lnTo>
                  <a:lnTo>
                    <a:pt x="97427" y="37752"/>
                  </a:lnTo>
                  <a:lnTo>
                    <a:pt x="64722" y="64739"/>
                  </a:lnTo>
                  <a:lnTo>
                    <a:pt x="37738" y="97447"/>
                  </a:lnTo>
                  <a:lnTo>
                    <a:pt x="17365" y="134986"/>
                  </a:lnTo>
                  <a:lnTo>
                    <a:pt x="4489" y="176468"/>
                  </a:lnTo>
                  <a:lnTo>
                    <a:pt x="0" y="221005"/>
                  </a:lnTo>
                  <a:lnTo>
                    <a:pt x="4489" y="265546"/>
                  </a:lnTo>
                  <a:lnTo>
                    <a:pt x="17367" y="307031"/>
                  </a:lnTo>
                  <a:lnTo>
                    <a:pt x="37743" y="344572"/>
                  </a:lnTo>
                  <a:lnTo>
                    <a:pt x="64730" y="377280"/>
                  </a:lnTo>
                  <a:lnTo>
                    <a:pt x="97438" y="404267"/>
                  </a:lnTo>
                  <a:lnTo>
                    <a:pt x="134979" y="424643"/>
                  </a:lnTo>
                  <a:lnTo>
                    <a:pt x="176464" y="437520"/>
                  </a:lnTo>
                  <a:lnTo>
                    <a:pt x="221005" y="442010"/>
                  </a:lnTo>
                  <a:lnTo>
                    <a:pt x="265546" y="437520"/>
                  </a:lnTo>
                  <a:lnTo>
                    <a:pt x="307031" y="424643"/>
                  </a:lnTo>
                  <a:lnTo>
                    <a:pt x="344572" y="404267"/>
                  </a:lnTo>
                  <a:lnTo>
                    <a:pt x="377280" y="377280"/>
                  </a:lnTo>
                  <a:lnTo>
                    <a:pt x="404267" y="344572"/>
                  </a:lnTo>
                  <a:lnTo>
                    <a:pt x="423042" y="309981"/>
                  </a:lnTo>
                  <a:lnTo>
                    <a:pt x="134950" y="309981"/>
                  </a:lnTo>
                  <a:lnTo>
                    <a:pt x="134950" y="191135"/>
                  </a:lnTo>
                  <a:lnTo>
                    <a:pt x="250196" y="191135"/>
                  </a:lnTo>
                  <a:lnTo>
                    <a:pt x="255380" y="189120"/>
                  </a:lnTo>
                  <a:lnTo>
                    <a:pt x="265874" y="188061"/>
                  </a:lnTo>
                  <a:lnTo>
                    <a:pt x="438686" y="188061"/>
                  </a:lnTo>
                  <a:lnTo>
                    <a:pt x="437515" y="176464"/>
                  </a:lnTo>
                  <a:lnTo>
                    <a:pt x="436983" y="174752"/>
                  </a:lnTo>
                  <a:lnTo>
                    <a:pt x="153390" y="174752"/>
                  </a:lnTo>
                  <a:lnTo>
                    <a:pt x="145014" y="173062"/>
                  </a:lnTo>
                  <a:lnTo>
                    <a:pt x="138176" y="168452"/>
                  </a:lnTo>
                  <a:lnTo>
                    <a:pt x="133566" y="161614"/>
                  </a:lnTo>
                  <a:lnTo>
                    <a:pt x="131876" y="153238"/>
                  </a:lnTo>
                  <a:lnTo>
                    <a:pt x="133566" y="144861"/>
                  </a:lnTo>
                  <a:lnTo>
                    <a:pt x="138176" y="138023"/>
                  </a:lnTo>
                  <a:lnTo>
                    <a:pt x="145014" y="133414"/>
                  </a:lnTo>
                  <a:lnTo>
                    <a:pt x="153390" y="131724"/>
                  </a:lnTo>
                  <a:lnTo>
                    <a:pt x="422865" y="131724"/>
                  </a:lnTo>
                  <a:lnTo>
                    <a:pt x="404250" y="97438"/>
                  </a:lnTo>
                  <a:lnTo>
                    <a:pt x="377259" y="64730"/>
                  </a:lnTo>
                  <a:lnTo>
                    <a:pt x="344547" y="37743"/>
                  </a:lnTo>
                  <a:lnTo>
                    <a:pt x="307001" y="17367"/>
                  </a:lnTo>
                  <a:lnTo>
                    <a:pt x="265500" y="4489"/>
                  </a:lnTo>
                  <a:lnTo>
                    <a:pt x="221005" y="0"/>
                  </a:lnTo>
                  <a:close/>
                </a:path>
                <a:path w="442595" h="442595">
                  <a:moveTo>
                    <a:pt x="195008" y="191135"/>
                  </a:moveTo>
                  <a:lnTo>
                    <a:pt x="171831" y="191135"/>
                  </a:lnTo>
                  <a:lnTo>
                    <a:pt x="171831" y="309981"/>
                  </a:lnTo>
                  <a:lnTo>
                    <a:pt x="195008" y="309981"/>
                  </a:lnTo>
                  <a:lnTo>
                    <a:pt x="195008" y="191135"/>
                  </a:lnTo>
                  <a:close/>
                </a:path>
                <a:path w="442595" h="442595">
                  <a:moveTo>
                    <a:pt x="254038" y="220662"/>
                  </a:moveTo>
                  <a:lnTo>
                    <a:pt x="242578" y="223248"/>
                  </a:lnTo>
                  <a:lnTo>
                    <a:pt x="235853" y="230103"/>
                  </a:lnTo>
                  <a:lnTo>
                    <a:pt x="232683" y="239870"/>
                  </a:lnTo>
                  <a:lnTo>
                    <a:pt x="231889" y="251193"/>
                  </a:lnTo>
                  <a:lnTo>
                    <a:pt x="231889" y="309981"/>
                  </a:lnTo>
                  <a:lnTo>
                    <a:pt x="273253" y="309981"/>
                  </a:lnTo>
                  <a:lnTo>
                    <a:pt x="273222" y="251193"/>
                  </a:lnTo>
                  <a:lnTo>
                    <a:pt x="272919" y="241440"/>
                  </a:lnTo>
                  <a:lnTo>
                    <a:pt x="270760" y="231254"/>
                  </a:lnTo>
                  <a:lnTo>
                    <a:pt x="265045" y="223649"/>
                  </a:lnTo>
                  <a:lnTo>
                    <a:pt x="254038" y="220662"/>
                  </a:lnTo>
                  <a:close/>
                </a:path>
                <a:path w="442595" h="442595">
                  <a:moveTo>
                    <a:pt x="438686" y="188061"/>
                  </a:moveTo>
                  <a:lnTo>
                    <a:pt x="265874" y="188061"/>
                  </a:lnTo>
                  <a:lnTo>
                    <a:pt x="288562" y="192404"/>
                  </a:lnTo>
                  <a:lnTo>
                    <a:pt x="302032" y="204362"/>
                  </a:lnTo>
                  <a:lnTo>
                    <a:pt x="308495" y="222330"/>
                  </a:lnTo>
                  <a:lnTo>
                    <a:pt x="310159" y="244703"/>
                  </a:lnTo>
                  <a:lnTo>
                    <a:pt x="310134" y="309981"/>
                  </a:lnTo>
                  <a:lnTo>
                    <a:pt x="423042" y="309981"/>
                  </a:lnTo>
                  <a:lnTo>
                    <a:pt x="424643" y="307031"/>
                  </a:lnTo>
                  <a:lnTo>
                    <a:pt x="437520" y="265546"/>
                  </a:lnTo>
                  <a:lnTo>
                    <a:pt x="441877" y="222330"/>
                  </a:lnTo>
                  <a:lnTo>
                    <a:pt x="441976" y="220662"/>
                  </a:lnTo>
                  <a:lnTo>
                    <a:pt x="438686" y="188061"/>
                  </a:lnTo>
                  <a:close/>
                </a:path>
                <a:path w="442595" h="442595">
                  <a:moveTo>
                    <a:pt x="250196" y="191135"/>
                  </a:moveTo>
                  <a:lnTo>
                    <a:pt x="230416" y="191135"/>
                  </a:lnTo>
                  <a:lnTo>
                    <a:pt x="230416" y="207365"/>
                  </a:lnTo>
                  <a:lnTo>
                    <a:pt x="230898" y="207365"/>
                  </a:lnTo>
                  <a:lnTo>
                    <a:pt x="237392" y="199048"/>
                  </a:lnTo>
                  <a:lnTo>
                    <a:pt x="245719" y="192874"/>
                  </a:lnTo>
                  <a:lnTo>
                    <a:pt x="250196" y="191135"/>
                  </a:lnTo>
                  <a:close/>
                </a:path>
                <a:path w="442595" h="442595">
                  <a:moveTo>
                    <a:pt x="422865" y="131724"/>
                  </a:moveTo>
                  <a:lnTo>
                    <a:pt x="153390" y="131724"/>
                  </a:lnTo>
                  <a:lnTo>
                    <a:pt x="161767" y="133414"/>
                  </a:lnTo>
                  <a:lnTo>
                    <a:pt x="168605" y="138023"/>
                  </a:lnTo>
                  <a:lnTo>
                    <a:pt x="173214" y="144861"/>
                  </a:lnTo>
                  <a:lnTo>
                    <a:pt x="174904" y="153238"/>
                  </a:lnTo>
                  <a:lnTo>
                    <a:pt x="173214" y="161614"/>
                  </a:lnTo>
                  <a:lnTo>
                    <a:pt x="168605" y="168452"/>
                  </a:lnTo>
                  <a:lnTo>
                    <a:pt x="161767" y="173062"/>
                  </a:lnTo>
                  <a:lnTo>
                    <a:pt x="153390" y="174752"/>
                  </a:lnTo>
                  <a:lnTo>
                    <a:pt x="436983" y="174752"/>
                  </a:lnTo>
                  <a:lnTo>
                    <a:pt x="424632" y="134979"/>
                  </a:lnTo>
                  <a:lnTo>
                    <a:pt x="422865" y="131724"/>
                  </a:lnTo>
                  <a:close/>
                </a:path>
              </a:pathLst>
            </a:custGeom>
            <a:solidFill>
              <a:srgbClr val="FFFFFF">
                <a:alpha val="25999"/>
              </a:srgbClr>
            </a:solidFill>
          </p:spPr>
          <p:txBody>
            <a:bodyPr wrap="square" lIns="0" tIns="0" rIns="0" bIns="0" rtlCol="0">
              <a:noAutofit/>
            </a:bodyPr>
            <a:lstStyle/>
            <a:p>
              <a:endParaRPr/>
            </a:p>
          </p:txBody>
        </p:sp>
      </p:grpSp>
      <p:grpSp>
        <p:nvGrpSpPr>
          <p:cNvPr id="14" name="object 14"/>
          <p:cNvGrpSpPr/>
          <p:nvPr/>
        </p:nvGrpSpPr>
        <p:grpSpPr>
          <a:xfrm>
            <a:off x="7212177" y="10008375"/>
            <a:ext cx="347980" cy="535305"/>
            <a:chOff x="7212177" y="10008375"/>
            <a:chExt cx="347980" cy="535305"/>
          </a:xfrm>
        </p:grpSpPr>
        <p:sp>
          <p:nvSpPr>
            <p:cNvPr id="15" name="object 15"/>
            <p:cNvSpPr/>
            <p:nvPr/>
          </p:nvSpPr>
          <p:spPr>
            <a:xfrm>
              <a:off x="7212177" y="10008375"/>
              <a:ext cx="347827" cy="534771"/>
            </a:xfrm>
            <a:prstGeom prst="rect">
              <a:avLst/>
            </a:prstGeom>
            <a:blipFill>
              <a:blip r:embed="rId6"/>
              <a:stretch>
                <a:fillRect/>
              </a:stretch>
            </a:blipFill>
          </p:spPr>
          <p:txBody>
            <a:bodyPr wrap="square" lIns="0" tIns="0" rIns="0" bIns="0" rtlCol="0">
              <a:noAutofit/>
            </a:bodyPr>
            <a:lstStyle/>
            <a:p>
              <a:endParaRPr/>
            </a:p>
          </p:txBody>
        </p:sp>
        <p:sp>
          <p:nvSpPr>
            <p:cNvPr id="16" name="object 16"/>
            <p:cNvSpPr/>
            <p:nvPr/>
          </p:nvSpPr>
          <p:spPr>
            <a:xfrm>
              <a:off x="7278649" y="10072056"/>
              <a:ext cx="281940" cy="364490"/>
            </a:xfrm>
            <a:custGeom>
              <a:avLst/>
              <a:gdLst/>
              <a:ahLst/>
              <a:cxnLst/>
              <a:rect l="l" t="t" r="r" b="b"/>
              <a:pathLst>
                <a:path w="28194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281355" y="333292"/>
                  </a:lnTo>
                  <a:lnTo>
                    <a:pt x="281355" y="30660"/>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17" name="object 17"/>
            <p:cNvSpPr/>
            <p:nvPr/>
          </p:nvSpPr>
          <p:spPr>
            <a:xfrm>
              <a:off x="7386561" y="10222621"/>
              <a:ext cx="144716" cy="65887"/>
            </a:xfrm>
            <a:prstGeom prst="rect">
              <a:avLst/>
            </a:prstGeom>
            <a:blipFill>
              <a:blip r:embed="rId7"/>
              <a:stretch>
                <a:fillRect/>
              </a:stretch>
            </a:blipFill>
          </p:spPr>
          <p:txBody>
            <a:bodyPr wrap="square" lIns="0" tIns="0" rIns="0" bIns="0" rtlCol="0">
              <a:noAutofit/>
            </a:bodyPr>
            <a:lstStyle/>
            <a:p>
              <a:endParaRPr/>
            </a:p>
          </p:txBody>
        </p:sp>
        <p:sp>
          <p:nvSpPr>
            <p:cNvPr id="18" name="object 18"/>
            <p:cNvSpPr/>
            <p:nvPr/>
          </p:nvSpPr>
          <p:spPr>
            <a:xfrm>
              <a:off x="7238085" y="10033085"/>
              <a:ext cx="321945" cy="442595"/>
            </a:xfrm>
            <a:custGeom>
              <a:avLst/>
              <a:gdLst/>
              <a:ahLst/>
              <a:cxnLst/>
              <a:rect l="l" t="t" r="r" b="b"/>
              <a:pathLst>
                <a:path w="321945" h="442595">
                  <a:moveTo>
                    <a:pt x="221068" y="0"/>
                  </a:moveTo>
                  <a:lnTo>
                    <a:pt x="176526" y="4476"/>
                  </a:lnTo>
                  <a:lnTo>
                    <a:pt x="135038" y="17341"/>
                  </a:lnTo>
                  <a:lnTo>
                    <a:pt x="97491" y="37706"/>
                  </a:lnTo>
                  <a:lnTo>
                    <a:pt x="64776" y="64684"/>
                  </a:lnTo>
                  <a:lnTo>
                    <a:pt x="37780" y="97384"/>
                  </a:lnTo>
                  <a:lnTo>
                    <a:pt x="17393" y="134920"/>
                  </a:lnTo>
                  <a:lnTo>
                    <a:pt x="4503" y="176402"/>
                  </a:lnTo>
                  <a:lnTo>
                    <a:pt x="0" y="220941"/>
                  </a:lnTo>
                  <a:lnTo>
                    <a:pt x="4476" y="265484"/>
                  </a:lnTo>
                  <a:lnTo>
                    <a:pt x="17341" y="306974"/>
                  </a:lnTo>
                  <a:lnTo>
                    <a:pt x="37706" y="344522"/>
                  </a:lnTo>
                  <a:lnTo>
                    <a:pt x="64684" y="377239"/>
                  </a:lnTo>
                  <a:lnTo>
                    <a:pt x="97384" y="404235"/>
                  </a:lnTo>
                  <a:lnTo>
                    <a:pt x="134920" y="424622"/>
                  </a:lnTo>
                  <a:lnTo>
                    <a:pt x="176402" y="437510"/>
                  </a:lnTo>
                  <a:lnTo>
                    <a:pt x="220941" y="442010"/>
                  </a:lnTo>
                  <a:lnTo>
                    <a:pt x="265484" y="437534"/>
                  </a:lnTo>
                  <a:lnTo>
                    <a:pt x="306974" y="424669"/>
                  </a:lnTo>
                  <a:lnTo>
                    <a:pt x="321919" y="416563"/>
                  </a:lnTo>
                  <a:lnTo>
                    <a:pt x="321919" y="340194"/>
                  </a:lnTo>
                  <a:lnTo>
                    <a:pt x="150596" y="340194"/>
                  </a:lnTo>
                  <a:lnTo>
                    <a:pt x="150660" y="301142"/>
                  </a:lnTo>
                  <a:lnTo>
                    <a:pt x="149961" y="299808"/>
                  </a:lnTo>
                  <a:lnTo>
                    <a:pt x="148780" y="299046"/>
                  </a:lnTo>
                  <a:lnTo>
                    <a:pt x="136100" y="287660"/>
                  </a:lnTo>
                  <a:lnTo>
                    <a:pt x="125591" y="274394"/>
                  </a:lnTo>
                  <a:lnTo>
                    <a:pt x="117456" y="259554"/>
                  </a:lnTo>
                  <a:lnTo>
                    <a:pt x="111899" y="243446"/>
                  </a:lnTo>
                  <a:lnTo>
                    <a:pt x="108653" y="221723"/>
                  </a:lnTo>
                  <a:lnTo>
                    <a:pt x="110351" y="200102"/>
                  </a:lnTo>
                  <a:lnTo>
                    <a:pt x="127939" y="160464"/>
                  </a:lnTo>
                  <a:lnTo>
                    <a:pt x="164407" y="128698"/>
                  </a:lnTo>
                  <a:lnTo>
                    <a:pt x="210743" y="114858"/>
                  </a:lnTo>
                  <a:lnTo>
                    <a:pt x="321919" y="114858"/>
                  </a:lnTo>
                  <a:lnTo>
                    <a:pt x="321919" y="25448"/>
                  </a:lnTo>
                  <a:lnTo>
                    <a:pt x="307074" y="17387"/>
                  </a:lnTo>
                  <a:lnTo>
                    <a:pt x="265599" y="4501"/>
                  </a:lnTo>
                  <a:lnTo>
                    <a:pt x="221068" y="0"/>
                  </a:lnTo>
                  <a:close/>
                </a:path>
                <a:path w="321945" h="442595">
                  <a:moveTo>
                    <a:pt x="189636" y="319303"/>
                  </a:moveTo>
                  <a:lnTo>
                    <a:pt x="188023" y="319519"/>
                  </a:lnTo>
                  <a:lnTo>
                    <a:pt x="186702" y="320370"/>
                  </a:lnTo>
                  <a:lnTo>
                    <a:pt x="180921" y="323597"/>
                  </a:lnTo>
                  <a:lnTo>
                    <a:pt x="151790" y="339699"/>
                  </a:lnTo>
                  <a:lnTo>
                    <a:pt x="150596" y="340194"/>
                  </a:lnTo>
                  <a:lnTo>
                    <a:pt x="321919" y="340194"/>
                  </a:lnTo>
                  <a:lnTo>
                    <a:pt x="321919" y="323597"/>
                  </a:lnTo>
                  <a:lnTo>
                    <a:pt x="224908" y="323597"/>
                  </a:lnTo>
                  <a:lnTo>
                    <a:pt x="215938" y="323532"/>
                  </a:lnTo>
                  <a:lnTo>
                    <a:pt x="207543" y="323291"/>
                  </a:lnTo>
                  <a:lnTo>
                    <a:pt x="199212" y="322021"/>
                  </a:lnTo>
                  <a:lnTo>
                    <a:pt x="191135" y="319760"/>
                  </a:lnTo>
                  <a:lnTo>
                    <a:pt x="189636" y="319303"/>
                  </a:lnTo>
                  <a:close/>
                </a:path>
                <a:path w="321945" h="442595">
                  <a:moveTo>
                    <a:pt x="321919" y="264683"/>
                  </a:moveTo>
                  <a:lnTo>
                    <a:pt x="295622" y="297242"/>
                  </a:lnTo>
                  <a:lnTo>
                    <a:pt x="251460" y="319697"/>
                  </a:lnTo>
                  <a:lnTo>
                    <a:pt x="224908" y="323597"/>
                  </a:lnTo>
                  <a:lnTo>
                    <a:pt x="321919" y="323597"/>
                  </a:lnTo>
                  <a:lnTo>
                    <a:pt x="321919" y="264683"/>
                  </a:lnTo>
                  <a:close/>
                </a:path>
                <a:path w="321945" h="442595">
                  <a:moveTo>
                    <a:pt x="321919" y="114858"/>
                  </a:moveTo>
                  <a:lnTo>
                    <a:pt x="210743" y="114858"/>
                  </a:lnTo>
                  <a:lnTo>
                    <a:pt x="238052" y="115563"/>
                  </a:lnTo>
                  <a:lnTo>
                    <a:pt x="263232" y="121840"/>
                  </a:lnTo>
                  <a:lnTo>
                    <a:pt x="286203" y="133846"/>
                  </a:lnTo>
                  <a:lnTo>
                    <a:pt x="306882" y="151739"/>
                  </a:lnTo>
                  <a:lnTo>
                    <a:pt x="315603" y="162436"/>
                  </a:lnTo>
                  <a:lnTo>
                    <a:pt x="321919" y="173005"/>
                  </a:lnTo>
                  <a:lnTo>
                    <a:pt x="321919" y="114858"/>
                  </a:lnTo>
                  <a:close/>
                </a:path>
              </a:pathLst>
            </a:custGeom>
            <a:solidFill>
              <a:srgbClr val="FFFFFF">
                <a:alpha val="25999"/>
              </a:srgbClr>
            </a:solidFill>
          </p:spPr>
          <p:txBody>
            <a:bodyPr wrap="square" lIns="0" tIns="0" rIns="0" bIns="0" rtlCol="0">
              <a:noAutofit/>
            </a:bodyPr>
            <a:lstStyle/>
            <a:p>
              <a:endParaRPr/>
            </a:p>
          </p:txBody>
        </p:sp>
      </p:grpSp>
      <p:grpSp>
        <p:nvGrpSpPr>
          <p:cNvPr id="19" name="object 19"/>
          <p:cNvGrpSpPr/>
          <p:nvPr/>
        </p:nvGrpSpPr>
        <p:grpSpPr>
          <a:xfrm>
            <a:off x="0" y="9918916"/>
            <a:ext cx="449580" cy="537845"/>
            <a:chOff x="0" y="9918916"/>
            <a:chExt cx="449580" cy="537845"/>
          </a:xfrm>
        </p:grpSpPr>
        <p:sp>
          <p:nvSpPr>
            <p:cNvPr id="20" name="object 20"/>
            <p:cNvSpPr/>
            <p:nvPr/>
          </p:nvSpPr>
          <p:spPr>
            <a:xfrm>
              <a:off x="0" y="9918916"/>
              <a:ext cx="448954" cy="537845"/>
            </a:xfrm>
            <a:prstGeom prst="rect">
              <a:avLst/>
            </a:prstGeom>
            <a:blipFill>
              <a:blip r:embed="rId8"/>
              <a:stretch>
                <a:fillRect/>
              </a:stretch>
            </a:blipFill>
          </p:spPr>
          <p:txBody>
            <a:bodyPr wrap="square" lIns="0" tIns="0" rIns="0" bIns="0" rtlCol="0">
              <a:noAutofit/>
            </a:bodyPr>
            <a:lstStyle/>
            <a:p>
              <a:endParaRPr/>
            </a:p>
          </p:txBody>
        </p:sp>
        <p:sp>
          <p:nvSpPr>
            <p:cNvPr id="21" name="object 21"/>
            <p:cNvSpPr/>
            <p:nvPr/>
          </p:nvSpPr>
          <p:spPr>
            <a:xfrm>
              <a:off x="0" y="9984808"/>
              <a:ext cx="340995" cy="364490"/>
            </a:xfrm>
            <a:custGeom>
              <a:avLst/>
              <a:gdLst/>
              <a:ahLst/>
              <a:cxnLst/>
              <a:rect l="l" t="t" r="r" b="b"/>
              <a:pathLst>
                <a:path w="340995" h="364490">
                  <a:moveTo>
                    <a:pt x="158979" y="0"/>
                  </a:moveTo>
                  <a:lnTo>
                    <a:pt x="110601" y="6500"/>
                  </a:lnTo>
                  <a:lnTo>
                    <a:pt x="67130" y="24844"/>
                  </a:lnTo>
                  <a:lnTo>
                    <a:pt x="30300" y="53298"/>
                  </a:lnTo>
                  <a:lnTo>
                    <a:pt x="1846" y="90128"/>
                  </a:lnTo>
                  <a:lnTo>
                    <a:pt x="0" y="94503"/>
                  </a:lnTo>
                  <a:lnTo>
                    <a:pt x="0" y="269447"/>
                  </a:lnTo>
                  <a:lnTo>
                    <a:pt x="30300" y="310653"/>
                  </a:lnTo>
                  <a:lnTo>
                    <a:pt x="67130" y="339109"/>
                  </a:lnTo>
                  <a:lnTo>
                    <a:pt x="110601" y="357455"/>
                  </a:lnTo>
                  <a:lnTo>
                    <a:pt x="158979" y="363956"/>
                  </a:lnTo>
                  <a:lnTo>
                    <a:pt x="207358" y="357455"/>
                  </a:lnTo>
                  <a:lnTo>
                    <a:pt x="250829" y="339109"/>
                  </a:lnTo>
                  <a:lnTo>
                    <a:pt x="287659" y="310653"/>
                  </a:lnTo>
                  <a:lnTo>
                    <a:pt x="316113" y="273822"/>
                  </a:lnTo>
                  <a:lnTo>
                    <a:pt x="334458" y="230352"/>
                  </a:lnTo>
                  <a:lnTo>
                    <a:pt x="340958" y="181978"/>
                  </a:lnTo>
                  <a:lnTo>
                    <a:pt x="334458" y="133599"/>
                  </a:lnTo>
                  <a:lnTo>
                    <a:pt x="316113" y="90128"/>
                  </a:lnTo>
                  <a:lnTo>
                    <a:pt x="287659" y="53298"/>
                  </a:lnTo>
                  <a:lnTo>
                    <a:pt x="250829" y="24844"/>
                  </a:lnTo>
                  <a:lnTo>
                    <a:pt x="207358" y="6500"/>
                  </a:lnTo>
                  <a:lnTo>
                    <a:pt x="158979" y="0"/>
                  </a:lnTo>
                  <a:close/>
                </a:path>
              </a:pathLst>
            </a:custGeom>
            <a:solidFill>
              <a:srgbClr val="000000">
                <a:alpha val="25999"/>
              </a:srgbClr>
            </a:solidFill>
          </p:spPr>
          <p:txBody>
            <a:bodyPr wrap="square" lIns="0" tIns="0" rIns="0" bIns="0" rtlCol="0">
              <a:noAutofit/>
            </a:bodyPr>
            <a:lstStyle/>
            <a:p>
              <a:endParaRPr/>
            </a:p>
          </p:txBody>
        </p:sp>
        <p:sp>
          <p:nvSpPr>
            <p:cNvPr id="22" name="object 22"/>
            <p:cNvSpPr/>
            <p:nvPr/>
          </p:nvSpPr>
          <p:spPr>
            <a:xfrm>
              <a:off x="0" y="9944485"/>
              <a:ext cx="381000" cy="442595"/>
            </a:xfrm>
            <a:custGeom>
              <a:avLst/>
              <a:gdLst/>
              <a:ahLst/>
              <a:cxnLst/>
              <a:rect l="l" t="t" r="r" b="b"/>
              <a:pathLst>
                <a:path w="381000" h="442595">
                  <a:moveTo>
                    <a:pt x="159685" y="0"/>
                  </a:moveTo>
                  <a:lnTo>
                    <a:pt x="115020" y="4513"/>
                  </a:lnTo>
                  <a:lnTo>
                    <a:pt x="73542" y="17414"/>
                  </a:lnTo>
                  <a:lnTo>
                    <a:pt x="36012" y="37811"/>
                  </a:lnTo>
                  <a:lnTo>
                    <a:pt x="3318" y="64817"/>
                  </a:lnTo>
                  <a:lnTo>
                    <a:pt x="0" y="68844"/>
                  </a:lnTo>
                  <a:lnTo>
                    <a:pt x="0" y="373139"/>
                  </a:lnTo>
                  <a:lnTo>
                    <a:pt x="36222" y="404343"/>
                  </a:lnTo>
                  <a:lnTo>
                    <a:pt x="73776" y="424700"/>
                  </a:lnTo>
                  <a:lnTo>
                    <a:pt x="115269" y="437556"/>
                  </a:lnTo>
                  <a:lnTo>
                    <a:pt x="159812" y="442023"/>
                  </a:lnTo>
                  <a:lnTo>
                    <a:pt x="204333" y="437509"/>
                  </a:lnTo>
                  <a:lnTo>
                    <a:pt x="245797" y="424616"/>
                  </a:lnTo>
                  <a:lnTo>
                    <a:pt x="283317" y="404232"/>
                  </a:lnTo>
                  <a:lnTo>
                    <a:pt x="316005" y="377243"/>
                  </a:lnTo>
                  <a:lnTo>
                    <a:pt x="342974" y="344539"/>
                  </a:lnTo>
                  <a:lnTo>
                    <a:pt x="363336" y="307006"/>
                  </a:lnTo>
                  <a:lnTo>
                    <a:pt x="370089" y="285241"/>
                  </a:lnTo>
                  <a:lnTo>
                    <a:pt x="130272" y="285241"/>
                  </a:lnTo>
                  <a:lnTo>
                    <a:pt x="117181" y="284320"/>
                  </a:lnTo>
                  <a:lnTo>
                    <a:pt x="104421" y="281552"/>
                  </a:lnTo>
                  <a:lnTo>
                    <a:pt x="92185" y="276994"/>
                  </a:lnTo>
                  <a:lnTo>
                    <a:pt x="80666" y="270700"/>
                  </a:lnTo>
                  <a:lnTo>
                    <a:pt x="93980" y="270700"/>
                  </a:lnTo>
                  <a:lnTo>
                    <a:pt x="99234" y="270258"/>
                  </a:lnTo>
                  <a:lnTo>
                    <a:pt x="109706" y="267574"/>
                  </a:lnTo>
                  <a:lnTo>
                    <a:pt x="119590" y="263192"/>
                  </a:lnTo>
                  <a:lnTo>
                    <a:pt x="128672" y="257187"/>
                  </a:lnTo>
                  <a:lnTo>
                    <a:pt x="118704" y="255407"/>
                  </a:lnTo>
                  <a:lnTo>
                    <a:pt x="109952" y="250774"/>
                  </a:lnTo>
                  <a:lnTo>
                    <a:pt x="103001" y="243721"/>
                  </a:lnTo>
                  <a:lnTo>
                    <a:pt x="98433" y="234683"/>
                  </a:lnTo>
                  <a:lnTo>
                    <a:pt x="111091" y="234683"/>
                  </a:lnTo>
                  <a:lnTo>
                    <a:pt x="113127" y="234137"/>
                  </a:lnTo>
                  <a:lnTo>
                    <a:pt x="102699" y="230060"/>
                  </a:lnTo>
                  <a:lnTo>
                    <a:pt x="94479" y="222908"/>
                  </a:lnTo>
                  <a:lnTo>
                    <a:pt x="89090" y="213439"/>
                  </a:lnTo>
                  <a:lnTo>
                    <a:pt x="87156" y="202412"/>
                  </a:lnTo>
                  <a:lnTo>
                    <a:pt x="87156" y="202171"/>
                  </a:lnTo>
                  <a:lnTo>
                    <a:pt x="97720" y="202171"/>
                  </a:lnTo>
                  <a:lnTo>
                    <a:pt x="92979" y="197506"/>
                  </a:lnTo>
                  <a:lnTo>
                    <a:pt x="88167" y="186526"/>
                  </a:lnTo>
                  <a:lnTo>
                    <a:pt x="87672" y="174548"/>
                  </a:lnTo>
                  <a:lnTo>
                    <a:pt x="91791" y="162864"/>
                  </a:lnTo>
                  <a:lnTo>
                    <a:pt x="171485" y="162864"/>
                  </a:lnTo>
                  <a:lnTo>
                    <a:pt x="182609" y="157772"/>
                  </a:lnTo>
                  <a:lnTo>
                    <a:pt x="191095" y="156936"/>
                  </a:lnTo>
                  <a:lnTo>
                    <a:pt x="370132" y="156936"/>
                  </a:lnTo>
                  <a:lnTo>
                    <a:pt x="363316" y="134986"/>
                  </a:lnTo>
                  <a:lnTo>
                    <a:pt x="342938" y="97447"/>
                  </a:lnTo>
                  <a:lnTo>
                    <a:pt x="315951" y="64739"/>
                  </a:lnTo>
                  <a:lnTo>
                    <a:pt x="283244" y="37752"/>
                  </a:lnTo>
                  <a:lnTo>
                    <a:pt x="245704" y="17374"/>
                  </a:lnTo>
                  <a:lnTo>
                    <a:pt x="204222" y="4494"/>
                  </a:lnTo>
                  <a:lnTo>
                    <a:pt x="159685" y="0"/>
                  </a:lnTo>
                  <a:close/>
                </a:path>
                <a:path w="381000" h="442595">
                  <a:moveTo>
                    <a:pt x="374843" y="172110"/>
                  </a:moveTo>
                  <a:lnTo>
                    <a:pt x="238400" y="172110"/>
                  </a:lnTo>
                  <a:lnTo>
                    <a:pt x="234044" y="178600"/>
                  </a:lnTo>
                  <a:lnTo>
                    <a:pt x="228583" y="184276"/>
                  </a:lnTo>
                  <a:lnTo>
                    <a:pt x="222258" y="188861"/>
                  </a:lnTo>
                  <a:lnTo>
                    <a:pt x="222203" y="193679"/>
                  </a:lnTo>
                  <a:lnTo>
                    <a:pt x="216306" y="225480"/>
                  </a:lnTo>
                  <a:lnTo>
                    <a:pt x="198609" y="255171"/>
                  </a:lnTo>
                  <a:lnTo>
                    <a:pt x="169756" y="276846"/>
                  </a:lnTo>
                  <a:lnTo>
                    <a:pt x="130272" y="285241"/>
                  </a:lnTo>
                  <a:lnTo>
                    <a:pt x="370089" y="285241"/>
                  </a:lnTo>
                  <a:lnTo>
                    <a:pt x="376204" y="265532"/>
                  </a:lnTo>
                  <a:lnTo>
                    <a:pt x="380691" y="221005"/>
                  </a:lnTo>
                  <a:lnTo>
                    <a:pt x="376188" y="176441"/>
                  </a:lnTo>
                  <a:lnTo>
                    <a:pt x="374843" y="172110"/>
                  </a:lnTo>
                  <a:close/>
                </a:path>
                <a:path w="381000" h="442595">
                  <a:moveTo>
                    <a:pt x="93980" y="270700"/>
                  </a:moveTo>
                  <a:lnTo>
                    <a:pt x="80666" y="270700"/>
                  </a:lnTo>
                  <a:lnTo>
                    <a:pt x="83231" y="271017"/>
                  </a:lnTo>
                  <a:lnTo>
                    <a:pt x="85810" y="271170"/>
                  </a:lnTo>
                  <a:lnTo>
                    <a:pt x="88388" y="271170"/>
                  </a:lnTo>
                  <a:lnTo>
                    <a:pt x="93980" y="270700"/>
                  </a:lnTo>
                  <a:close/>
                </a:path>
                <a:path w="381000" h="442595">
                  <a:moveTo>
                    <a:pt x="111091" y="234683"/>
                  </a:moveTo>
                  <a:lnTo>
                    <a:pt x="98433" y="234683"/>
                  </a:lnTo>
                  <a:lnTo>
                    <a:pt x="100453" y="235089"/>
                  </a:lnTo>
                  <a:lnTo>
                    <a:pt x="102510" y="235280"/>
                  </a:lnTo>
                  <a:lnTo>
                    <a:pt x="107463" y="235267"/>
                  </a:lnTo>
                  <a:lnTo>
                    <a:pt x="110333" y="234886"/>
                  </a:lnTo>
                  <a:lnTo>
                    <a:pt x="111091" y="234683"/>
                  </a:lnTo>
                  <a:close/>
                </a:path>
                <a:path w="381000" h="442595">
                  <a:moveTo>
                    <a:pt x="97720" y="202171"/>
                  </a:moveTo>
                  <a:lnTo>
                    <a:pt x="87156" y="202171"/>
                  </a:lnTo>
                  <a:lnTo>
                    <a:pt x="91652" y="204673"/>
                  </a:lnTo>
                  <a:lnTo>
                    <a:pt x="96681" y="206057"/>
                  </a:lnTo>
                  <a:lnTo>
                    <a:pt x="101812" y="206197"/>
                  </a:lnTo>
                  <a:lnTo>
                    <a:pt x="97720" y="202171"/>
                  </a:lnTo>
                  <a:close/>
                </a:path>
                <a:path w="381000" h="442595">
                  <a:moveTo>
                    <a:pt x="171485" y="162864"/>
                  </a:moveTo>
                  <a:lnTo>
                    <a:pt x="91791" y="162864"/>
                  </a:lnTo>
                  <a:lnTo>
                    <a:pt x="105487" y="176487"/>
                  </a:lnTo>
                  <a:lnTo>
                    <a:pt x="121546" y="186855"/>
                  </a:lnTo>
                  <a:lnTo>
                    <a:pt x="139403" y="193679"/>
                  </a:lnTo>
                  <a:lnTo>
                    <a:pt x="158492" y="196672"/>
                  </a:lnTo>
                  <a:lnTo>
                    <a:pt x="158086" y="183827"/>
                  </a:lnTo>
                  <a:lnTo>
                    <a:pt x="162487" y="172226"/>
                  </a:lnTo>
                  <a:lnTo>
                    <a:pt x="170920" y="163123"/>
                  </a:lnTo>
                  <a:lnTo>
                    <a:pt x="171485" y="162864"/>
                  </a:lnTo>
                  <a:close/>
                </a:path>
                <a:path w="381000" h="442595">
                  <a:moveTo>
                    <a:pt x="370865" y="159296"/>
                  </a:moveTo>
                  <a:lnTo>
                    <a:pt x="234158" y="159296"/>
                  </a:lnTo>
                  <a:lnTo>
                    <a:pt x="231745" y="166789"/>
                  </a:lnTo>
                  <a:lnTo>
                    <a:pt x="226703" y="173164"/>
                  </a:lnTo>
                  <a:lnTo>
                    <a:pt x="219960" y="177215"/>
                  </a:lnTo>
                  <a:lnTo>
                    <a:pt x="226322" y="176441"/>
                  </a:lnTo>
                  <a:lnTo>
                    <a:pt x="232533" y="174713"/>
                  </a:lnTo>
                  <a:lnTo>
                    <a:pt x="238400" y="172110"/>
                  </a:lnTo>
                  <a:lnTo>
                    <a:pt x="374843" y="172110"/>
                  </a:lnTo>
                  <a:lnTo>
                    <a:pt x="370865" y="159296"/>
                  </a:lnTo>
                  <a:close/>
                </a:path>
                <a:path w="381000" h="442595">
                  <a:moveTo>
                    <a:pt x="370132" y="156936"/>
                  </a:moveTo>
                  <a:lnTo>
                    <a:pt x="191095" y="156936"/>
                  </a:lnTo>
                  <a:lnTo>
                    <a:pt x="199373" y="158307"/>
                  </a:lnTo>
                  <a:lnTo>
                    <a:pt x="207023" y="161756"/>
                  </a:lnTo>
                  <a:lnTo>
                    <a:pt x="213622" y="167157"/>
                  </a:lnTo>
                  <a:lnTo>
                    <a:pt x="220874" y="165747"/>
                  </a:lnTo>
                  <a:lnTo>
                    <a:pt x="227821" y="163080"/>
                  </a:lnTo>
                  <a:lnTo>
                    <a:pt x="234158" y="159296"/>
                  </a:lnTo>
                  <a:lnTo>
                    <a:pt x="370865" y="159296"/>
                  </a:lnTo>
                  <a:lnTo>
                    <a:pt x="370132" y="156936"/>
                  </a:lnTo>
                  <a:close/>
                </a:path>
              </a:pathLst>
            </a:custGeom>
            <a:solidFill>
              <a:srgbClr val="FFFFFF">
                <a:alpha val="25999"/>
              </a:srgbClr>
            </a:solidFill>
          </p:spPr>
          <p:txBody>
            <a:bodyPr wrap="square" lIns="0" tIns="0" rIns="0" bIns="0" rtlCol="0">
              <a:noAutofit/>
            </a:bodyPr>
            <a:lstStyle/>
            <a:p>
              <a:endParaRPr/>
            </a:p>
          </p:txBody>
        </p:sp>
      </p:grpSp>
      <p:grpSp>
        <p:nvGrpSpPr>
          <p:cNvPr id="23" name="object 23"/>
          <p:cNvGrpSpPr/>
          <p:nvPr/>
        </p:nvGrpSpPr>
        <p:grpSpPr>
          <a:xfrm>
            <a:off x="1104910" y="9645383"/>
            <a:ext cx="537845" cy="537845"/>
            <a:chOff x="1104910" y="9645383"/>
            <a:chExt cx="537845" cy="537845"/>
          </a:xfrm>
        </p:grpSpPr>
        <p:sp>
          <p:nvSpPr>
            <p:cNvPr id="24" name="object 24"/>
            <p:cNvSpPr/>
            <p:nvPr/>
          </p:nvSpPr>
          <p:spPr>
            <a:xfrm>
              <a:off x="1104910" y="9645383"/>
              <a:ext cx="537844" cy="537845"/>
            </a:xfrm>
            <a:prstGeom prst="rect">
              <a:avLst/>
            </a:prstGeom>
            <a:blipFill>
              <a:blip r:embed="rId9"/>
              <a:stretch>
                <a:fillRect/>
              </a:stretch>
            </a:blipFill>
          </p:spPr>
          <p:txBody>
            <a:bodyPr wrap="square" lIns="0" tIns="0" rIns="0" bIns="0" rtlCol="0">
              <a:noAutofit/>
            </a:bodyPr>
            <a:lstStyle/>
            <a:p>
              <a:endParaRPr/>
            </a:p>
          </p:txBody>
        </p:sp>
        <p:sp>
          <p:nvSpPr>
            <p:cNvPr id="25" name="object 25"/>
            <p:cNvSpPr/>
            <p:nvPr/>
          </p:nvSpPr>
          <p:spPr>
            <a:xfrm>
              <a:off x="1170889" y="9712137"/>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26" name="object 26"/>
            <p:cNvSpPr/>
            <p:nvPr/>
          </p:nvSpPr>
          <p:spPr>
            <a:xfrm>
              <a:off x="1131531" y="9671875"/>
              <a:ext cx="442595" cy="442595"/>
            </a:xfrm>
            <a:custGeom>
              <a:avLst/>
              <a:gdLst/>
              <a:ahLst/>
              <a:cxnLst/>
              <a:rect l="l" t="t" r="r" b="b"/>
              <a:pathLst>
                <a:path w="442594" h="442595">
                  <a:moveTo>
                    <a:pt x="273316" y="222465"/>
                  </a:moveTo>
                  <a:lnTo>
                    <a:pt x="196850" y="182562"/>
                  </a:lnTo>
                  <a:lnTo>
                    <a:pt x="196875" y="262077"/>
                  </a:lnTo>
                  <a:lnTo>
                    <a:pt x="273316" y="222465"/>
                  </a:lnTo>
                  <a:close/>
                </a:path>
                <a:path w="442594" h="442595">
                  <a:moveTo>
                    <a:pt x="442010" y="221005"/>
                  </a:moveTo>
                  <a:lnTo>
                    <a:pt x="437515" y="176466"/>
                  </a:lnTo>
                  <a:lnTo>
                    <a:pt x="424624" y="134988"/>
                  </a:lnTo>
                  <a:lnTo>
                    <a:pt x="404241" y="97447"/>
                  </a:lnTo>
                  <a:lnTo>
                    <a:pt x="377253" y="64731"/>
                  </a:lnTo>
                  <a:lnTo>
                    <a:pt x="344538" y="37744"/>
                  </a:lnTo>
                  <a:lnTo>
                    <a:pt x="313207" y="20751"/>
                  </a:lnTo>
                  <a:lnTo>
                    <a:pt x="313207" y="228015"/>
                  </a:lnTo>
                  <a:lnTo>
                    <a:pt x="313042" y="235483"/>
                  </a:lnTo>
                  <a:lnTo>
                    <a:pt x="304050" y="276237"/>
                  </a:lnTo>
                  <a:lnTo>
                    <a:pt x="285610" y="284010"/>
                  </a:lnTo>
                  <a:lnTo>
                    <a:pt x="264655" y="285115"/>
                  </a:lnTo>
                  <a:lnTo>
                    <a:pt x="243674" y="285686"/>
                  </a:lnTo>
                  <a:lnTo>
                    <a:pt x="221068" y="285953"/>
                  </a:lnTo>
                  <a:lnTo>
                    <a:pt x="177355" y="285407"/>
                  </a:lnTo>
                  <a:lnTo>
                    <a:pt x="167741" y="284937"/>
                  </a:lnTo>
                  <a:lnTo>
                    <a:pt x="158496" y="284111"/>
                  </a:lnTo>
                  <a:lnTo>
                    <a:pt x="155536" y="283552"/>
                  </a:lnTo>
                  <a:lnTo>
                    <a:pt x="154406" y="283337"/>
                  </a:lnTo>
                  <a:lnTo>
                    <a:pt x="145211" y="283552"/>
                  </a:lnTo>
                  <a:lnTo>
                    <a:pt x="138214" y="276237"/>
                  </a:lnTo>
                  <a:lnTo>
                    <a:pt x="132676" y="270649"/>
                  </a:lnTo>
                  <a:lnTo>
                    <a:pt x="130898" y="257797"/>
                  </a:lnTo>
                  <a:lnTo>
                    <a:pt x="130124" y="250380"/>
                  </a:lnTo>
                  <a:lnTo>
                    <a:pt x="129565" y="242938"/>
                  </a:lnTo>
                  <a:lnTo>
                    <a:pt x="129197" y="235483"/>
                  </a:lnTo>
                  <a:lnTo>
                    <a:pt x="129044" y="228015"/>
                  </a:lnTo>
                  <a:lnTo>
                    <a:pt x="129044" y="214058"/>
                  </a:lnTo>
                  <a:lnTo>
                    <a:pt x="132676" y="171589"/>
                  </a:lnTo>
                  <a:lnTo>
                    <a:pt x="156654" y="158038"/>
                  </a:lnTo>
                  <a:lnTo>
                    <a:pt x="177596" y="156972"/>
                  </a:lnTo>
                  <a:lnTo>
                    <a:pt x="198577" y="156425"/>
                  </a:lnTo>
                  <a:lnTo>
                    <a:pt x="221195" y="156184"/>
                  </a:lnTo>
                  <a:lnTo>
                    <a:pt x="243916" y="156222"/>
                  </a:lnTo>
                  <a:lnTo>
                    <a:pt x="258203" y="156425"/>
                  </a:lnTo>
                  <a:lnTo>
                    <a:pt x="270078" y="156972"/>
                  </a:lnTo>
                  <a:lnTo>
                    <a:pt x="285572" y="158038"/>
                  </a:lnTo>
                  <a:lnTo>
                    <a:pt x="292506" y="158127"/>
                  </a:lnTo>
                  <a:lnTo>
                    <a:pt x="312089" y="191706"/>
                  </a:lnTo>
                  <a:lnTo>
                    <a:pt x="313207" y="228015"/>
                  </a:lnTo>
                  <a:lnTo>
                    <a:pt x="313207" y="20751"/>
                  </a:lnTo>
                  <a:lnTo>
                    <a:pt x="306997" y="17373"/>
                  </a:lnTo>
                  <a:lnTo>
                    <a:pt x="265493" y="4495"/>
                  </a:lnTo>
                  <a:lnTo>
                    <a:pt x="221005" y="0"/>
                  </a:lnTo>
                  <a:lnTo>
                    <a:pt x="176441" y="4495"/>
                  </a:lnTo>
                  <a:lnTo>
                    <a:pt x="134962" y="17386"/>
                  </a:lnTo>
                  <a:lnTo>
                    <a:pt x="97421" y="37757"/>
                  </a:lnTo>
                  <a:lnTo>
                    <a:pt x="64719" y="64744"/>
                  </a:lnTo>
                  <a:lnTo>
                    <a:pt x="37731" y="97459"/>
                  </a:lnTo>
                  <a:lnTo>
                    <a:pt x="17360" y="134988"/>
                  </a:lnTo>
                  <a:lnTo>
                    <a:pt x="4483" y="176479"/>
                  </a:lnTo>
                  <a:lnTo>
                    <a:pt x="0" y="221005"/>
                  </a:lnTo>
                  <a:lnTo>
                    <a:pt x="4483" y="265557"/>
                  </a:lnTo>
                  <a:lnTo>
                    <a:pt x="17360" y="307035"/>
                  </a:lnTo>
                  <a:lnTo>
                    <a:pt x="37731" y="344576"/>
                  </a:lnTo>
                  <a:lnTo>
                    <a:pt x="64719" y="377291"/>
                  </a:lnTo>
                  <a:lnTo>
                    <a:pt x="97434" y="404279"/>
                  </a:lnTo>
                  <a:lnTo>
                    <a:pt x="134975" y="424649"/>
                  </a:lnTo>
                  <a:lnTo>
                    <a:pt x="176453" y="437527"/>
                  </a:lnTo>
                  <a:lnTo>
                    <a:pt x="221005" y="442010"/>
                  </a:lnTo>
                  <a:lnTo>
                    <a:pt x="265544" y="437527"/>
                  </a:lnTo>
                  <a:lnTo>
                    <a:pt x="307022" y="424649"/>
                  </a:lnTo>
                  <a:lnTo>
                    <a:pt x="344563" y="404279"/>
                  </a:lnTo>
                  <a:lnTo>
                    <a:pt x="377278" y="377291"/>
                  </a:lnTo>
                  <a:lnTo>
                    <a:pt x="404266" y="344576"/>
                  </a:lnTo>
                  <a:lnTo>
                    <a:pt x="424637" y="307035"/>
                  </a:lnTo>
                  <a:lnTo>
                    <a:pt x="431177" y="285953"/>
                  </a:lnTo>
                  <a:lnTo>
                    <a:pt x="437515" y="265557"/>
                  </a:lnTo>
                  <a:lnTo>
                    <a:pt x="442010" y="221005"/>
                  </a:lnTo>
                  <a:close/>
                </a:path>
              </a:pathLst>
            </a:custGeom>
            <a:solidFill>
              <a:srgbClr val="FFFFFF">
                <a:alpha val="25999"/>
              </a:srgbClr>
            </a:solidFill>
          </p:spPr>
          <p:txBody>
            <a:bodyPr wrap="square" lIns="0" tIns="0" rIns="0" bIns="0" rtlCol="0">
              <a:noAutofit/>
            </a:bodyPr>
            <a:lstStyle/>
            <a:p>
              <a:endParaRPr/>
            </a:p>
          </p:txBody>
        </p:sp>
      </p:grpSp>
      <p:sp>
        <p:nvSpPr>
          <p:cNvPr id="27" name="object 27"/>
          <p:cNvSpPr txBox="1"/>
          <p:nvPr/>
        </p:nvSpPr>
        <p:spPr>
          <a:xfrm>
            <a:off x="1218768" y="1110246"/>
            <a:ext cx="5287645" cy="1092835"/>
          </a:xfrm>
          <a:prstGeom prst="rect">
            <a:avLst/>
          </a:prstGeom>
        </p:spPr>
        <p:txBody>
          <a:bodyPr vert="horz" wrap="square" lIns="0" tIns="12700" rIns="0" bIns="0" rtlCol="0">
            <a:noAutofit/>
          </a:bodyPr>
          <a:lstStyle/>
          <a:p>
            <a:pPr marL="12700" marR="5080" algn="ctr" rtl="0">
              <a:lnSpc>
                <a:spcPct val="124300"/>
              </a:lnSpc>
              <a:spcBef>
                <a:spcPts val="100"/>
              </a:spcBef>
            </a:pPr>
            <a:r>
              <a:rPr lang="fr" sz="1100" b="0" i="0" u="none" strike="noStrike" spc="-5" dirty="0">
                <a:solidFill>
                  <a:srgbClr val="FFFFFF"/>
                </a:solidFill>
                <a:latin typeface="Arial"/>
                <a:cs typeface="Arial"/>
              </a:rPr>
              <a:t>« À chaque lancement de produit important, la satisfaction du client reste notre plus grande priorité. Falcon étant très convivial, nous pouvons nous focaliser sur l'acquisition des nouvelles PlayStation par nos clients et leur donner l'attention qu'ils méritent ».</a:t>
            </a:r>
            <a:endParaRPr sz="1100" dirty="0">
              <a:latin typeface="Arial"/>
              <a:cs typeface="Arial"/>
            </a:endParaRPr>
          </a:p>
          <a:p>
            <a:pPr algn="ctr" rtl="0">
              <a:lnSpc>
                <a:spcPct val="100000"/>
              </a:lnSpc>
              <a:spcBef>
                <a:spcPts val="1160"/>
              </a:spcBef>
            </a:pPr>
            <a:r>
              <a:rPr lang="fr" sz="900" b="1" i="0" u="none" strike="noStrike" spc="15" dirty="0">
                <a:solidFill>
                  <a:srgbClr val="FFFFFF"/>
                </a:solidFill>
                <a:latin typeface="Noto Sans"/>
                <a:cs typeface="Noto Sans"/>
              </a:rPr>
              <a:t>Christian </a:t>
            </a:r>
            <a:r>
              <a:rPr lang="fr" sz="900" b="1" i="0" u="none" strike="noStrike" spc="15" dirty="0" err="1">
                <a:solidFill>
                  <a:srgbClr val="FFFFFF"/>
                </a:solidFill>
                <a:latin typeface="Noto Sans"/>
                <a:cs typeface="Noto Sans"/>
              </a:rPr>
              <a:t>Coletta</a:t>
            </a:r>
            <a:r>
              <a:rPr lang="fr" sz="900" b="1" i="0" u="none" strike="noStrike" spc="15" dirty="0">
                <a:solidFill>
                  <a:srgbClr val="FFFFFF"/>
                </a:solidFill>
                <a:latin typeface="Noto Sans"/>
                <a:cs typeface="Noto Sans"/>
              </a:rPr>
              <a:t>,</a:t>
            </a:r>
            <a:endParaRPr sz="900" dirty="0">
              <a:latin typeface="Noto Sans"/>
              <a:cs typeface="Noto Sans"/>
            </a:endParaRPr>
          </a:p>
          <a:p>
            <a:pPr algn="ctr" rtl="0">
              <a:lnSpc>
                <a:spcPct val="100000"/>
              </a:lnSpc>
              <a:spcBef>
                <a:spcPts val="160"/>
              </a:spcBef>
            </a:pPr>
            <a:r>
              <a:rPr lang="fr" sz="900" b="0" i="0" u="none" strike="noStrike" spc="-20" dirty="0">
                <a:solidFill>
                  <a:srgbClr val="FFFFFF"/>
                </a:solidFill>
                <a:latin typeface="Noto Sans"/>
                <a:cs typeface="Noto Sans"/>
              </a:rPr>
              <a:t>Social Media </a:t>
            </a:r>
            <a:r>
              <a:rPr lang="fr" sz="900" b="0" i="0" u="none" strike="noStrike" spc="-20" dirty="0" err="1">
                <a:solidFill>
                  <a:srgbClr val="FFFFFF"/>
                </a:solidFill>
                <a:latin typeface="Noto Sans"/>
                <a:cs typeface="Noto Sans"/>
              </a:rPr>
              <a:t>Specialist</a:t>
            </a:r>
            <a:endParaRPr sz="900" dirty="0">
              <a:latin typeface="Noto Sans"/>
              <a:cs typeface="Noto Sans"/>
            </a:endParaRPr>
          </a:p>
        </p:txBody>
      </p:sp>
      <p:sp>
        <p:nvSpPr>
          <p:cNvPr id="28" name="object 28"/>
          <p:cNvSpPr/>
          <p:nvPr/>
        </p:nvSpPr>
        <p:spPr>
          <a:xfrm>
            <a:off x="3624351" y="652869"/>
            <a:ext cx="417131" cy="417118"/>
          </a:xfrm>
          <a:prstGeom prst="rect">
            <a:avLst/>
          </a:prstGeom>
          <a:blipFill>
            <a:blip r:embed="rId10"/>
            <a:stretch>
              <a:fillRect/>
            </a:stretch>
          </a:blipFill>
        </p:spPr>
        <p:txBody>
          <a:bodyPr wrap="square" lIns="0" tIns="0" rIns="0" bIns="0" rtlCol="0">
            <a:noAutofit/>
          </a:bodyPr>
          <a:lstStyle/>
          <a:p>
            <a:endParaRPr/>
          </a:p>
        </p:txBody>
      </p:sp>
      <p:sp>
        <p:nvSpPr>
          <p:cNvPr id="29" name="object 29"/>
          <p:cNvSpPr/>
          <p:nvPr/>
        </p:nvSpPr>
        <p:spPr>
          <a:xfrm>
            <a:off x="3515786" y="2494749"/>
            <a:ext cx="634260" cy="125895"/>
          </a:xfrm>
          <a:prstGeom prst="rect">
            <a:avLst/>
          </a:prstGeom>
          <a:blipFill>
            <a:blip r:embed="rId11"/>
            <a:stretch>
              <a:fillRect/>
            </a:stretch>
          </a:blipFill>
        </p:spPr>
        <p:txBody>
          <a:bodyPr wrap="square" lIns="0" tIns="0" rIns="0" bIns="0" rtlCol="0">
            <a:noAutofit/>
          </a:bodyPr>
          <a:lstStyle/>
          <a:p>
            <a:endParaRPr/>
          </a:p>
        </p:txBody>
      </p:sp>
      <p:grpSp>
        <p:nvGrpSpPr>
          <p:cNvPr id="30" name="object 30"/>
          <p:cNvGrpSpPr/>
          <p:nvPr/>
        </p:nvGrpSpPr>
        <p:grpSpPr>
          <a:xfrm>
            <a:off x="3432137" y="6272530"/>
            <a:ext cx="3472179" cy="2844165"/>
            <a:chOff x="3432137" y="6272530"/>
            <a:chExt cx="3472179" cy="2844165"/>
          </a:xfrm>
        </p:grpSpPr>
        <p:sp>
          <p:nvSpPr>
            <p:cNvPr id="31" name="object 31"/>
            <p:cNvSpPr/>
            <p:nvPr/>
          </p:nvSpPr>
          <p:spPr>
            <a:xfrm>
              <a:off x="3804361" y="6597409"/>
              <a:ext cx="3100070" cy="2519680"/>
            </a:xfrm>
            <a:custGeom>
              <a:avLst/>
              <a:gdLst/>
              <a:ahLst/>
              <a:cxnLst/>
              <a:rect l="l" t="t" r="r" b="b"/>
              <a:pathLst>
                <a:path w="3100070" h="2519679">
                  <a:moveTo>
                    <a:pt x="3099816" y="0"/>
                  </a:moveTo>
                  <a:lnTo>
                    <a:pt x="0" y="0"/>
                  </a:lnTo>
                  <a:lnTo>
                    <a:pt x="0" y="2519172"/>
                  </a:lnTo>
                  <a:lnTo>
                    <a:pt x="3099816" y="2519172"/>
                  </a:lnTo>
                  <a:lnTo>
                    <a:pt x="3099816" y="0"/>
                  </a:lnTo>
                  <a:close/>
                </a:path>
              </a:pathLst>
            </a:custGeom>
            <a:solidFill>
              <a:srgbClr val="000000">
                <a:alpha val="25000"/>
              </a:srgbClr>
            </a:solidFill>
          </p:spPr>
          <p:txBody>
            <a:bodyPr wrap="square" lIns="0" tIns="0" rIns="0" bIns="0" rtlCol="0">
              <a:noAutofit/>
            </a:bodyPr>
            <a:lstStyle/>
            <a:p>
              <a:endParaRPr/>
            </a:p>
          </p:txBody>
        </p:sp>
        <p:sp>
          <p:nvSpPr>
            <p:cNvPr id="32" name="object 32"/>
            <p:cNvSpPr/>
            <p:nvPr/>
          </p:nvSpPr>
          <p:spPr>
            <a:xfrm>
              <a:off x="3781755" y="6576835"/>
              <a:ext cx="2963697" cy="2382761"/>
            </a:xfrm>
            <a:prstGeom prst="rect">
              <a:avLst/>
            </a:prstGeom>
            <a:blipFill>
              <a:blip r:embed="rId12"/>
              <a:stretch>
                <a:fillRect/>
              </a:stretch>
            </a:blipFill>
          </p:spPr>
          <p:txBody>
            <a:bodyPr wrap="square" lIns="0" tIns="0" rIns="0" bIns="0" rtlCol="0">
              <a:noAutofit/>
            </a:bodyPr>
            <a:lstStyle/>
            <a:p>
              <a:endParaRPr/>
            </a:p>
          </p:txBody>
        </p:sp>
        <p:sp>
          <p:nvSpPr>
            <p:cNvPr id="33" name="object 33"/>
            <p:cNvSpPr/>
            <p:nvPr/>
          </p:nvSpPr>
          <p:spPr>
            <a:xfrm>
              <a:off x="3432137" y="6272530"/>
              <a:ext cx="699770" cy="699770"/>
            </a:xfrm>
            <a:custGeom>
              <a:avLst/>
              <a:gdLst/>
              <a:ahLst/>
              <a:cxnLst/>
              <a:rect l="l" t="t" r="r" b="b"/>
              <a:pathLst>
                <a:path w="699770" h="699770">
                  <a:moveTo>
                    <a:pt x="699515" y="0"/>
                  </a:moveTo>
                  <a:lnTo>
                    <a:pt x="0" y="0"/>
                  </a:lnTo>
                  <a:lnTo>
                    <a:pt x="0" y="699515"/>
                  </a:lnTo>
                  <a:lnTo>
                    <a:pt x="699515" y="699515"/>
                  </a:lnTo>
                  <a:lnTo>
                    <a:pt x="699515" y="0"/>
                  </a:lnTo>
                  <a:close/>
                </a:path>
              </a:pathLst>
            </a:custGeom>
            <a:solidFill>
              <a:srgbClr val="000000">
                <a:alpha val="25000"/>
              </a:srgbClr>
            </a:solidFill>
          </p:spPr>
          <p:txBody>
            <a:bodyPr wrap="square" lIns="0" tIns="0" rIns="0" bIns="0" rtlCol="0">
              <a:noAutofit/>
            </a:bodyPr>
            <a:lstStyle/>
            <a:p>
              <a:endParaRPr/>
            </a:p>
          </p:txBody>
        </p:sp>
        <p:sp>
          <p:nvSpPr>
            <p:cNvPr id="34" name="object 34"/>
            <p:cNvSpPr/>
            <p:nvPr/>
          </p:nvSpPr>
          <p:spPr>
            <a:xfrm>
              <a:off x="3554831" y="6293104"/>
              <a:ext cx="556260" cy="556260"/>
            </a:xfrm>
            <a:custGeom>
              <a:avLst/>
              <a:gdLst/>
              <a:ahLst/>
              <a:cxnLst/>
              <a:rect l="l" t="t" r="r" b="b"/>
              <a:pathLst>
                <a:path w="556260" h="556259">
                  <a:moveTo>
                    <a:pt x="505625" y="0"/>
                  </a:moveTo>
                  <a:lnTo>
                    <a:pt x="50558" y="0"/>
                  </a:lnTo>
                  <a:lnTo>
                    <a:pt x="30877" y="3974"/>
                  </a:lnTo>
                  <a:lnTo>
                    <a:pt x="14806" y="14811"/>
                  </a:lnTo>
                  <a:lnTo>
                    <a:pt x="3972" y="30882"/>
                  </a:lnTo>
                  <a:lnTo>
                    <a:pt x="0" y="50558"/>
                  </a:lnTo>
                  <a:lnTo>
                    <a:pt x="0" y="505625"/>
                  </a:lnTo>
                  <a:lnTo>
                    <a:pt x="3972" y="525308"/>
                  </a:lnTo>
                  <a:lnTo>
                    <a:pt x="14806" y="541383"/>
                  </a:lnTo>
                  <a:lnTo>
                    <a:pt x="30877" y="552221"/>
                  </a:lnTo>
                  <a:lnTo>
                    <a:pt x="50558" y="556196"/>
                  </a:lnTo>
                  <a:lnTo>
                    <a:pt x="505625" y="556196"/>
                  </a:lnTo>
                  <a:lnTo>
                    <a:pt x="525306" y="552221"/>
                  </a:lnTo>
                  <a:lnTo>
                    <a:pt x="541377" y="541383"/>
                  </a:lnTo>
                  <a:lnTo>
                    <a:pt x="552211" y="525308"/>
                  </a:lnTo>
                  <a:lnTo>
                    <a:pt x="556183" y="505625"/>
                  </a:lnTo>
                  <a:lnTo>
                    <a:pt x="556183" y="50558"/>
                  </a:lnTo>
                  <a:lnTo>
                    <a:pt x="552211" y="30882"/>
                  </a:lnTo>
                  <a:lnTo>
                    <a:pt x="541377" y="14811"/>
                  </a:lnTo>
                  <a:lnTo>
                    <a:pt x="525306" y="3974"/>
                  </a:lnTo>
                  <a:lnTo>
                    <a:pt x="505625" y="0"/>
                  </a:lnTo>
                  <a:close/>
                </a:path>
              </a:pathLst>
            </a:custGeom>
            <a:solidFill>
              <a:srgbClr val="E8EDF2"/>
            </a:solidFill>
          </p:spPr>
          <p:txBody>
            <a:bodyPr wrap="square" lIns="0" tIns="0" rIns="0" bIns="0" rtlCol="0">
              <a:noAutofit/>
            </a:bodyPr>
            <a:lstStyle/>
            <a:p>
              <a:endParaRPr/>
            </a:p>
          </p:txBody>
        </p:sp>
        <p:sp>
          <p:nvSpPr>
            <p:cNvPr id="35" name="object 35"/>
            <p:cNvSpPr/>
            <p:nvPr/>
          </p:nvSpPr>
          <p:spPr>
            <a:xfrm>
              <a:off x="3740048" y="6417842"/>
              <a:ext cx="187909" cy="187694"/>
            </a:xfrm>
            <a:prstGeom prst="rect">
              <a:avLst/>
            </a:prstGeom>
            <a:blipFill>
              <a:blip r:embed="rId13"/>
              <a:stretch>
                <a:fillRect/>
              </a:stretch>
            </a:blipFill>
          </p:spPr>
          <p:txBody>
            <a:bodyPr wrap="square" lIns="0" tIns="0" rIns="0" bIns="0" rtlCol="0">
              <a:noAutofit/>
            </a:bodyPr>
            <a:lstStyle/>
            <a:p>
              <a:endParaRPr/>
            </a:p>
          </p:txBody>
        </p:sp>
      </p:grpSp>
      <p:sp>
        <p:nvSpPr>
          <p:cNvPr id="36" name="object 36"/>
          <p:cNvSpPr txBox="1"/>
          <p:nvPr/>
        </p:nvSpPr>
        <p:spPr>
          <a:xfrm>
            <a:off x="681200" y="6586448"/>
            <a:ext cx="2690497" cy="1339215"/>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spc="35" dirty="0">
                <a:solidFill>
                  <a:srgbClr val="FFFFFF"/>
                </a:solidFill>
                <a:latin typeface="Noto Sans"/>
                <a:cs typeface="Noto Sans"/>
              </a:rPr>
              <a:t>Listen</a:t>
            </a:r>
            <a:endParaRPr sz="1800" dirty="0">
              <a:latin typeface="Noto Sans"/>
              <a:cs typeface="Noto Sans"/>
            </a:endParaRPr>
          </a:p>
          <a:p>
            <a:pPr marL="12700" marR="5080" rtl="0">
              <a:lnSpc>
                <a:spcPct val="116799"/>
              </a:lnSpc>
              <a:spcBef>
                <a:spcPts val="1170"/>
              </a:spcBef>
            </a:pPr>
            <a:r>
              <a:rPr lang="fr" sz="1000" b="0" i="0" u="none" strike="noStrike" spc="-40" dirty="0">
                <a:solidFill>
                  <a:srgbClr val="FFFFFF"/>
                </a:solidFill>
                <a:latin typeface="Noto Sans"/>
                <a:cs typeface="Noto Sans"/>
              </a:rPr>
              <a:t>Cette application intégrée à la suite Falcon permet aux utilisateurs de découvrir des insights exploitables en écoutant les conversations en ligne publiées par les consommateurs du monde entier grâce au plus important outil d'écoute sociale au monde.</a:t>
            </a:r>
            <a:endParaRPr sz="1000" dirty="0">
              <a:latin typeface="Noto Sans"/>
              <a:cs typeface="Noto Sans"/>
            </a:endParaRPr>
          </a:p>
        </p:txBody>
      </p:sp>
      <p:sp>
        <p:nvSpPr>
          <p:cNvPr id="37" name="object 37"/>
          <p:cNvSpPr txBox="1"/>
          <p:nvPr/>
        </p:nvSpPr>
        <p:spPr>
          <a:xfrm>
            <a:off x="681200" y="8157640"/>
            <a:ext cx="1954050" cy="734695"/>
          </a:xfrm>
          <a:prstGeom prst="rect">
            <a:avLst/>
          </a:prstGeom>
        </p:spPr>
        <p:txBody>
          <a:bodyPr vert="horz" wrap="square" lIns="0" tIns="59690" rIns="0" bIns="0" rtlCol="0">
            <a:noAutofit/>
          </a:bodyPr>
          <a:lstStyle/>
          <a:p>
            <a:pPr marL="240665" indent="-228600" rtl="0">
              <a:lnSpc>
                <a:spcPct val="100000"/>
              </a:lnSpc>
              <a:spcBef>
                <a:spcPts val="470"/>
              </a:spcBef>
              <a:buChar char="•"/>
              <a:tabLst>
                <a:tab pos="240665" algn="l"/>
                <a:tab pos="241300" algn="l"/>
              </a:tabLst>
            </a:pPr>
            <a:r>
              <a:rPr lang="fr" sz="800" b="0" i="0" u="none" strike="noStrike" spc="-30" dirty="0">
                <a:solidFill>
                  <a:srgbClr val="FFFFFF"/>
                </a:solidFill>
                <a:latin typeface="Noto Sans"/>
                <a:cs typeface="Noto Sans"/>
              </a:rPr>
              <a:t>Recherche instantanée et illimitée</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25" dirty="0">
                <a:solidFill>
                  <a:srgbClr val="FFFFFF"/>
                </a:solidFill>
                <a:latin typeface="Noto Sans"/>
                <a:cs typeface="Noto Sans"/>
              </a:rPr>
              <a:t>Flux de mentions en direct</a:t>
            </a:r>
            <a:endParaRPr sz="850" dirty="0">
              <a:latin typeface="Noto Sans"/>
              <a:cs typeface="Noto Sans"/>
            </a:endParaRPr>
          </a:p>
          <a:p>
            <a:pPr marL="240665" indent="-228600" rtl="0">
              <a:lnSpc>
                <a:spcPct val="100000"/>
              </a:lnSpc>
              <a:spcBef>
                <a:spcPts val="380"/>
              </a:spcBef>
              <a:buChar char="•"/>
              <a:tabLst>
                <a:tab pos="240665" algn="l"/>
                <a:tab pos="241300" algn="l"/>
              </a:tabLst>
            </a:pPr>
            <a:r>
              <a:rPr lang="fr" sz="800" b="0" i="0" u="none" strike="noStrike" spc="-55" dirty="0">
                <a:solidFill>
                  <a:srgbClr val="FFFFFF"/>
                </a:solidFill>
                <a:latin typeface="Noto Sans"/>
                <a:cs typeface="Noto Sans"/>
              </a:rPr>
              <a:t>Détection des pics alimentée par IA</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15" dirty="0">
                <a:solidFill>
                  <a:srgbClr val="FFFFFF"/>
                </a:solidFill>
                <a:latin typeface="Noto Sans"/>
                <a:cs typeface="Noto Sans"/>
              </a:rPr>
              <a:t>Intégration Social Inbox</a:t>
            </a:r>
            <a:endParaRPr sz="850" dirty="0">
              <a:latin typeface="Noto Sans"/>
              <a:cs typeface="Noto Sans"/>
            </a:endParaRPr>
          </a:p>
        </p:txBody>
      </p:sp>
      <p:sp>
        <p:nvSpPr>
          <p:cNvPr id="38" name="object 38"/>
          <p:cNvSpPr/>
          <p:nvPr/>
        </p:nvSpPr>
        <p:spPr>
          <a:xfrm>
            <a:off x="1519664" y="6665309"/>
            <a:ext cx="1158443" cy="157238"/>
          </a:xfrm>
          <a:prstGeom prst="rect">
            <a:avLst/>
          </a:prstGeom>
          <a:blipFill>
            <a:blip r:embed="rId14"/>
            <a:stretch>
              <a:fillRect/>
            </a:stretch>
          </a:blipFill>
        </p:spPr>
        <p:txBody>
          <a:bodyPr wrap="square" lIns="0" tIns="0" rIns="0" bIns="0" rtlCol="0">
            <a:noAutofit/>
          </a:bodyPr>
          <a:lstStyle/>
          <a:p>
            <a:endParaRPr/>
          </a:p>
        </p:txBody>
      </p:sp>
      <p:sp>
        <p:nvSpPr>
          <p:cNvPr id="39" name="object 39"/>
          <p:cNvSpPr txBox="1"/>
          <p:nvPr/>
        </p:nvSpPr>
        <p:spPr>
          <a:xfrm>
            <a:off x="3804361" y="6597408"/>
            <a:ext cx="327660" cy="374650"/>
          </a:xfrm>
          <a:prstGeom prst="rect">
            <a:avLst/>
          </a:prstGeom>
        </p:spPr>
        <p:txBody>
          <a:bodyPr vert="horz" wrap="square" lIns="0" tIns="29845" rIns="0" bIns="0" rtlCol="0">
            <a:noAutofit/>
          </a:bodyPr>
          <a:lstStyle/>
          <a:p>
            <a:pPr rtl="0">
              <a:lnSpc>
                <a:spcPct val="100000"/>
              </a:lnSpc>
              <a:spcBef>
                <a:spcPts val="235"/>
              </a:spcBef>
            </a:pPr>
            <a:r>
              <a:rPr lang="fr" sz="500" b="1" i="0" u="none" strike="noStrike">
                <a:solidFill>
                  <a:srgbClr val="26263B"/>
                </a:solidFill>
                <a:highlight>
                  <a:srgbClr val="000000">
                    <a:alpha val="0"/>
                  </a:srgbClr>
                </a:highlight>
                <a:latin typeface="Noto Sans"/>
                <a:cs typeface="Noto Sans"/>
              </a:rPr>
              <a:t>STEN</a:t>
            </a:r>
            <a:endParaRPr sz="550">
              <a:latin typeface="Noto Sans"/>
              <a:cs typeface="Noto Sans"/>
            </a:endParaRPr>
          </a:p>
        </p:txBody>
      </p:sp>
      <p:sp>
        <p:nvSpPr>
          <p:cNvPr id="40" name="object 40"/>
          <p:cNvSpPr txBox="1"/>
          <p:nvPr/>
        </p:nvSpPr>
        <p:spPr>
          <a:xfrm>
            <a:off x="3698240" y="6614123"/>
            <a:ext cx="88900" cy="110489"/>
          </a:xfrm>
          <a:prstGeom prst="rect">
            <a:avLst/>
          </a:prstGeom>
        </p:spPr>
        <p:txBody>
          <a:bodyPr vert="horz" wrap="square" lIns="0" tIns="13335" rIns="0" bIns="0" rtlCol="0">
            <a:noAutofit/>
          </a:bodyPr>
          <a:lstStyle/>
          <a:p>
            <a:pPr marL="12700" rtl="0">
              <a:lnSpc>
                <a:spcPct val="100000"/>
              </a:lnSpc>
              <a:spcBef>
                <a:spcPts val="105"/>
              </a:spcBef>
            </a:pPr>
            <a:r>
              <a:rPr lang="fr" sz="500" b="1" i="0" u="none" strike="noStrike" spc="-15">
                <a:solidFill>
                  <a:srgbClr val="26263B"/>
                </a:solidFill>
                <a:highlight>
                  <a:srgbClr val="000000">
                    <a:alpha val="0"/>
                  </a:srgbClr>
                </a:highlight>
                <a:latin typeface="Noto Sans"/>
                <a:cs typeface="Noto Sans"/>
              </a:rPr>
              <a:t>LI</a:t>
            </a:r>
            <a:endParaRPr sz="550">
              <a:latin typeface="Noto Sans"/>
              <a:cs typeface="Noto Sans"/>
            </a:endParaRPr>
          </a:p>
        </p:txBody>
      </p:sp>
      <p:grpSp>
        <p:nvGrpSpPr>
          <p:cNvPr id="41" name="object 41"/>
          <p:cNvGrpSpPr/>
          <p:nvPr/>
        </p:nvGrpSpPr>
        <p:grpSpPr>
          <a:xfrm>
            <a:off x="3658603" y="6205867"/>
            <a:ext cx="402590" cy="182880"/>
            <a:chOff x="3658603" y="6205867"/>
            <a:chExt cx="402590" cy="182880"/>
          </a:xfrm>
        </p:grpSpPr>
        <p:sp>
          <p:nvSpPr>
            <p:cNvPr id="42" name="object 42"/>
            <p:cNvSpPr/>
            <p:nvPr/>
          </p:nvSpPr>
          <p:spPr>
            <a:xfrm>
              <a:off x="3658603" y="6205867"/>
              <a:ext cx="402590" cy="182880"/>
            </a:xfrm>
            <a:custGeom>
              <a:avLst/>
              <a:gdLst/>
              <a:ahLst/>
              <a:cxnLst/>
              <a:rect l="l" t="t" r="r" b="b"/>
              <a:pathLst>
                <a:path w="402589" h="182879">
                  <a:moveTo>
                    <a:pt x="402336" y="0"/>
                  </a:moveTo>
                  <a:lnTo>
                    <a:pt x="0" y="0"/>
                  </a:lnTo>
                  <a:lnTo>
                    <a:pt x="0" y="182879"/>
                  </a:lnTo>
                  <a:lnTo>
                    <a:pt x="402336" y="182879"/>
                  </a:lnTo>
                  <a:lnTo>
                    <a:pt x="402336" y="0"/>
                  </a:lnTo>
                  <a:close/>
                </a:path>
              </a:pathLst>
            </a:custGeom>
            <a:solidFill>
              <a:srgbClr val="000000">
                <a:alpha val="25000"/>
              </a:srgbClr>
            </a:solidFill>
          </p:spPr>
          <p:txBody>
            <a:bodyPr wrap="square" lIns="0" tIns="0" rIns="0" bIns="0" rtlCol="0">
              <a:noAutofit/>
            </a:bodyPr>
            <a:lstStyle/>
            <a:p>
              <a:endParaRPr/>
            </a:p>
          </p:txBody>
        </p:sp>
        <p:sp>
          <p:nvSpPr>
            <p:cNvPr id="43" name="object 43"/>
            <p:cNvSpPr/>
            <p:nvPr/>
          </p:nvSpPr>
          <p:spPr>
            <a:xfrm>
              <a:off x="3678923" y="6228219"/>
              <a:ext cx="335280" cy="113030"/>
            </a:xfrm>
            <a:custGeom>
              <a:avLst/>
              <a:gdLst/>
              <a:ahLst/>
              <a:cxnLst/>
              <a:rect l="l" t="t" r="r" b="b"/>
              <a:pathLst>
                <a:path w="335279" h="113029">
                  <a:moveTo>
                    <a:pt x="278930" y="0"/>
                  </a:moveTo>
                  <a:lnTo>
                    <a:pt x="56210" y="0"/>
                  </a:lnTo>
                  <a:lnTo>
                    <a:pt x="34332" y="4416"/>
                  </a:lnTo>
                  <a:lnTo>
                    <a:pt x="16465" y="16459"/>
                  </a:lnTo>
                  <a:lnTo>
                    <a:pt x="4418" y="34322"/>
                  </a:lnTo>
                  <a:lnTo>
                    <a:pt x="0" y="56197"/>
                  </a:lnTo>
                  <a:lnTo>
                    <a:pt x="4418" y="78074"/>
                  </a:lnTo>
                  <a:lnTo>
                    <a:pt x="16465" y="95942"/>
                  </a:lnTo>
                  <a:lnTo>
                    <a:pt x="34332" y="107989"/>
                  </a:lnTo>
                  <a:lnTo>
                    <a:pt x="56210" y="112407"/>
                  </a:lnTo>
                  <a:lnTo>
                    <a:pt x="278930" y="112407"/>
                  </a:lnTo>
                  <a:lnTo>
                    <a:pt x="300807" y="107989"/>
                  </a:lnTo>
                  <a:lnTo>
                    <a:pt x="318674" y="95942"/>
                  </a:lnTo>
                  <a:lnTo>
                    <a:pt x="330722" y="78074"/>
                  </a:lnTo>
                  <a:lnTo>
                    <a:pt x="335140" y="56197"/>
                  </a:lnTo>
                  <a:lnTo>
                    <a:pt x="330722" y="34322"/>
                  </a:lnTo>
                  <a:lnTo>
                    <a:pt x="318674" y="16459"/>
                  </a:lnTo>
                  <a:lnTo>
                    <a:pt x="300807" y="4416"/>
                  </a:lnTo>
                  <a:lnTo>
                    <a:pt x="278930" y="0"/>
                  </a:lnTo>
                  <a:close/>
                </a:path>
              </a:pathLst>
            </a:custGeom>
            <a:solidFill>
              <a:srgbClr val="46A7F8"/>
            </a:solidFill>
          </p:spPr>
          <p:txBody>
            <a:bodyPr wrap="square" lIns="0" tIns="0" rIns="0" bIns="0" rtlCol="0">
              <a:noAutofit/>
            </a:bodyPr>
            <a:lstStyle/>
            <a:p>
              <a:endParaRPr/>
            </a:p>
          </p:txBody>
        </p:sp>
        <p:sp>
          <p:nvSpPr>
            <p:cNvPr id="44" name="object 44"/>
            <p:cNvSpPr/>
            <p:nvPr/>
          </p:nvSpPr>
          <p:spPr>
            <a:xfrm>
              <a:off x="3784625" y="6268021"/>
              <a:ext cx="132715" cy="40640"/>
            </a:xfrm>
            <a:custGeom>
              <a:avLst/>
              <a:gdLst/>
              <a:ahLst/>
              <a:cxnLst/>
              <a:rect l="l" t="t" r="r" b="b"/>
              <a:pathLst>
                <a:path w="132714" h="40639">
                  <a:moveTo>
                    <a:pt x="38569" y="0"/>
                  </a:moveTo>
                  <a:lnTo>
                    <a:pt x="28867" y="0"/>
                  </a:lnTo>
                  <a:lnTo>
                    <a:pt x="28867" y="18338"/>
                  </a:lnTo>
                  <a:lnTo>
                    <a:pt x="29248" y="28194"/>
                  </a:lnTo>
                  <a:lnTo>
                    <a:pt x="29083" y="28194"/>
                  </a:lnTo>
                  <a:lnTo>
                    <a:pt x="14325" y="0"/>
                  </a:lnTo>
                  <a:lnTo>
                    <a:pt x="0" y="0"/>
                  </a:lnTo>
                  <a:lnTo>
                    <a:pt x="0" y="40551"/>
                  </a:lnTo>
                  <a:lnTo>
                    <a:pt x="9702" y="40551"/>
                  </a:lnTo>
                  <a:lnTo>
                    <a:pt x="9702" y="22275"/>
                  </a:lnTo>
                  <a:lnTo>
                    <a:pt x="9169" y="11988"/>
                  </a:lnTo>
                  <a:lnTo>
                    <a:pt x="9423" y="11988"/>
                  </a:lnTo>
                  <a:lnTo>
                    <a:pt x="24244" y="40551"/>
                  </a:lnTo>
                  <a:lnTo>
                    <a:pt x="38569" y="40551"/>
                  </a:lnTo>
                  <a:lnTo>
                    <a:pt x="38569" y="0"/>
                  </a:lnTo>
                  <a:close/>
                </a:path>
                <a:path w="132714" h="40639">
                  <a:moveTo>
                    <a:pt x="71462" y="0"/>
                  </a:moveTo>
                  <a:lnTo>
                    <a:pt x="47383" y="0"/>
                  </a:lnTo>
                  <a:lnTo>
                    <a:pt x="47383" y="40551"/>
                  </a:lnTo>
                  <a:lnTo>
                    <a:pt x="71462" y="40551"/>
                  </a:lnTo>
                  <a:lnTo>
                    <a:pt x="71462" y="31623"/>
                  </a:lnTo>
                  <a:lnTo>
                    <a:pt x="58343" y="31623"/>
                  </a:lnTo>
                  <a:lnTo>
                    <a:pt x="58343" y="23977"/>
                  </a:lnTo>
                  <a:lnTo>
                    <a:pt x="70497" y="23977"/>
                  </a:lnTo>
                  <a:lnTo>
                    <a:pt x="70497" y="15113"/>
                  </a:lnTo>
                  <a:lnTo>
                    <a:pt x="58343" y="15113"/>
                  </a:lnTo>
                  <a:lnTo>
                    <a:pt x="58343" y="8801"/>
                  </a:lnTo>
                  <a:lnTo>
                    <a:pt x="71462" y="8801"/>
                  </a:lnTo>
                  <a:lnTo>
                    <a:pt x="71462" y="0"/>
                  </a:lnTo>
                  <a:close/>
                </a:path>
                <a:path w="132714" h="40639">
                  <a:moveTo>
                    <a:pt x="132295" y="0"/>
                  </a:moveTo>
                  <a:lnTo>
                    <a:pt x="121767" y="0"/>
                  </a:lnTo>
                  <a:lnTo>
                    <a:pt x="116192" y="25463"/>
                  </a:lnTo>
                  <a:lnTo>
                    <a:pt x="115290" y="31064"/>
                  </a:lnTo>
                  <a:lnTo>
                    <a:pt x="115138" y="29476"/>
                  </a:lnTo>
                  <a:lnTo>
                    <a:pt x="108813" y="0"/>
                  </a:lnTo>
                  <a:lnTo>
                    <a:pt x="98653" y="0"/>
                  </a:lnTo>
                  <a:lnTo>
                    <a:pt x="94513" y="17500"/>
                  </a:lnTo>
                  <a:lnTo>
                    <a:pt x="92024" y="31102"/>
                  </a:lnTo>
                  <a:lnTo>
                    <a:pt x="91655" y="28435"/>
                  </a:lnTo>
                  <a:lnTo>
                    <a:pt x="85572" y="38"/>
                  </a:lnTo>
                  <a:lnTo>
                    <a:pt x="75031" y="38"/>
                  </a:lnTo>
                  <a:lnTo>
                    <a:pt x="85077" y="40576"/>
                  </a:lnTo>
                  <a:lnTo>
                    <a:pt x="98031" y="40576"/>
                  </a:lnTo>
                  <a:lnTo>
                    <a:pt x="101752" y="23888"/>
                  </a:lnTo>
                  <a:lnTo>
                    <a:pt x="103771" y="12992"/>
                  </a:lnTo>
                  <a:lnTo>
                    <a:pt x="109397" y="40551"/>
                  </a:lnTo>
                  <a:lnTo>
                    <a:pt x="122351" y="40551"/>
                  </a:lnTo>
                  <a:lnTo>
                    <a:pt x="132295" y="0"/>
                  </a:lnTo>
                  <a:close/>
                </a:path>
              </a:pathLst>
            </a:custGeom>
            <a:solidFill>
              <a:srgbClr val="FFFFFF"/>
            </a:solidFill>
          </p:spPr>
          <p:txBody>
            <a:bodyPr wrap="square" lIns="0" tIns="0" rIns="0" bIns="0" rtlCol="0">
              <a:noAutofit/>
            </a:bodyPr>
            <a:lstStyle/>
            <a:p>
              <a:endParaRPr/>
            </a:p>
          </p:txBody>
        </p:sp>
      </p:grpSp>
      <p:sp>
        <p:nvSpPr>
          <p:cNvPr id="45" name="object 45"/>
          <p:cNvSpPr txBox="1"/>
          <p:nvPr/>
        </p:nvSpPr>
        <p:spPr>
          <a:xfrm>
            <a:off x="4332592" y="3362617"/>
            <a:ext cx="2722258" cy="1115060"/>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spc="40" dirty="0">
                <a:solidFill>
                  <a:srgbClr val="FFFFFF"/>
                </a:solidFill>
                <a:latin typeface="Noto Sans"/>
                <a:cs typeface="Noto Sans"/>
              </a:rPr>
              <a:t>Advertise</a:t>
            </a:r>
            <a:endParaRPr sz="1800" dirty="0">
              <a:latin typeface="Noto Sans"/>
              <a:cs typeface="Noto Sans"/>
            </a:endParaRPr>
          </a:p>
          <a:p>
            <a:pPr marL="12700" marR="5080" rtl="0">
              <a:lnSpc>
                <a:spcPct val="116799"/>
              </a:lnSpc>
              <a:spcBef>
                <a:spcPts val="805"/>
              </a:spcBef>
            </a:pPr>
            <a:r>
              <a:rPr lang="fr" sz="1000" spc="-25" dirty="0">
                <a:solidFill>
                  <a:srgbClr val="FFFFFF"/>
                </a:solidFill>
                <a:latin typeface="Noto Sans"/>
                <a:cs typeface="Noto Sans"/>
              </a:rPr>
              <a:t>Optimisez votre stratégie publicitaire grâce à des flux de travail automatisés et des insights en temps réel. Découpez les métriques de performance en temps réel selon les placements, les audiences et les objectifs.</a:t>
            </a:r>
            <a:endParaRPr sz="1000" spc="-25" dirty="0">
              <a:solidFill>
                <a:srgbClr val="FFFFFF"/>
              </a:solidFill>
              <a:latin typeface="Noto Sans"/>
              <a:cs typeface="Noto Sans"/>
            </a:endParaRPr>
          </a:p>
        </p:txBody>
      </p:sp>
      <p:sp>
        <p:nvSpPr>
          <p:cNvPr id="46" name="object 46"/>
          <p:cNvSpPr txBox="1"/>
          <p:nvPr/>
        </p:nvSpPr>
        <p:spPr>
          <a:xfrm>
            <a:off x="4357992" y="4636670"/>
            <a:ext cx="2696858" cy="734695"/>
          </a:xfrm>
          <a:prstGeom prst="rect">
            <a:avLst/>
          </a:prstGeom>
        </p:spPr>
        <p:txBody>
          <a:bodyPr vert="horz" wrap="square" lIns="0" tIns="59690" rIns="0" bIns="0" rtlCol="0">
            <a:noAutofit/>
          </a:bodyPr>
          <a:lstStyle/>
          <a:p>
            <a:pPr marL="240665" indent="-228600" rtl="0">
              <a:lnSpc>
                <a:spcPct val="100000"/>
              </a:lnSpc>
              <a:spcBef>
                <a:spcPts val="470"/>
              </a:spcBef>
              <a:buChar char="•"/>
              <a:tabLst>
                <a:tab pos="240665" algn="l"/>
                <a:tab pos="241300" algn="l"/>
              </a:tabLst>
            </a:pPr>
            <a:r>
              <a:rPr lang="fr" sz="800" b="0" i="0" u="none" strike="noStrike" spc="-35" dirty="0">
                <a:solidFill>
                  <a:srgbClr val="FFFFFF"/>
                </a:solidFill>
                <a:latin typeface="Noto Sans"/>
                <a:cs typeface="Noto Sans"/>
              </a:rPr>
              <a:t>Campagnes, ensembles d'annonces et annonces</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20" dirty="0">
                <a:solidFill>
                  <a:srgbClr val="FFFFFF"/>
                </a:solidFill>
                <a:latin typeface="Noto Sans"/>
                <a:cs typeface="Noto Sans"/>
              </a:rPr>
              <a:t>Ciblage intelligent</a:t>
            </a:r>
            <a:endParaRPr sz="850" dirty="0">
              <a:latin typeface="Noto Sans"/>
              <a:cs typeface="Noto Sans"/>
            </a:endParaRPr>
          </a:p>
          <a:p>
            <a:pPr marL="240665" indent="-228600" rtl="0">
              <a:lnSpc>
                <a:spcPct val="100000"/>
              </a:lnSpc>
              <a:spcBef>
                <a:spcPts val="380"/>
              </a:spcBef>
              <a:buChar char="•"/>
              <a:tabLst>
                <a:tab pos="240665" algn="l"/>
                <a:tab pos="241300" algn="l"/>
              </a:tabLst>
            </a:pPr>
            <a:r>
              <a:rPr lang="fr" sz="800" b="0" i="0" u="none" strike="noStrike" spc="-25" dirty="0">
                <a:solidFill>
                  <a:srgbClr val="FFFFFF"/>
                </a:solidFill>
                <a:latin typeface="Noto Sans"/>
                <a:cs typeface="Noto Sans"/>
              </a:rPr>
              <a:t>Publicités automatisées avec structure d'étiquetage</a:t>
            </a:r>
            <a:endParaRPr sz="850" dirty="0">
              <a:latin typeface="Noto Sans"/>
              <a:cs typeface="Noto Sans"/>
            </a:endParaRPr>
          </a:p>
          <a:p>
            <a:pPr marL="240665" indent="-228600" rtl="0">
              <a:lnSpc>
                <a:spcPct val="100000"/>
              </a:lnSpc>
              <a:spcBef>
                <a:spcPts val="375"/>
              </a:spcBef>
              <a:buFont typeface="Noto Sans"/>
              <a:buChar char="•"/>
              <a:tabLst>
                <a:tab pos="240665" algn="l"/>
                <a:tab pos="241300" algn="l"/>
              </a:tabLst>
            </a:pPr>
            <a:r>
              <a:rPr lang="fr" sz="800" b="1" spc="-25" dirty="0">
                <a:solidFill>
                  <a:srgbClr val="FFFFFF"/>
                </a:solidFill>
                <a:latin typeface="Noto Sans"/>
                <a:cs typeface="Noto Sans"/>
              </a:rPr>
              <a:t>Métriques de performance en temps réel</a:t>
            </a:r>
            <a:endParaRPr sz="800" b="1" spc="-25" dirty="0">
              <a:solidFill>
                <a:srgbClr val="FFFFFF"/>
              </a:solidFill>
              <a:latin typeface="Noto Sans"/>
              <a:cs typeface="Noto Sans"/>
            </a:endParaRPr>
          </a:p>
        </p:txBody>
      </p:sp>
      <p:grpSp>
        <p:nvGrpSpPr>
          <p:cNvPr id="47" name="object 47"/>
          <p:cNvGrpSpPr/>
          <p:nvPr/>
        </p:nvGrpSpPr>
        <p:grpSpPr>
          <a:xfrm>
            <a:off x="780307" y="2862758"/>
            <a:ext cx="3348990" cy="2826385"/>
            <a:chOff x="780307" y="2862758"/>
            <a:chExt cx="3348990" cy="2826385"/>
          </a:xfrm>
        </p:grpSpPr>
        <p:sp>
          <p:nvSpPr>
            <p:cNvPr id="48" name="object 48"/>
            <p:cNvSpPr/>
            <p:nvPr/>
          </p:nvSpPr>
          <p:spPr>
            <a:xfrm>
              <a:off x="798334" y="3169653"/>
              <a:ext cx="3104515" cy="2519680"/>
            </a:xfrm>
            <a:custGeom>
              <a:avLst/>
              <a:gdLst/>
              <a:ahLst/>
              <a:cxnLst/>
              <a:rect l="l" t="t" r="r" b="b"/>
              <a:pathLst>
                <a:path w="3104515" h="2519679">
                  <a:moveTo>
                    <a:pt x="3104388" y="0"/>
                  </a:moveTo>
                  <a:lnTo>
                    <a:pt x="0" y="0"/>
                  </a:lnTo>
                  <a:lnTo>
                    <a:pt x="0" y="2519172"/>
                  </a:lnTo>
                  <a:lnTo>
                    <a:pt x="3104388" y="2519172"/>
                  </a:lnTo>
                  <a:lnTo>
                    <a:pt x="3104388" y="0"/>
                  </a:lnTo>
                  <a:close/>
                </a:path>
              </a:pathLst>
            </a:custGeom>
            <a:solidFill>
              <a:srgbClr val="000000">
                <a:alpha val="25000"/>
              </a:srgbClr>
            </a:solidFill>
          </p:spPr>
          <p:txBody>
            <a:bodyPr wrap="square" lIns="0" tIns="0" rIns="0" bIns="0" rtlCol="0">
              <a:noAutofit/>
            </a:bodyPr>
            <a:lstStyle/>
            <a:p>
              <a:endParaRPr/>
            </a:p>
          </p:txBody>
        </p:sp>
        <p:sp>
          <p:nvSpPr>
            <p:cNvPr id="49" name="object 49"/>
            <p:cNvSpPr/>
            <p:nvPr/>
          </p:nvSpPr>
          <p:spPr>
            <a:xfrm>
              <a:off x="780307" y="3149092"/>
              <a:ext cx="2963703" cy="2382761"/>
            </a:xfrm>
            <a:prstGeom prst="rect">
              <a:avLst/>
            </a:prstGeom>
            <a:blipFill>
              <a:blip r:embed="rId15"/>
              <a:stretch>
                <a:fillRect/>
              </a:stretch>
            </a:blipFill>
          </p:spPr>
          <p:txBody>
            <a:bodyPr wrap="square" lIns="0" tIns="0" rIns="0" bIns="0" rtlCol="0">
              <a:noAutofit/>
            </a:bodyPr>
            <a:lstStyle/>
            <a:p>
              <a:endParaRPr/>
            </a:p>
          </p:txBody>
        </p:sp>
        <p:sp>
          <p:nvSpPr>
            <p:cNvPr id="50" name="object 50"/>
            <p:cNvSpPr/>
            <p:nvPr/>
          </p:nvSpPr>
          <p:spPr>
            <a:xfrm>
              <a:off x="3456825" y="2862758"/>
              <a:ext cx="672465" cy="672465"/>
            </a:xfrm>
            <a:custGeom>
              <a:avLst/>
              <a:gdLst/>
              <a:ahLst/>
              <a:cxnLst/>
              <a:rect l="l" t="t" r="r" b="b"/>
              <a:pathLst>
                <a:path w="672464" h="672464">
                  <a:moveTo>
                    <a:pt x="672084" y="0"/>
                  </a:moveTo>
                  <a:lnTo>
                    <a:pt x="0" y="0"/>
                  </a:lnTo>
                  <a:lnTo>
                    <a:pt x="0" y="672083"/>
                  </a:lnTo>
                  <a:lnTo>
                    <a:pt x="672084" y="672083"/>
                  </a:lnTo>
                  <a:lnTo>
                    <a:pt x="672084" y="0"/>
                  </a:lnTo>
                  <a:close/>
                </a:path>
              </a:pathLst>
            </a:custGeom>
            <a:solidFill>
              <a:srgbClr val="000000">
                <a:alpha val="25000"/>
              </a:srgbClr>
            </a:solidFill>
          </p:spPr>
          <p:txBody>
            <a:bodyPr wrap="square" lIns="0" tIns="0" rIns="0" bIns="0" rtlCol="0">
              <a:noAutofit/>
            </a:bodyPr>
            <a:lstStyle/>
            <a:p>
              <a:endParaRPr/>
            </a:p>
          </p:txBody>
        </p:sp>
        <p:sp>
          <p:nvSpPr>
            <p:cNvPr id="51" name="object 51"/>
            <p:cNvSpPr/>
            <p:nvPr/>
          </p:nvSpPr>
          <p:spPr>
            <a:xfrm>
              <a:off x="3579507" y="2883332"/>
              <a:ext cx="532130" cy="532130"/>
            </a:xfrm>
            <a:custGeom>
              <a:avLst/>
              <a:gdLst/>
              <a:ahLst/>
              <a:cxnLst/>
              <a:rect l="l" t="t" r="r" b="b"/>
              <a:pathLst>
                <a:path w="532129" h="532129">
                  <a:moveTo>
                    <a:pt x="483184" y="0"/>
                  </a:moveTo>
                  <a:lnTo>
                    <a:pt x="48323" y="0"/>
                  </a:lnTo>
                  <a:lnTo>
                    <a:pt x="29516" y="3796"/>
                  </a:lnTo>
                  <a:lnTo>
                    <a:pt x="14155" y="14150"/>
                  </a:lnTo>
                  <a:lnTo>
                    <a:pt x="3798" y="29510"/>
                  </a:lnTo>
                  <a:lnTo>
                    <a:pt x="0" y="48323"/>
                  </a:lnTo>
                  <a:lnTo>
                    <a:pt x="0" y="483184"/>
                  </a:lnTo>
                  <a:lnTo>
                    <a:pt x="3798" y="501991"/>
                  </a:lnTo>
                  <a:lnTo>
                    <a:pt x="14155" y="517351"/>
                  </a:lnTo>
                  <a:lnTo>
                    <a:pt x="29516" y="527709"/>
                  </a:lnTo>
                  <a:lnTo>
                    <a:pt x="48323" y="531507"/>
                  </a:lnTo>
                  <a:lnTo>
                    <a:pt x="483184" y="531507"/>
                  </a:lnTo>
                  <a:lnTo>
                    <a:pt x="501996" y="527709"/>
                  </a:lnTo>
                  <a:lnTo>
                    <a:pt x="517356" y="517351"/>
                  </a:lnTo>
                  <a:lnTo>
                    <a:pt x="527711" y="501991"/>
                  </a:lnTo>
                  <a:lnTo>
                    <a:pt x="531507" y="483184"/>
                  </a:lnTo>
                  <a:lnTo>
                    <a:pt x="531507" y="48323"/>
                  </a:lnTo>
                  <a:lnTo>
                    <a:pt x="527711" y="29510"/>
                  </a:lnTo>
                  <a:lnTo>
                    <a:pt x="517356" y="14150"/>
                  </a:lnTo>
                  <a:lnTo>
                    <a:pt x="501996" y="3796"/>
                  </a:lnTo>
                  <a:lnTo>
                    <a:pt x="483184" y="0"/>
                  </a:lnTo>
                  <a:close/>
                </a:path>
              </a:pathLst>
            </a:custGeom>
            <a:solidFill>
              <a:srgbClr val="E8EDF2"/>
            </a:solidFill>
          </p:spPr>
          <p:txBody>
            <a:bodyPr wrap="square" lIns="0" tIns="0" rIns="0" bIns="0" rtlCol="0">
              <a:noAutofit/>
            </a:bodyPr>
            <a:lstStyle/>
            <a:p>
              <a:endParaRPr/>
            </a:p>
          </p:txBody>
        </p:sp>
        <p:sp>
          <p:nvSpPr>
            <p:cNvPr id="52" name="object 52"/>
            <p:cNvSpPr/>
            <p:nvPr/>
          </p:nvSpPr>
          <p:spPr>
            <a:xfrm>
              <a:off x="3753942" y="3014307"/>
              <a:ext cx="184698" cy="154355"/>
            </a:xfrm>
            <a:prstGeom prst="rect">
              <a:avLst/>
            </a:prstGeom>
            <a:blipFill>
              <a:blip r:embed="rId16"/>
              <a:stretch>
                <a:fillRect/>
              </a:stretch>
            </a:blipFill>
          </p:spPr>
          <p:txBody>
            <a:bodyPr wrap="square" lIns="0" tIns="0" rIns="0" bIns="0" rtlCol="0">
              <a:noAutofit/>
            </a:bodyPr>
            <a:lstStyle/>
            <a:p>
              <a:endParaRPr/>
            </a:p>
          </p:txBody>
        </p:sp>
      </p:grpSp>
      <p:sp>
        <p:nvSpPr>
          <p:cNvPr id="53" name="object 53"/>
          <p:cNvSpPr txBox="1"/>
          <p:nvPr/>
        </p:nvSpPr>
        <p:spPr>
          <a:xfrm>
            <a:off x="3456825" y="3169653"/>
            <a:ext cx="497205" cy="365760"/>
          </a:xfrm>
          <a:prstGeom prst="rect">
            <a:avLst/>
          </a:prstGeom>
        </p:spPr>
        <p:txBody>
          <a:bodyPr vert="horz" wrap="square" lIns="0" tIns="31750" rIns="0" bIns="0" rtlCol="0">
            <a:noAutofit/>
          </a:bodyPr>
          <a:lstStyle/>
          <a:p>
            <a:pPr marL="203200" rtl="0">
              <a:lnSpc>
                <a:spcPct val="100000"/>
              </a:lnSpc>
              <a:spcBef>
                <a:spcPts val="250"/>
              </a:spcBef>
            </a:pPr>
            <a:r>
              <a:rPr lang="fr" sz="500" b="1" i="0" u="none" strike="noStrike" spc="15">
                <a:solidFill>
                  <a:srgbClr val="26263B"/>
                </a:solidFill>
                <a:highlight>
                  <a:srgbClr val="000000">
                    <a:alpha val="0"/>
                  </a:srgbClr>
                </a:highlight>
                <a:latin typeface="Noto Sans"/>
                <a:cs typeface="Noto Sans"/>
              </a:rPr>
              <a:t>ADVERTI</a:t>
            </a:r>
            <a:endParaRPr sz="500">
              <a:latin typeface="Noto Sans"/>
              <a:cs typeface="Noto Sans"/>
            </a:endParaRPr>
          </a:p>
        </p:txBody>
      </p:sp>
      <p:sp>
        <p:nvSpPr>
          <p:cNvPr id="56" name="object 56"/>
          <p:cNvSpPr txBox="1">
            <a:spLocks noGrp="1"/>
          </p:cNvSpPr>
          <p:nvPr>
            <p:ph type="sldNum" sz="quarter" idx="7"/>
          </p:nvPr>
        </p:nvSpPr>
        <p:spPr>
          <a:prstGeom prst="rect">
            <a:avLst/>
          </a:prstGeom>
        </p:spPr>
        <p:txBody>
          <a:bodyPr vert="horz" wrap="square" lIns="0" tIns="29845" rIns="0" bIns="0" rtlCol="0">
            <a:noAutofit/>
          </a:bodyPr>
          <a:lstStyle/>
          <a:p>
            <a:pPr marL="12700" rtl="0">
              <a:lnSpc>
                <a:spcPct val="100000"/>
              </a:lnSpc>
              <a:spcBef>
                <a:spcPts val="235"/>
              </a:spcBef>
            </a:pPr>
            <a:r>
              <a:rPr lang="fr" sz="800" b="0" i="0" u="none" strike="noStrike" spc="20">
                <a:highlight>
                  <a:srgbClr val="000000">
                    <a:alpha val="0"/>
                  </a:srgbClr>
                </a:highlight>
                <a:latin typeface="Trebuchet MS"/>
              </a:rPr>
              <a:t>Page 2/3</a:t>
            </a:r>
          </a:p>
        </p:txBody>
      </p:sp>
      <p:sp>
        <p:nvSpPr>
          <p:cNvPr id="54" name="object 54"/>
          <p:cNvSpPr txBox="1"/>
          <p:nvPr/>
        </p:nvSpPr>
        <p:spPr>
          <a:xfrm>
            <a:off x="3932373" y="3185028"/>
            <a:ext cx="100965" cy="106680"/>
          </a:xfrm>
          <a:prstGeom prst="rect">
            <a:avLst/>
          </a:prstGeom>
        </p:spPr>
        <p:txBody>
          <a:bodyPr vert="horz" wrap="square" lIns="0" tIns="16510" rIns="0" bIns="0" rtlCol="0">
            <a:noAutofit/>
          </a:bodyPr>
          <a:lstStyle/>
          <a:p>
            <a:pPr marL="12700" rtl="0">
              <a:lnSpc>
                <a:spcPct val="100000"/>
              </a:lnSpc>
              <a:spcBef>
                <a:spcPts val="130"/>
              </a:spcBef>
            </a:pPr>
            <a:r>
              <a:rPr lang="fr" sz="500" b="1" i="0" u="none" strike="noStrike" spc="15">
                <a:solidFill>
                  <a:srgbClr val="26263B"/>
                </a:solidFill>
                <a:highlight>
                  <a:srgbClr val="000000">
                    <a:alpha val="0"/>
                  </a:srgbClr>
                </a:highlight>
                <a:latin typeface="Noto Sans"/>
                <a:cs typeface="Noto Sans"/>
              </a:rPr>
              <a:t>SE</a:t>
            </a:r>
            <a:endParaRPr sz="500">
              <a:latin typeface="Noto Sans"/>
              <a:cs typeface="Noto Sans"/>
            </a:endParaRPr>
          </a:p>
        </p:txBody>
      </p:sp>
      <p:sp>
        <p:nvSpPr>
          <p:cNvPr id="57" name="object 53">
            <a:extLst>
              <a:ext uri="{FF2B5EF4-FFF2-40B4-BE49-F238E27FC236}">
                <a16:creationId xmlns:a16="http://schemas.microsoft.com/office/drawing/2014/main" id="{589984C2-D04B-0840-B328-6B1FDCC67B55}"/>
              </a:ext>
            </a:extLst>
          </p:cNvPr>
          <p:cNvSpPr txBox="1"/>
          <p:nvPr/>
        </p:nvSpPr>
        <p:spPr>
          <a:xfrm>
            <a:off x="444500" y="10141013"/>
            <a:ext cx="1235633" cy="153247"/>
          </a:xfrm>
          <a:prstGeom prst="rect">
            <a:avLst/>
          </a:prstGeom>
        </p:spPr>
        <p:txBody>
          <a:bodyPr vert="horz" wrap="square" lIns="0" tIns="29845" rIns="0" bIns="0" rtlCol="0">
            <a:noAutofit/>
          </a:bodyPr>
          <a:lstStyle/>
          <a:p>
            <a:pPr marL="12700" rtl="0">
              <a:lnSpc>
                <a:spcPct val="100000"/>
              </a:lnSpc>
              <a:spcBef>
                <a:spcPts val="235"/>
              </a:spcBef>
            </a:pPr>
            <a:r>
              <a:rPr lang="fr" sz="800" b="0" i="0" u="sng" strike="noStrike" spc="10">
                <a:solidFill>
                  <a:srgbClr val="FFFFFF"/>
                </a:solidFill>
                <a:highlight>
                  <a:srgbClr val="000000">
                    <a:alpha val="0"/>
                  </a:srgbClr>
                </a:highlight>
                <a:uFill>
                  <a:solidFill>
                    <a:srgbClr val="FFFFFF"/>
                  </a:solidFill>
                </a:uFill>
                <a:latin typeface="Trebuchet MS"/>
                <a:cs typeface="Trebuchet MS"/>
                <a:hlinkClick r:id="rId17"/>
              </a:rPr>
              <a:t>aurora@brandwatch.com </a:t>
            </a:r>
            <a:endParaRPr sz="800">
              <a:latin typeface="Trebuchet MS"/>
              <a:cs typeface="Trebuchet M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121" y="8895494"/>
            <a:ext cx="537845" cy="537845"/>
            <a:chOff x="29121" y="8895494"/>
            <a:chExt cx="537845" cy="537845"/>
          </a:xfrm>
        </p:grpSpPr>
        <p:sp>
          <p:nvSpPr>
            <p:cNvPr id="3" name="object 3"/>
            <p:cNvSpPr/>
            <p:nvPr/>
          </p:nvSpPr>
          <p:spPr>
            <a:xfrm>
              <a:off x="29121" y="8895494"/>
              <a:ext cx="537845" cy="537845"/>
            </a:xfrm>
            <a:prstGeom prst="rect">
              <a:avLst/>
            </a:prstGeom>
            <a:blipFill>
              <a:blip r:embed="rId2"/>
              <a:stretch>
                <a:fillRect/>
              </a:stretch>
            </a:blipFill>
          </p:spPr>
          <p:txBody>
            <a:bodyPr wrap="square" lIns="0" tIns="0" rIns="0" bIns="0" rtlCol="0">
              <a:noAutofit/>
            </a:bodyPr>
            <a:lstStyle/>
            <a:p>
              <a:endParaRPr/>
            </a:p>
          </p:txBody>
        </p:sp>
        <p:sp>
          <p:nvSpPr>
            <p:cNvPr id="4" name="object 4"/>
            <p:cNvSpPr/>
            <p:nvPr/>
          </p:nvSpPr>
          <p:spPr>
            <a:xfrm>
              <a:off x="91785" y="8961107"/>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5" name="object 5"/>
            <p:cNvSpPr/>
            <p:nvPr/>
          </p:nvSpPr>
          <p:spPr>
            <a:xfrm>
              <a:off x="56201" y="8920785"/>
              <a:ext cx="442595" cy="442595"/>
            </a:xfrm>
            <a:custGeom>
              <a:avLst/>
              <a:gdLst/>
              <a:ahLst/>
              <a:cxnLst/>
              <a:rect l="l" t="t" r="r" b="b"/>
              <a:pathLst>
                <a:path w="442595" h="442595">
                  <a:moveTo>
                    <a:pt x="221005" y="0"/>
                  </a:moveTo>
                  <a:lnTo>
                    <a:pt x="176451" y="4494"/>
                  </a:lnTo>
                  <a:lnTo>
                    <a:pt x="134966" y="17374"/>
                  </a:lnTo>
                  <a:lnTo>
                    <a:pt x="97427" y="37752"/>
                  </a:lnTo>
                  <a:lnTo>
                    <a:pt x="64722" y="64739"/>
                  </a:lnTo>
                  <a:lnTo>
                    <a:pt x="37738" y="97447"/>
                  </a:lnTo>
                  <a:lnTo>
                    <a:pt x="17365" y="134986"/>
                  </a:lnTo>
                  <a:lnTo>
                    <a:pt x="4489" y="176468"/>
                  </a:lnTo>
                  <a:lnTo>
                    <a:pt x="0" y="221005"/>
                  </a:lnTo>
                  <a:lnTo>
                    <a:pt x="4489" y="265546"/>
                  </a:lnTo>
                  <a:lnTo>
                    <a:pt x="17367" y="307031"/>
                  </a:lnTo>
                  <a:lnTo>
                    <a:pt x="37743" y="344572"/>
                  </a:lnTo>
                  <a:lnTo>
                    <a:pt x="64730" y="377280"/>
                  </a:lnTo>
                  <a:lnTo>
                    <a:pt x="97438" y="404267"/>
                  </a:lnTo>
                  <a:lnTo>
                    <a:pt x="134979" y="424643"/>
                  </a:lnTo>
                  <a:lnTo>
                    <a:pt x="176464" y="437520"/>
                  </a:lnTo>
                  <a:lnTo>
                    <a:pt x="221005" y="442010"/>
                  </a:lnTo>
                  <a:lnTo>
                    <a:pt x="265546" y="437520"/>
                  </a:lnTo>
                  <a:lnTo>
                    <a:pt x="307031" y="424643"/>
                  </a:lnTo>
                  <a:lnTo>
                    <a:pt x="344572" y="404267"/>
                  </a:lnTo>
                  <a:lnTo>
                    <a:pt x="377280" y="377280"/>
                  </a:lnTo>
                  <a:lnTo>
                    <a:pt x="404267" y="344572"/>
                  </a:lnTo>
                  <a:lnTo>
                    <a:pt x="423042" y="309981"/>
                  </a:lnTo>
                  <a:lnTo>
                    <a:pt x="134950" y="309981"/>
                  </a:lnTo>
                  <a:lnTo>
                    <a:pt x="134950" y="191135"/>
                  </a:lnTo>
                  <a:lnTo>
                    <a:pt x="250196" y="191135"/>
                  </a:lnTo>
                  <a:lnTo>
                    <a:pt x="255380" y="189120"/>
                  </a:lnTo>
                  <a:lnTo>
                    <a:pt x="265874" y="188061"/>
                  </a:lnTo>
                  <a:lnTo>
                    <a:pt x="438686" y="188061"/>
                  </a:lnTo>
                  <a:lnTo>
                    <a:pt x="437515" y="176464"/>
                  </a:lnTo>
                  <a:lnTo>
                    <a:pt x="436983" y="174752"/>
                  </a:lnTo>
                  <a:lnTo>
                    <a:pt x="153390" y="174752"/>
                  </a:lnTo>
                  <a:lnTo>
                    <a:pt x="145014" y="173062"/>
                  </a:lnTo>
                  <a:lnTo>
                    <a:pt x="138176" y="168452"/>
                  </a:lnTo>
                  <a:lnTo>
                    <a:pt x="133566" y="161614"/>
                  </a:lnTo>
                  <a:lnTo>
                    <a:pt x="131876" y="153238"/>
                  </a:lnTo>
                  <a:lnTo>
                    <a:pt x="133566" y="144861"/>
                  </a:lnTo>
                  <a:lnTo>
                    <a:pt x="138176" y="138023"/>
                  </a:lnTo>
                  <a:lnTo>
                    <a:pt x="145014" y="133414"/>
                  </a:lnTo>
                  <a:lnTo>
                    <a:pt x="153390" y="131724"/>
                  </a:lnTo>
                  <a:lnTo>
                    <a:pt x="422865" y="131724"/>
                  </a:lnTo>
                  <a:lnTo>
                    <a:pt x="404250" y="97438"/>
                  </a:lnTo>
                  <a:lnTo>
                    <a:pt x="377259" y="64730"/>
                  </a:lnTo>
                  <a:lnTo>
                    <a:pt x="344547" y="37743"/>
                  </a:lnTo>
                  <a:lnTo>
                    <a:pt x="307001" y="17367"/>
                  </a:lnTo>
                  <a:lnTo>
                    <a:pt x="265500" y="4489"/>
                  </a:lnTo>
                  <a:lnTo>
                    <a:pt x="221005" y="0"/>
                  </a:lnTo>
                  <a:close/>
                </a:path>
                <a:path w="442595" h="442595">
                  <a:moveTo>
                    <a:pt x="195008" y="191135"/>
                  </a:moveTo>
                  <a:lnTo>
                    <a:pt x="171831" y="191135"/>
                  </a:lnTo>
                  <a:lnTo>
                    <a:pt x="171831" y="309981"/>
                  </a:lnTo>
                  <a:lnTo>
                    <a:pt x="195008" y="309981"/>
                  </a:lnTo>
                  <a:lnTo>
                    <a:pt x="195008" y="191135"/>
                  </a:lnTo>
                  <a:close/>
                </a:path>
                <a:path w="442595" h="442595">
                  <a:moveTo>
                    <a:pt x="254038" y="220662"/>
                  </a:moveTo>
                  <a:lnTo>
                    <a:pt x="242578" y="223248"/>
                  </a:lnTo>
                  <a:lnTo>
                    <a:pt x="235853" y="230103"/>
                  </a:lnTo>
                  <a:lnTo>
                    <a:pt x="232683" y="239870"/>
                  </a:lnTo>
                  <a:lnTo>
                    <a:pt x="231889" y="251193"/>
                  </a:lnTo>
                  <a:lnTo>
                    <a:pt x="231889" y="309981"/>
                  </a:lnTo>
                  <a:lnTo>
                    <a:pt x="273253" y="309981"/>
                  </a:lnTo>
                  <a:lnTo>
                    <a:pt x="273222" y="251193"/>
                  </a:lnTo>
                  <a:lnTo>
                    <a:pt x="272919" y="241440"/>
                  </a:lnTo>
                  <a:lnTo>
                    <a:pt x="270760" y="231254"/>
                  </a:lnTo>
                  <a:lnTo>
                    <a:pt x="265045" y="223649"/>
                  </a:lnTo>
                  <a:lnTo>
                    <a:pt x="254038" y="220662"/>
                  </a:lnTo>
                  <a:close/>
                </a:path>
                <a:path w="442595" h="442595">
                  <a:moveTo>
                    <a:pt x="438686" y="188061"/>
                  </a:moveTo>
                  <a:lnTo>
                    <a:pt x="265874" y="188061"/>
                  </a:lnTo>
                  <a:lnTo>
                    <a:pt x="288562" y="192404"/>
                  </a:lnTo>
                  <a:lnTo>
                    <a:pt x="302032" y="204362"/>
                  </a:lnTo>
                  <a:lnTo>
                    <a:pt x="308495" y="222330"/>
                  </a:lnTo>
                  <a:lnTo>
                    <a:pt x="310159" y="244703"/>
                  </a:lnTo>
                  <a:lnTo>
                    <a:pt x="310134" y="309981"/>
                  </a:lnTo>
                  <a:lnTo>
                    <a:pt x="423042" y="309981"/>
                  </a:lnTo>
                  <a:lnTo>
                    <a:pt x="424643" y="307031"/>
                  </a:lnTo>
                  <a:lnTo>
                    <a:pt x="437520" y="265546"/>
                  </a:lnTo>
                  <a:lnTo>
                    <a:pt x="441877" y="222330"/>
                  </a:lnTo>
                  <a:lnTo>
                    <a:pt x="441976" y="220662"/>
                  </a:lnTo>
                  <a:lnTo>
                    <a:pt x="438686" y="188061"/>
                  </a:lnTo>
                  <a:close/>
                </a:path>
                <a:path w="442595" h="442595">
                  <a:moveTo>
                    <a:pt x="250196" y="191135"/>
                  </a:moveTo>
                  <a:lnTo>
                    <a:pt x="230416" y="191135"/>
                  </a:lnTo>
                  <a:lnTo>
                    <a:pt x="230416" y="207365"/>
                  </a:lnTo>
                  <a:lnTo>
                    <a:pt x="230898" y="207365"/>
                  </a:lnTo>
                  <a:lnTo>
                    <a:pt x="237392" y="199048"/>
                  </a:lnTo>
                  <a:lnTo>
                    <a:pt x="245719" y="192874"/>
                  </a:lnTo>
                  <a:lnTo>
                    <a:pt x="250196" y="191135"/>
                  </a:lnTo>
                  <a:close/>
                </a:path>
                <a:path w="442595" h="442595">
                  <a:moveTo>
                    <a:pt x="422865" y="131724"/>
                  </a:moveTo>
                  <a:lnTo>
                    <a:pt x="153390" y="131724"/>
                  </a:lnTo>
                  <a:lnTo>
                    <a:pt x="161767" y="133414"/>
                  </a:lnTo>
                  <a:lnTo>
                    <a:pt x="168605" y="138023"/>
                  </a:lnTo>
                  <a:lnTo>
                    <a:pt x="173214" y="144861"/>
                  </a:lnTo>
                  <a:lnTo>
                    <a:pt x="174904" y="153238"/>
                  </a:lnTo>
                  <a:lnTo>
                    <a:pt x="173214" y="161614"/>
                  </a:lnTo>
                  <a:lnTo>
                    <a:pt x="168605" y="168452"/>
                  </a:lnTo>
                  <a:lnTo>
                    <a:pt x="161767" y="173062"/>
                  </a:lnTo>
                  <a:lnTo>
                    <a:pt x="153390" y="174752"/>
                  </a:lnTo>
                  <a:lnTo>
                    <a:pt x="436983" y="174752"/>
                  </a:lnTo>
                  <a:lnTo>
                    <a:pt x="424632" y="134979"/>
                  </a:lnTo>
                  <a:lnTo>
                    <a:pt x="422865" y="131724"/>
                  </a:lnTo>
                  <a:close/>
                </a:path>
              </a:pathLst>
            </a:custGeom>
            <a:solidFill>
              <a:srgbClr val="FFFFFF">
                <a:alpha val="25999"/>
              </a:srgbClr>
            </a:solidFill>
          </p:spPr>
          <p:txBody>
            <a:bodyPr wrap="square" lIns="0" tIns="0" rIns="0" bIns="0" rtlCol="0">
              <a:noAutofit/>
            </a:bodyPr>
            <a:lstStyle/>
            <a:p>
              <a:endParaRPr/>
            </a:p>
          </p:txBody>
        </p:sp>
      </p:grpSp>
      <p:grpSp>
        <p:nvGrpSpPr>
          <p:cNvPr id="6" name="object 6"/>
          <p:cNvGrpSpPr/>
          <p:nvPr/>
        </p:nvGrpSpPr>
        <p:grpSpPr>
          <a:xfrm>
            <a:off x="0" y="9918916"/>
            <a:ext cx="449580" cy="537845"/>
            <a:chOff x="0" y="9918916"/>
            <a:chExt cx="449580" cy="537845"/>
          </a:xfrm>
        </p:grpSpPr>
        <p:sp>
          <p:nvSpPr>
            <p:cNvPr id="7" name="object 7"/>
            <p:cNvSpPr/>
            <p:nvPr/>
          </p:nvSpPr>
          <p:spPr>
            <a:xfrm>
              <a:off x="0" y="9918916"/>
              <a:ext cx="448954" cy="537845"/>
            </a:xfrm>
            <a:prstGeom prst="rect">
              <a:avLst/>
            </a:prstGeom>
            <a:blipFill>
              <a:blip r:embed="rId3"/>
              <a:stretch>
                <a:fillRect/>
              </a:stretch>
            </a:blipFill>
          </p:spPr>
          <p:txBody>
            <a:bodyPr wrap="square" lIns="0" tIns="0" rIns="0" bIns="0" rtlCol="0">
              <a:noAutofit/>
            </a:bodyPr>
            <a:lstStyle/>
            <a:p>
              <a:endParaRPr/>
            </a:p>
          </p:txBody>
        </p:sp>
        <p:sp>
          <p:nvSpPr>
            <p:cNvPr id="8" name="object 8"/>
            <p:cNvSpPr/>
            <p:nvPr/>
          </p:nvSpPr>
          <p:spPr>
            <a:xfrm>
              <a:off x="0" y="9984808"/>
              <a:ext cx="340995" cy="364490"/>
            </a:xfrm>
            <a:custGeom>
              <a:avLst/>
              <a:gdLst/>
              <a:ahLst/>
              <a:cxnLst/>
              <a:rect l="l" t="t" r="r" b="b"/>
              <a:pathLst>
                <a:path w="340995" h="364490">
                  <a:moveTo>
                    <a:pt x="158979" y="0"/>
                  </a:moveTo>
                  <a:lnTo>
                    <a:pt x="110601" y="6500"/>
                  </a:lnTo>
                  <a:lnTo>
                    <a:pt x="67130" y="24844"/>
                  </a:lnTo>
                  <a:lnTo>
                    <a:pt x="30300" y="53298"/>
                  </a:lnTo>
                  <a:lnTo>
                    <a:pt x="1846" y="90128"/>
                  </a:lnTo>
                  <a:lnTo>
                    <a:pt x="0" y="94503"/>
                  </a:lnTo>
                  <a:lnTo>
                    <a:pt x="0" y="269447"/>
                  </a:lnTo>
                  <a:lnTo>
                    <a:pt x="30300" y="310653"/>
                  </a:lnTo>
                  <a:lnTo>
                    <a:pt x="67130" y="339109"/>
                  </a:lnTo>
                  <a:lnTo>
                    <a:pt x="110601" y="357455"/>
                  </a:lnTo>
                  <a:lnTo>
                    <a:pt x="158979" y="363956"/>
                  </a:lnTo>
                  <a:lnTo>
                    <a:pt x="207358" y="357455"/>
                  </a:lnTo>
                  <a:lnTo>
                    <a:pt x="250829" y="339109"/>
                  </a:lnTo>
                  <a:lnTo>
                    <a:pt x="287659" y="310653"/>
                  </a:lnTo>
                  <a:lnTo>
                    <a:pt x="316113" y="273822"/>
                  </a:lnTo>
                  <a:lnTo>
                    <a:pt x="334458" y="230352"/>
                  </a:lnTo>
                  <a:lnTo>
                    <a:pt x="340958" y="181978"/>
                  </a:lnTo>
                  <a:lnTo>
                    <a:pt x="334458" y="133599"/>
                  </a:lnTo>
                  <a:lnTo>
                    <a:pt x="316113" y="90128"/>
                  </a:lnTo>
                  <a:lnTo>
                    <a:pt x="287659" y="53298"/>
                  </a:lnTo>
                  <a:lnTo>
                    <a:pt x="250829" y="24844"/>
                  </a:lnTo>
                  <a:lnTo>
                    <a:pt x="207358" y="6500"/>
                  </a:lnTo>
                  <a:lnTo>
                    <a:pt x="158979" y="0"/>
                  </a:lnTo>
                  <a:close/>
                </a:path>
              </a:pathLst>
            </a:custGeom>
            <a:solidFill>
              <a:srgbClr val="000000">
                <a:alpha val="25999"/>
              </a:srgbClr>
            </a:solidFill>
          </p:spPr>
          <p:txBody>
            <a:bodyPr wrap="square" lIns="0" tIns="0" rIns="0" bIns="0" rtlCol="0">
              <a:noAutofit/>
            </a:bodyPr>
            <a:lstStyle/>
            <a:p>
              <a:endParaRPr/>
            </a:p>
          </p:txBody>
        </p:sp>
        <p:sp>
          <p:nvSpPr>
            <p:cNvPr id="9" name="object 9"/>
            <p:cNvSpPr/>
            <p:nvPr/>
          </p:nvSpPr>
          <p:spPr>
            <a:xfrm>
              <a:off x="0" y="9944485"/>
              <a:ext cx="381000" cy="442595"/>
            </a:xfrm>
            <a:custGeom>
              <a:avLst/>
              <a:gdLst/>
              <a:ahLst/>
              <a:cxnLst/>
              <a:rect l="l" t="t" r="r" b="b"/>
              <a:pathLst>
                <a:path w="381000" h="442595">
                  <a:moveTo>
                    <a:pt x="159685" y="0"/>
                  </a:moveTo>
                  <a:lnTo>
                    <a:pt x="115020" y="4513"/>
                  </a:lnTo>
                  <a:lnTo>
                    <a:pt x="73542" y="17414"/>
                  </a:lnTo>
                  <a:lnTo>
                    <a:pt x="36012" y="37811"/>
                  </a:lnTo>
                  <a:lnTo>
                    <a:pt x="3318" y="64817"/>
                  </a:lnTo>
                  <a:lnTo>
                    <a:pt x="0" y="68844"/>
                  </a:lnTo>
                  <a:lnTo>
                    <a:pt x="0" y="373139"/>
                  </a:lnTo>
                  <a:lnTo>
                    <a:pt x="36222" y="404343"/>
                  </a:lnTo>
                  <a:lnTo>
                    <a:pt x="73776" y="424700"/>
                  </a:lnTo>
                  <a:lnTo>
                    <a:pt x="115269" y="437556"/>
                  </a:lnTo>
                  <a:lnTo>
                    <a:pt x="159812" y="442023"/>
                  </a:lnTo>
                  <a:lnTo>
                    <a:pt x="204333" y="437509"/>
                  </a:lnTo>
                  <a:lnTo>
                    <a:pt x="245797" y="424616"/>
                  </a:lnTo>
                  <a:lnTo>
                    <a:pt x="283317" y="404232"/>
                  </a:lnTo>
                  <a:lnTo>
                    <a:pt x="316005" y="377243"/>
                  </a:lnTo>
                  <a:lnTo>
                    <a:pt x="342974" y="344539"/>
                  </a:lnTo>
                  <a:lnTo>
                    <a:pt x="363336" y="307006"/>
                  </a:lnTo>
                  <a:lnTo>
                    <a:pt x="370089" y="285241"/>
                  </a:lnTo>
                  <a:lnTo>
                    <a:pt x="130272" y="285241"/>
                  </a:lnTo>
                  <a:lnTo>
                    <a:pt x="117181" y="284320"/>
                  </a:lnTo>
                  <a:lnTo>
                    <a:pt x="104421" y="281552"/>
                  </a:lnTo>
                  <a:lnTo>
                    <a:pt x="92185" y="276994"/>
                  </a:lnTo>
                  <a:lnTo>
                    <a:pt x="80666" y="270700"/>
                  </a:lnTo>
                  <a:lnTo>
                    <a:pt x="93980" y="270700"/>
                  </a:lnTo>
                  <a:lnTo>
                    <a:pt x="99234" y="270258"/>
                  </a:lnTo>
                  <a:lnTo>
                    <a:pt x="109706" y="267574"/>
                  </a:lnTo>
                  <a:lnTo>
                    <a:pt x="119590" y="263192"/>
                  </a:lnTo>
                  <a:lnTo>
                    <a:pt x="128672" y="257187"/>
                  </a:lnTo>
                  <a:lnTo>
                    <a:pt x="118704" y="255407"/>
                  </a:lnTo>
                  <a:lnTo>
                    <a:pt x="109952" y="250774"/>
                  </a:lnTo>
                  <a:lnTo>
                    <a:pt x="103001" y="243721"/>
                  </a:lnTo>
                  <a:lnTo>
                    <a:pt x="98433" y="234683"/>
                  </a:lnTo>
                  <a:lnTo>
                    <a:pt x="111091" y="234683"/>
                  </a:lnTo>
                  <a:lnTo>
                    <a:pt x="113127" y="234137"/>
                  </a:lnTo>
                  <a:lnTo>
                    <a:pt x="102699" y="230060"/>
                  </a:lnTo>
                  <a:lnTo>
                    <a:pt x="94479" y="222908"/>
                  </a:lnTo>
                  <a:lnTo>
                    <a:pt x="89090" y="213439"/>
                  </a:lnTo>
                  <a:lnTo>
                    <a:pt x="87156" y="202412"/>
                  </a:lnTo>
                  <a:lnTo>
                    <a:pt x="87156" y="202171"/>
                  </a:lnTo>
                  <a:lnTo>
                    <a:pt x="97720" y="202171"/>
                  </a:lnTo>
                  <a:lnTo>
                    <a:pt x="92979" y="197506"/>
                  </a:lnTo>
                  <a:lnTo>
                    <a:pt x="88167" y="186526"/>
                  </a:lnTo>
                  <a:lnTo>
                    <a:pt x="87672" y="174548"/>
                  </a:lnTo>
                  <a:lnTo>
                    <a:pt x="91791" y="162864"/>
                  </a:lnTo>
                  <a:lnTo>
                    <a:pt x="171485" y="162864"/>
                  </a:lnTo>
                  <a:lnTo>
                    <a:pt x="182609" y="157772"/>
                  </a:lnTo>
                  <a:lnTo>
                    <a:pt x="191095" y="156936"/>
                  </a:lnTo>
                  <a:lnTo>
                    <a:pt x="370132" y="156936"/>
                  </a:lnTo>
                  <a:lnTo>
                    <a:pt x="363316" y="134986"/>
                  </a:lnTo>
                  <a:lnTo>
                    <a:pt x="342938" y="97447"/>
                  </a:lnTo>
                  <a:lnTo>
                    <a:pt x="315951" y="64739"/>
                  </a:lnTo>
                  <a:lnTo>
                    <a:pt x="283244" y="37752"/>
                  </a:lnTo>
                  <a:lnTo>
                    <a:pt x="245704" y="17374"/>
                  </a:lnTo>
                  <a:lnTo>
                    <a:pt x="204222" y="4494"/>
                  </a:lnTo>
                  <a:lnTo>
                    <a:pt x="159685" y="0"/>
                  </a:lnTo>
                  <a:close/>
                </a:path>
                <a:path w="381000" h="442595">
                  <a:moveTo>
                    <a:pt x="374843" y="172110"/>
                  </a:moveTo>
                  <a:lnTo>
                    <a:pt x="238400" y="172110"/>
                  </a:lnTo>
                  <a:lnTo>
                    <a:pt x="234044" y="178600"/>
                  </a:lnTo>
                  <a:lnTo>
                    <a:pt x="228583" y="184276"/>
                  </a:lnTo>
                  <a:lnTo>
                    <a:pt x="222258" y="188861"/>
                  </a:lnTo>
                  <a:lnTo>
                    <a:pt x="222203" y="193679"/>
                  </a:lnTo>
                  <a:lnTo>
                    <a:pt x="216306" y="225480"/>
                  </a:lnTo>
                  <a:lnTo>
                    <a:pt x="198609" y="255171"/>
                  </a:lnTo>
                  <a:lnTo>
                    <a:pt x="169756" y="276846"/>
                  </a:lnTo>
                  <a:lnTo>
                    <a:pt x="130272" y="285241"/>
                  </a:lnTo>
                  <a:lnTo>
                    <a:pt x="370089" y="285241"/>
                  </a:lnTo>
                  <a:lnTo>
                    <a:pt x="376204" y="265532"/>
                  </a:lnTo>
                  <a:lnTo>
                    <a:pt x="380691" y="221005"/>
                  </a:lnTo>
                  <a:lnTo>
                    <a:pt x="376188" y="176441"/>
                  </a:lnTo>
                  <a:lnTo>
                    <a:pt x="374843" y="172110"/>
                  </a:lnTo>
                  <a:close/>
                </a:path>
                <a:path w="381000" h="442595">
                  <a:moveTo>
                    <a:pt x="93980" y="270700"/>
                  </a:moveTo>
                  <a:lnTo>
                    <a:pt x="80666" y="270700"/>
                  </a:lnTo>
                  <a:lnTo>
                    <a:pt x="83231" y="271017"/>
                  </a:lnTo>
                  <a:lnTo>
                    <a:pt x="85810" y="271170"/>
                  </a:lnTo>
                  <a:lnTo>
                    <a:pt x="88388" y="271170"/>
                  </a:lnTo>
                  <a:lnTo>
                    <a:pt x="93980" y="270700"/>
                  </a:lnTo>
                  <a:close/>
                </a:path>
                <a:path w="381000" h="442595">
                  <a:moveTo>
                    <a:pt x="111091" y="234683"/>
                  </a:moveTo>
                  <a:lnTo>
                    <a:pt x="98433" y="234683"/>
                  </a:lnTo>
                  <a:lnTo>
                    <a:pt x="100453" y="235089"/>
                  </a:lnTo>
                  <a:lnTo>
                    <a:pt x="102510" y="235280"/>
                  </a:lnTo>
                  <a:lnTo>
                    <a:pt x="107463" y="235267"/>
                  </a:lnTo>
                  <a:lnTo>
                    <a:pt x="110333" y="234886"/>
                  </a:lnTo>
                  <a:lnTo>
                    <a:pt x="111091" y="234683"/>
                  </a:lnTo>
                  <a:close/>
                </a:path>
                <a:path w="381000" h="442595">
                  <a:moveTo>
                    <a:pt x="97720" y="202171"/>
                  </a:moveTo>
                  <a:lnTo>
                    <a:pt x="87156" y="202171"/>
                  </a:lnTo>
                  <a:lnTo>
                    <a:pt x="91652" y="204673"/>
                  </a:lnTo>
                  <a:lnTo>
                    <a:pt x="96681" y="206057"/>
                  </a:lnTo>
                  <a:lnTo>
                    <a:pt x="101812" y="206197"/>
                  </a:lnTo>
                  <a:lnTo>
                    <a:pt x="97720" y="202171"/>
                  </a:lnTo>
                  <a:close/>
                </a:path>
                <a:path w="381000" h="442595">
                  <a:moveTo>
                    <a:pt x="171485" y="162864"/>
                  </a:moveTo>
                  <a:lnTo>
                    <a:pt x="91791" y="162864"/>
                  </a:lnTo>
                  <a:lnTo>
                    <a:pt x="105487" y="176487"/>
                  </a:lnTo>
                  <a:lnTo>
                    <a:pt x="121546" y="186855"/>
                  </a:lnTo>
                  <a:lnTo>
                    <a:pt x="139403" y="193679"/>
                  </a:lnTo>
                  <a:lnTo>
                    <a:pt x="158492" y="196672"/>
                  </a:lnTo>
                  <a:lnTo>
                    <a:pt x="158086" y="183827"/>
                  </a:lnTo>
                  <a:lnTo>
                    <a:pt x="162487" y="172226"/>
                  </a:lnTo>
                  <a:lnTo>
                    <a:pt x="170920" y="163123"/>
                  </a:lnTo>
                  <a:lnTo>
                    <a:pt x="171485" y="162864"/>
                  </a:lnTo>
                  <a:close/>
                </a:path>
                <a:path w="381000" h="442595">
                  <a:moveTo>
                    <a:pt x="370865" y="159296"/>
                  </a:moveTo>
                  <a:lnTo>
                    <a:pt x="234158" y="159296"/>
                  </a:lnTo>
                  <a:lnTo>
                    <a:pt x="231745" y="166789"/>
                  </a:lnTo>
                  <a:lnTo>
                    <a:pt x="226703" y="173164"/>
                  </a:lnTo>
                  <a:lnTo>
                    <a:pt x="219960" y="177215"/>
                  </a:lnTo>
                  <a:lnTo>
                    <a:pt x="226322" y="176441"/>
                  </a:lnTo>
                  <a:lnTo>
                    <a:pt x="232533" y="174713"/>
                  </a:lnTo>
                  <a:lnTo>
                    <a:pt x="238400" y="172110"/>
                  </a:lnTo>
                  <a:lnTo>
                    <a:pt x="374843" y="172110"/>
                  </a:lnTo>
                  <a:lnTo>
                    <a:pt x="370865" y="159296"/>
                  </a:lnTo>
                  <a:close/>
                </a:path>
                <a:path w="381000" h="442595">
                  <a:moveTo>
                    <a:pt x="370132" y="156936"/>
                  </a:moveTo>
                  <a:lnTo>
                    <a:pt x="191095" y="156936"/>
                  </a:lnTo>
                  <a:lnTo>
                    <a:pt x="199373" y="158307"/>
                  </a:lnTo>
                  <a:lnTo>
                    <a:pt x="207023" y="161756"/>
                  </a:lnTo>
                  <a:lnTo>
                    <a:pt x="213622" y="167157"/>
                  </a:lnTo>
                  <a:lnTo>
                    <a:pt x="220874" y="165747"/>
                  </a:lnTo>
                  <a:lnTo>
                    <a:pt x="227821" y="163080"/>
                  </a:lnTo>
                  <a:lnTo>
                    <a:pt x="234158" y="159296"/>
                  </a:lnTo>
                  <a:lnTo>
                    <a:pt x="370865" y="159296"/>
                  </a:lnTo>
                  <a:lnTo>
                    <a:pt x="370132" y="156936"/>
                  </a:lnTo>
                  <a:close/>
                </a:path>
              </a:pathLst>
            </a:custGeom>
            <a:solidFill>
              <a:srgbClr val="FFFFFF">
                <a:alpha val="25999"/>
              </a:srgbClr>
            </a:solidFill>
          </p:spPr>
          <p:txBody>
            <a:bodyPr wrap="square" lIns="0" tIns="0" rIns="0" bIns="0" rtlCol="0">
              <a:noAutofit/>
            </a:bodyPr>
            <a:lstStyle/>
            <a:p>
              <a:endParaRPr/>
            </a:p>
          </p:txBody>
        </p:sp>
      </p:grpSp>
      <p:grpSp>
        <p:nvGrpSpPr>
          <p:cNvPr id="10" name="object 10"/>
          <p:cNvGrpSpPr/>
          <p:nvPr/>
        </p:nvGrpSpPr>
        <p:grpSpPr>
          <a:xfrm>
            <a:off x="1104910" y="9645383"/>
            <a:ext cx="537845" cy="537845"/>
            <a:chOff x="1104910" y="9645383"/>
            <a:chExt cx="537845" cy="537845"/>
          </a:xfrm>
        </p:grpSpPr>
        <p:sp>
          <p:nvSpPr>
            <p:cNvPr id="11" name="object 11"/>
            <p:cNvSpPr/>
            <p:nvPr/>
          </p:nvSpPr>
          <p:spPr>
            <a:xfrm>
              <a:off x="1104910" y="9645383"/>
              <a:ext cx="537844" cy="537845"/>
            </a:xfrm>
            <a:prstGeom prst="rect">
              <a:avLst/>
            </a:prstGeom>
            <a:blipFill>
              <a:blip r:embed="rId4"/>
              <a:stretch>
                <a:fillRect/>
              </a:stretch>
            </a:blipFill>
          </p:spPr>
          <p:txBody>
            <a:bodyPr wrap="square" lIns="0" tIns="0" rIns="0" bIns="0" rtlCol="0">
              <a:noAutofit/>
            </a:bodyPr>
            <a:lstStyle/>
            <a:p>
              <a:endParaRPr/>
            </a:p>
          </p:txBody>
        </p:sp>
        <p:sp>
          <p:nvSpPr>
            <p:cNvPr id="12" name="object 12"/>
            <p:cNvSpPr/>
            <p:nvPr/>
          </p:nvSpPr>
          <p:spPr>
            <a:xfrm>
              <a:off x="1170889" y="9712137"/>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13" name="object 13"/>
            <p:cNvSpPr/>
            <p:nvPr/>
          </p:nvSpPr>
          <p:spPr>
            <a:xfrm>
              <a:off x="1131531" y="9671875"/>
              <a:ext cx="442595" cy="442595"/>
            </a:xfrm>
            <a:custGeom>
              <a:avLst/>
              <a:gdLst/>
              <a:ahLst/>
              <a:cxnLst/>
              <a:rect l="l" t="t" r="r" b="b"/>
              <a:pathLst>
                <a:path w="442594" h="442595">
                  <a:moveTo>
                    <a:pt x="273316" y="222465"/>
                  </a:moveTo>
                  <a:lnTo>
                    <a:pt x="196850" y="182562"/>
                  </a:lnTo>
                  <a:lnTo>
                    <a:pt x="196875" y="262077"/>
                  </a:lnTo>
                  <a:lnTo>
                    <a:pt x="273316" y="222465"/>
                  </a:lnTo>
                  <a:close/>
                </a:path>
                <a:path w="442594" h="442595">
                  <a:moveTo>
                    <a:pt x="442010" y="221005"/>
                  </a:moveTo>
                  <a:lnTo>
                    <a:pt x="437515" y="176466"/>
                  </a:lnTo>
                  <a:lnTo>
                    <a:pt x="424624" y="134988"/>
                  </a:lnTo>
                  <a:lnTo>
                    <a:pt x="404241" y="97447"/>
                  </a:lnTo>
                  <a:lnTo>
                    <a:pt x="377253" y="64731"/>
                  </a:lnTo>
                  <a:lnTo>
                    <a:pt x="344538" y="37744"/>
                  </a:lnTo>
                  <a:lnTo>
                    <a:pt x="313207" y="20751"/>
                  </a:lnTo>
                  <a:lnTo>
                    <a:pt x="313207" y="228015"/>
                  </a:lnTo>
                  <a:lnTo>
                    <a:pt x="313042" y="235483"/>
                  </a:lnTo>
                  <a:lnTo>
                    <a:pt x="304050" y="276237"/>
                  </a:lnTo>
                  <a:lnTo>
                    <a:pt x="285610" y="284010"/>
                  </a:lnTo>
                  <a:lnTo>
                    <a:pt x="264655" y="285115"/>
                  </a:lnTo>
                  <a:lnTo>
                    <a:pt x="243674" y="285686"/>
                  </a:lnTo>
                  <a:lnTo>
                    <a:pt x="221068" y="285953"/>
                  </a:lnTo>
                  <a:lnTo>
                    <a:pt x="177355" y="285407"/>
                  </a:lnTo>
                  <a:lnTo>
                    <a:pt x="167741" y="284937"/>
                  </a:lnTo>
                  <a:lnTo>
                    <a:pt x="158496" y="284111"/>
                  </a:lnTo>
                  <a:lnTo>
                    <a:pt x="155536" y="283552"/>
                  </a:lnTo>
                  <a:lnTo>
                    <a:pt x="154406" y="283337"/>
                  </a:lnTo>
                  <a:lnTo>
                    <a:pt x="145211" y="283552"/>
                  </a:lnTo>
                  <a:lnTo>
                    <a:pt x="138214" y="276237"/>
                  </a:lnTo>
                  <a:lnTo>
                    <a:pt x="132676" y="270649"/>
                  </a:lnTo>
                  <a:lnTo>
                    <a:pt x="130898" y="257797"/>
                  </a:lnTo>
                  <a:lnTo>
                    <a:pt x="130124" y="250380"/>
                  </a:lnTo>
                  <a:lnTo>
                    <a:pt x="129565" y="242938"/>
                  </a:lnTo>
                  <a:lnTo>
                    <a:pt x="129197" y="235483"/>
                  </a:lnTo>
                  <a:lnTo>
                    <a:pt x="129044" y="228015"/>
                  </a:lnTo>
                  <a:lnTo>
                    <a:pt x="129044" y="214058"/>
                  </a:lnTo>
                  <a:lnTo>
                    <a:pt x="132676" y="171589"/>
                  </a:lnTo>
                  <a:lnTo>
                    <a:pt x="156654" y="158038"/>
                  </a:lnTo>
                  <a:lnTo>
                    <a:pt x="177596" y="156972"/>
                  </a:lnTo>
                  <a:lnTo>
                    <a:pt x="198577" y="156425"/>
                  </a:lnTo>
                  <a:lnTo>
                    <a:pt x="221195" y="156184"/>
                  </a:lnTo>
                  <a:lnTo>
                    <a:pt x="243916" y="156222"/>
                  </a:lnTo>
                  <a:lnTo>
                    <a:pt x="258203" y="156425"/>
                  </a:lnTo>
                  <a:lnTo>
                    <a:pt x="270078" y="156972"/>
                  </a:lnTo>
                  <a:lnTo>
                    <a:pt x="285572" y="158038"/>
                  </a:lnTo>
                  <a:lnTo>
                    <a:pt x="292506" y="158127"/>
                  </a:lnTo>
                  <a:lnTo>
                    <a:pt x="312089" y="191706"/>
                  </a:lnTo>
                  <a:lnTo>
                    <a:pt x="313207" y="228015"/>
                  </a:lnTo>
                  <a:lnTo>
                    <a:pt x="313207" y="20751"/>
                  </a:lnTo>
                  <a:lnTo>
                    <a:pt x="306997" y="17373"/>
                  </a:lnTo>
                  <a:lnTo>
                    <a:pt x="265493" y="4495"/>
                  </a:lnTo>
                  <a:lnTo>
                    <a:pt x="221005" y="0"/>
                  </a:lnTo>
                  <a:lnTo>
                    <a:pt x="176441" y="4495"/>
                  </a:lnTo>
                  <a:lnTo>
                    <a:pt x="134962" y="17386"/>
                  </a:lnTo>
                  <a:lnTo>
                    <a:pt x="97421" y="37757"/>
                  </a:lnTo>
                  <a:lnTo>
                    <a:pt x="64719" y="64744"/>
                  </a:lnTo>
                  <a:lnTo>
                    <a:pt x="37731" y="97459"/>
                  </a:lnTo>
                  <a:lnTo>
                    <a:pt x="17360" y="134988"/>
                  </a:lnTo>
                  <a:lnTo>
                    <a:pt x="4483" y="176479"/>
                  </a:lnTo>
                  <a:lnTo>
                    <a:pt x="0" y="221005"/>
                  </a:lnTo>
                  <a:lnTo>
                    <a:pt x="4483" y="265557"/>
                  </a:lnTo>
                  <a:lnTo>
                    <a:pt x="17360" y="307035"/>
                  </a:lnTo>
                  <a:lnTo>
                    <a:pt x="37731" y="344576"/>
                  </a:lnTo>
                  <a:lnTo>
                    <a:pt x="64719" y="377291"/>
                  </a:lnTo>
                  <a:lnTo>
                    <a:pt x="97434" y="404279"/>
                  </a:lnTo>
                  <a:lnTo>
                    <a:pt x="134975" y="424649"/>
                  </a:lnTo>
                  <a:lnTo>
                    <a:pt x="176453" y="437527"/>
                  </a:lnTo>
                  <a:lnTo>
                    <a:pt x="221005" y="442010"/>
                  </a:lnTo>
                  <a:lnTo>
                    <a:pt x="265544" y="437527"/>
                  </a:lnTo>
                  <a:lnTo>
                    <a:pt x="307022" y="424649"/>
                  </a:lnTo>
                  <a:lnTo>
                    <a:pt x="344563" y="404279"/>
                  </a:lnTo>
                  <a:lnTo>
                    <a:pt x="377278" y="377291"/>
                  </a:lnTo>
                  <a:lnTo>
                    <a:pt x="404266" y="344576"/>
                  </a:lnTo>
                  <a:lnTo>
                    <a:pt x="424637" y="307035"/>
                  </a:lnTo>
                  <a:lnTo>
                    <a:pt x="431177" y="285953"/>
                  </a:lnTo>
                  <a:lnTo>
                    <a:pt x="437515" y="265557"/>
                  </a:lnTo>
                  <a:lnTo>
                    <a:pt x="442010" y="221005"/>
                  </a:lnTo>
                  <a:close/>
                </a:path>
              </a:pathLst>
            </a:custGeom>
            <a:solidFill>
              <a:srgbClr val="FFFFFF">
                <a:alpha val="25999"/>
              </a:srgbClr>
            </a:solidFill>
          </p:spPr>
          <p:txBody>
            <a:bodyPr wrap="square" lIns="0" tIns="0" rIns="0" bIns="0" rtlCol="0">
              <a:noAutofit/>
            </a:bodyPr>
            <a:lstStyle/>
            <a:p>
              <a:endParaRPr/>
            </a:p>
          </p:txBody>
        </p:sp>
      </p:grpSp>
      <p:grpSp>
        <p:nvGrpSpPr>
          <p:cNvPr id="14" name="object 14"/>
          <p:cNvGrpSpPr/>
          <p:nvPr/>
        </p:nvGrpSpPr>
        <p:grpSpPr>
          <a:xfrm>
            <a:off x="6154559" y="613594"/>
            <a:ext cx="548640" cy="548640"/>
            <a:chOff x="6154559" y="613594"/>
            <a:chExt cx="548640" cy="548640"/>
          </a:xfrm>
        </p:grpSpPr>
        <p:sp>
          <p:nvSpPr>
            <p:cNvPr id="15" name="object 15"/>
            <p:cNvSpPr/>
            <p:nvPr/>
          </p:nvSpPr>
          <p:spPr>
            <a:xfrm>
              <a:off x="6154559" y="613594"/>
              <a:ext cx="548576" cy="548582"/>
            </a:xfrm>
            <a:prstGeom prst="rect">
              <a:avLst/>
            </a:prstGeom>
            <a:blipFill>
              <a:blip r:embed="rId5"/>
              <a:stretch>
                <a:fillRect/>
              </a:stretch>
            </a:blipFill>
          </p:spPr>
          <p:txBody>
            <a:bodyPr wrap="square" lIns="0" tIns="0" rIns="0" bIns="0" rtlCol="0">
              <a:noAutofit/>
            </a:bodyPr>
            <a:lstStyle/>
            <a:p>
              <a:endParaRPr/>
            </a:p>
          </p:txBody>
        </p:sp>
        <p:sp>
          <p:nvSpPr>
            <p:cNvPr id="16" name="object 16"/>
            <p:cNvSpPr/>
            <p:nvPr/>
          </p:nvSpPr>
          <p:spPr>
            <a:xfrm>
              <a:off x="6222301" y="685533"/>
              <a:ext cx="371475" cy="371475"/>
            </a:xfrm>
            <a:custGeom>
              <a:avLst/>
              <a:gdLst/>
              <a:ahLst/>
              <a:cxnLst/>
              <a:rect l="l" t="t" r="r" b="b"/>
              <a:pathLst>
                <a:path w="371475" h="371475">
                  <a:moveTo>
                    <a:pt x="185610" y="0"/>
                  </a:moveTo>
                  <a:lnTo>
                    <a:pt x="136266" y="6629"/>
                  </a:lnTo>
                  <a:lnTo>
                    <a:pt x="91927" y="25340"/>
                  </a:lnTo>
                  <a:lnTo>
                    <a:pt x="54362" y="54362"/>
                  </a:lnTo>
                  <a:lnTo>
                    <a:pt x="25340" y="91927"/>
                  </a:lnTo>
                  <a:lnTo>
                    <a:pt x="6629" y="136266"/>
                  </a:lnTo>
                  <a:lnTo>
                    <a:pt x="0" y="185610"/>
                  </a:lnTo>
                  <a:lnTo>
                    <a:pt x="6629" y="234954"/>
                  </a:lnTo>
                  <a:lnTo>
                    <a:pt x="25340" y="279293"/>
                  </a:lnTo>
                  <a:lnTo>
                    <a:pt x="54362" y="316858"/>
                  </a:lnTo>
                  <a:lnTo>
                    <a:pt x="91927" y="345880"/>
                  </a:lnTo>
                  <a:lnTo>
                    <a:pt x="136266" y="364591"/>
                  </a:lnTo>
                  <a:lnTo>
                    <a:pt x="185610" y="371221"/>
                  </a:lnTo>
                  <a:lnTo>
                    <a:pt x="234954" y="364591"/>
                  </a:lnTo>
                  <a:lnTo>
                    <a:pt x="279293" y="345880"/>
                  </a:lnTo>
                  <a:lnTo>
                    <a:pt x="316858" y="316858"/>
                  </a:lnTo>
                  <a:lnTo>
                    <a:pt x="345880" y="279293"/>
                  </a:lnTo>
                  <a:lnTo>
                    <a:pt x="364591" y="234954"/>
                  </a:lnTo>
                  <a:lnTo>
                    <a:pt x="371221" y="185610"/>
                  </a:lnTo>
                  <a:lnTo>
                    <a:pt x="364591" y="136266"/>
                  </a:lnTo>
                  <a:lnTo>
                    <a:pt x="345880" y="91927"/>
                  </a:lnTo>
                  <a:lnTo>
                    <a:pt x="316858" y="54362"/>
                  </a:lnTo>
                  <a:lnTo>
                    <a:pt x="279293" y="25340"/>
                  </a:lnTo>
                  <a:lnTo>
                    <a:pt x="234954" y="6629"/>
                  </a:lnTo>
                  <a:lnTo>
                    <a:pt x="185610" y="0"/>
                  </a:lnTo>
                  <a:close/>
                </a:path>
              </a:pathLst>
            </a:custGeom>
            <a:solidFill>
              <a:srgbClr val="000000">
                <a:alpha val="25999"/>
              </a:srgbClr>
            </a:solidFill>
          </p:spPr>
          <p:txBody>
            <a:bodyPr wrap="square" lIns="0" tIns="0" rIns="0" bIns="0" rtlCol="0">
              <a:noAutofit/>
            </a:bodyPr>
            <a:lstStyle/>
            <a:p>
              <a:endParaRPr/>
            </a:p>
          </p:txBody>
        </p:sp>
        <p:sp>
          <p:nvSpPr>
            <p:cNvPr id="17" name="object 17"/>
            <p:cNvSpPr/>
            <p:nvPr/>
          </p:nvSpPr>
          <p:spPr>
            <a:xfrm>
              <a:off x="6180848" y="640892"/>
              <a:ext cx="450850" cy="450850"/>
            </a:xfrm>
            <a:custGeom>
              <a:avLst/>
              <a:gdLst/>
              <a:ahLst/>
              <a:cxnLst/>
              <a:rect l="l" t="t" r="r" b="b"/>
              <a:pathLst>
                <a:path w="450850" h="450850">
                  <a:moveTo>
                    <a:pt x="225488" y="0"/>
                  </a:moveTo>
                  <a:lnTo>
                    <a:pt x="179980" y="4584"/>
                  </a:lnTo>
                  <a:lnTo>
                    <a:pt x="137666" y="17722"/>
                  </a:lnTo>
                  <a:lnTo>
                    <a:pt x="99377" y="38508"/>
                  </a:lnTo>
                  <a:lnTo>
                    <a:pt x="66017" y="66035"/>
                  </a:lnTo>
                  <a:lnTo>
                    <a:pt x="38494" y="99396"/>
                  </a:lnTo>
                  <a:lnTo>
                    <a:pt x="17712" y="137686"/>
                  </a:lnTo>
                  <a:lnTo>
                    <a:pt x="4579" y="179998"/>
                  </a:lnTo>
                  <a:lnTo>
                    <a:pt x="0" y="225425"/>
                  </a:lnTo>
                  <a:lnTo>
                    <a:pt x="4579" y="270855"/>
                  </a:lnTo>
                  <a:lnTo>
                    <a:pt x="17715" y="313170"/>
                  </a:lnTo>
                  <a:lnTo>
                    <a:pt x="38499" y="351461"/>
                  </a:lnTo>
                  <a:lnTo>
                    <a:pt x="66025" y="384824"/>
                  </a:lnTo>
                  <a:lnTo>
                    <a:pt x="99388" y="412350"/>
                  </a:lnTo>
                  <a:lnTo>
                    <a:pt x="137679" y="433134"/>
                  </a:lnTo>
                  <a:lnTo>
                    <a:pt x="179994" y="446270"/>
                  </a:lnTo>
                  <a:lnTo>
                    <a:pt x="225425" y="450850"/>
                  </a:lnTo>
                  <a:lnTo>
                    <a:pt x="270855" y="446270"/>
                  </a:lnTo>
                  <a:lnTo>
                    <a:pt x="313170" y="433134"/>
                  </a:lnTo>
                  <a:lnTo>
                    <a:pt x="351461" y="412350"/>
                  </a:lnTo>
                  <a:lnTo>
                    <a:pt x="384824" y="384824"/>
                  </a:lnTo>
                  <a:lnTo>
                    <a:pt x="412350" y="351461"/>
                  </a:lnTo>
                  <a:lnTo>
                    <a:pt x="422416" y="332917"/>
                  </a:lnTo>
                  <a:lnTo>
                    <a:pt x="202603" y="332917"/>
                  </a:lnTo>
                  <a:lnTo>
                    <a:pt x="202603" y="234861"/>
                  </a:lnTo>
                  <a:lnTo>
                    <a:pt x="169595" y="234861"/>
                  </a:lnTo>
                  <a:lnTo>
                    <a:pt x="169595" y="196773"/>
                  </a:lnTo>
                  <a:lnTo>
                    <a:pt x="202603" y="196773"/>
                  </a:lnTo>
                  <a:lnTo>
                    <a:pt x="202603" y="168554"/>
                  </a:lnTo>
                  <a:lnTo>
                    <a:pt x="206180" y="146873"/>
                  </a:lnTo>
                  <a:lnTo>
                    <a:pt x="216239" y="131048"/>
                  </a:lnTo>
                  <a:lnTo>
                    <a:pt x="231771" y="121352"/>
                  </a:lnTo>
                  <a:lnTo>
                    <a:pt x="251764" y="118059"/>
                  </a:lnTo>
                  <a:lnTo>
                    <a:pt x="422504" y="118059"/>
                  </a:lnTo>
                  <a:lnTo>
                    <a:pt x="412371" y="99388"/>
                  </a:lnTo>
                  <a:lnTo>
                    <a:pt x="384849" y="66025"/>
                  </a:lnTo>
                  <a:lnTo>
                    <a:pt x="351490" y="38499"/>
                  </a:lnTo>
                  <a:lnTo>
                    <a:pt x="313199" y="17715"/>
                  </a:lnTo>
                  <a:lnTo>
                    <a:pt x="270872" y="4579"/>
                  </a:lnTo>
                  <a:lnTo>
                    <a:pt x="225488" y="0"/>
                  </a:lnTo>
                  <a:close/>
                </a:path>
                <a:path w="450850" h="450850">
                  <a:moveTo>
                    <a:pt x="422504" y="118059"/>
                  </a:moveTo>
                  <a:lnTo>
                    <a:pt x="251764" y="118059"/>
                  </a:lnTo>
                  <a:lnTo>
                    <a:pt x="259143" y="118130"/>
                  </a:lnTo>
                  <a:lnTo>
                    <a:pt x="266515" y="118403"/>
                  </a:lnTo>
                  <a:lnTo>
                    <a:pt x="273878" y="118878"/>
                  </a:lnTo>
                  <a:lnTo>
                    <a:pt x="281228" y="119557"/>
                  </a:lnTo>
                  <a:lnTo>
                    <a:pt x="281228" y="153606"/>
                  </a:lnTo>
                  <a:lnTo>
                    <a:pt x="261010" y="153606"/>
                  </a:lnTo>
                  <a:lnTo>
                    <a:pt x="251379" y="154954"/>
                  </a:lnTo>
                  <a:lnTo>
                    <a:pt x="245657" y="158750"/>
                  </a:lnTo>
                  <a:lnTo>
                    <a:pt x="242909" y="164622"/>
                  </a:lnTo>
                  <a:lnTo>
                    <a:pt x="242201" y="172199"/>
                  </a:lnTo>
                  <a:lnTo>
                    <a:pt x="242201" y="196773"/>
                  </a:lnTo>
                  <a:lnTo>
                    <a:pt x="280035" y="196773"/>
                  </a:lnTo>
                  <a:lnTo>
                    <a:pt x="275145" y="234861"/>
                  </a:lnTo>
                  <a:lnTo>
                    <a:pt x="242227" y="234861"/>
                  </a:lnTo>
                  <a:lnTo>
                    <a:pt x="242227" y="332917"/>
                  </a:lnTo>
                  <a:lnTo>
                    <a:pt x="422416" y="332917"/>
                  </a:lnTo>
                  <a:lnTo>
                    <a:pt x="433134" y="313170"/>
                  </a:lnTo>
                  <a:lnTo>
                    <a:pt x="446270" y="270855"/>
                  </a:lnTo>
                  <a:lnTo>
                    <a:pt x="450850" y="225425"/>
                  </a:lnTo>
                  <a:lnTo>
                    <a:pt x="446278" y="179994"/>
                  </a:lnTo>
                  <a:lnTo>
                    <a:pt x="433149" y="137679"/>
                  </a:lnTo>
                  <a:lnTo>
                    <a:pt x="422504" y="118059"/>
                  </a:lnTo>
                  <a:close/>
                </a:path>
              </a:pathLst>
            </a:custGeom>
            <a:solidFill>
              <a:srgbClr val="FFFFFF">
                <a:alpha val="25999"/>
              </a:srgbClr>
            </a:solidFill>
          </p:spPr>
          <p:txBody>
            <a:bodyPr wrap="square" lIns="0" tIns="0" rIns="0" bIns="0" rtlCol="0">
              <a:noAutofit/>
            </a:bodyPr>
            <a:lstStyle/>
            <a:p>
              <a:endParaRPr/>
            </a:p>
          </p:txBody>
        </p:sp>
      </p:grpSp>
      <p:grpSp>
        <p:nvGrpSpPr>
          <p:cNvPr id="18" name="object 18"/>
          <p:cNvGrpSpPr/>
          <p:nvPr/>
        </p:nvGrpSpPr>
        <p:grpSpPr>
          <a:xfrm>
            <a:off x="7161377" y="339966"/>
            <a:ext cx="398780" cy="537845"/>
            <a:chOff x="7161377" y="339966"/>
            <a:chExt cx="398780" cy="537845"/>
          </a:xfrm>
        </p:grpSpPr>
        <p:sp>
          <p:nvSpPr>
            <p:cNvPr id="19" name="object 19"/>
            <p:cNvSpPr/>
            <p:nvPr/>
          </p:nvSpPr>
          <p:spPr>
            <a:xfrm>
              <a:off x="7161377" y="339966"/>
              <a:ext cx="398627" cy="537845"/>
            </a:xfrm>
            <a:prstGeom prst="rect">
              <a:avLst/>
            </a:prstGeom>
            <a:blipFill>
              <a:blip r:embed="rId6"/>
              <a:stretch>
                <a:fillRect/>
              </a:stretch>
            </a:blipFill>
          </p:spPr>
          <p:txBody>
            <a:bodyPr wrap="square" lIns="0" tIns="0" rIns="0" bIns="0" rtlCol="0">
              <a:noAutofit/>
            </a:bodyPr>
            <a:lstStyle/>
            <a:p>
              <a:endParaRPr/>
            </a:p>
          </p:txBody>
        </p:sp>
        <p:sp>
          <p:nvSpPr>
            <p:cNvPr id="20" name="object 20"/>
            <p:cNvSpPr/>
            <p:nvPr/>
          </p:nvSpPr>
          <p:spPr>
            <a:xfrm>
              <a:off x="7187781" y="366204"/>
              <a:ext cx="372745" cy="441959"/>
            </a:xfrm>
            <a:custGeom>
              <a:avLst/>
              <a:gdLst/>
              <a:ahLst/>
              <a:cxnLst/>
              <a:rect l="l" t="t" r="r" b="b"/>
              <a:pathLst>
                <a:path w="372745" h="441959">
                  <a:moveTo>
                    <a:pt x="251980" y="220954"/>
                  </a:moveTo>
                  <a:lnTo>
                    <a:pt x="249529" y="208876"/>
                  </a:lnTo>
                  <a:lnTo>
                    <a:pt x="242900" y="199059"/>
                  </a:lnTo>
                  <a:lnTo>
                    <a:pt x="233070" y="192455"/>
                  </a:lnTo>
                  <a:lnTo>
                    <a:pt x="221056" y="190030"/>
                  </a:lnTo>
                  <a:lnTo>
                    <a:pt x="209029" y="192481"/>
                  </a:lnTo>
                  <a:lnTo>
                    <a:pt x="199212" y="199110"/>
                  </a:lnTo>
                  <a:lnTo>
                    <a:pt x="192595" y="208927"/>
                  </a:lnTo>
                  <a:lnTo>
                    <a:pt x="190169" y="220954"/>
                  </a:lnTo>
                  <a:lnTo>
                    <a:pt x="192595" y="232994"/>
                  </a:lnTo>
                  <a:lnTo>
                    <a:pt x="199224" y="242824"/>
                  </a:lnTo>
                  <a:lnTo>
                    <a:pt x="209042" y="249453"/>
                  </a:lnTo>
                  <a:lnTo>
                    <a:pt x="221081" y="251879"/>
                  </a:lnTo>
                  <a:lnTo>
                    <a:pt x="233108" y="249453"/>
                  </a:lnTo>
                  <a:lnTo>
                    <a:pt x="242938" y="242824"/>
                  </a:lnTo>
                  <a:lnTo>
                    <a:pt x="249567" y="232994"/>
                  </a:lnTo>
                  <a:lnTo>
                    <a:pt x="251980" y="220954"/>
                  </a:lnTo>
                  <a:close/>
                </a:path>
                <a:path w="372745" h="441959">
                  <a:moveTo>
                    <a:pt x="297319" y="236220"/>
                  </a:moveTo>
                  <a:lnTo>
                    <a:pt x="296697" y="198120"/>
                  </a:lnTo>
                  <a:lnTo>
                    <a:pt x="296075" y="182880"/>
                  </a:lnTo>
                  <a:lnTo>
                    <a:pt x="296227" y="182880"/>
                  </a:lnTo>
                  <a:lnTo>
                    <a:pt x="296075" y="177800"/>
                  </a:lnTo>
                  <a:lnTo>
                    <a:pt x="294906" y="171450"/>
                  </a:lnTo>
                  <a:lnTo>
                    <a:pt x="292785" y="166370"/>
                  </a:lnTo>
                  <a:lnTo>
                    <a:pt x="292315" y="165201"/>
                  </a:lnTo>
                  <a:lnTo>
                    <a:pt x="292671" y="166370"/>
                  </a:lnTo>
                  <a:lnTo>
                    <a:pt x="292277" y="165138"/>
                  </a:lnTo>
                  <a:lnTo>
                    <a:pt x="291134" y="161290"/>
                  </a:lnTo>
                  <a:lnTo>
                    <a:pt x="289102" y="159156"/>
                  </a:lnTo>
                  <a:lnTo>
                    <a:pt x="288848" y="158750"/>
                  </a:lnTo>
                  <a:lnTo>
                    <a:pt x="285724" y="154940"/>
                  </a:lnTo>
                  <a:lnTo>
                    <a:pt x="282676" y="152400"/>
                  </a:lnTo>
                  <a:lnTo>
                    <a:pt x="281305" y="151460"/>
                  </a:lnTo>
                  <a:lnTo>
                    <a:pt x="281305" y="177800"/>
                  </a:lnTo>
                  <a:lnTo>
                    <a:pt x="276415" y="182880"/>
                  </a:lnTo>
                  <a:lnTo>
                    <a:pt x="268846" y="182880"/>
                  </a:lnTo>
                  <a:lnTo>
                    <a:pt x="268846" y="220980"/>
                  </a:lnTo>
                  <a:lnTo>
                    <a:pt x="265353" y="240030"/>
                  </a:lnTo>
                  <a:lnTo>
                    <a:pt x="255346" y="255270"/>
                  </a:lnTo>
                  <a:lnTo>
                    <a:pt x="240347" y="265430"/>
                  </a:lnTo>
                  <a:lnTo>
                    <a:pt x="221869" y="269240"/>
                  </a:lnTo>
                  <a:lnTo>
                    <a:pt x="203263" y="265430"/>
                  </a:lnTo>
                  <a:lnTo>
                    <a:pt x="187985" y="255270"/>
                  </a:lnTo>
                  <a:lnTo>
                    <a:pt x="177571" y="241300"/>
                  </a:lnTo>
                  <a:lnTo>
                    <a:pt x="173583" y="222250"/>
                  </a:lnTo>
                  <a:lnTo>
                    <a:pt x="177076" y="203200"/>
                  </a:lnTo>
                  <a:lnTo>
                    <a:pt x="187071" y="187960"/>
                  </a:lnTo>
                  <a:lnTo>
                    <a:pt x="202082" y="177800"/>
                  </a:lnTo>
                  <a:lnTo>
                    <a:pt x="220573" y="173990"/>
                  </a:lnTo>
                  <a:lnTo>
                    <a:pt x="239153" y="177800"/>
                  </a:lnTo>
                  <a:lnTo>
                    <a:pt x="254431" y="187960"/>
                  </a:lnTo>
                  <a:lnTo>
                    <a:pt x="264845" y="201930"/>
                  </a:lnTo>
                  <a:lnTo>
                    <a:pt x="268846" y="220980"/>
                  </a:lnTo>
                  <a:lnTo>
                    <a:pt x="268846" y="182880"/>
                  </a:lnTo>
                  <a:lnTo>
                    <a:pt x="264083" y="182880"/>
                  </a:lnTo>
                  <a:lnTo>
                    <a:pt x="259041" y="177800"/>
                  </a:lnTo>
                  <a:lnTo>
                    <a:pt x="258978" y="173990"/>
                  </a:lnTo>
                  <a:lnTo>
                    <a:pt x="258864" y="165100"/>
                  </a:lnTo>
                  <a:lnTo>
                    <a:pt x="263779" y="160020"/>
                  </a:lnTo>
                  <a:lnTo>
                    <a:pt x="276072" y="160020"/>
                  </a:lnTo>
                  <a:lnTo>
                    <a:pt x="281114" y="165100"/>
                  </a:lnTo>
                  <a:lnTo>
                    <a:pt x="281305" y="177800"/>
                  </a:lnTo>
                  <a:lnTo>
                    <a:pt x="281305" y="151460"/>
                  </a:lnTo>
                  <a:lnTo>
                    <a:pt x="279006" y="149860"/>
                  </a:lnTo>
                  <a:lnTo>
                    <a:pt x="278396" y="149669"/>
                  </a:lnTo>
                  <a:lnTo>
                    <a:pt x="270256" y="146431"/>
                  </a:lnTo>
                  <a:lnTo>
                    <a:pt x="269430" y="146050"/>
                  </a:lnTo>
                  <a:lnTo>
                    <a:pt x="269303" y="146050"/>
                  </a:lnTo>
                  <a:lnTo>
                    <a:pt x="257695" y="146050"/>
                  </a:lnTo>
                  <a:lnTo>
                    <a:pt x="251180" y="144780"/>
                  </a:lnTo>
                  <a:lnTo>
                    <a:pt x="251053" y="144780"/>
                  </a:lnTo>
                  <a:lnTo>
                    <a:pt x="235115" y="144780"/>
                  </a:lnTo>
                  <a:lnTo>
                    <a:pt x="220192" y="146050"/>
                  </a:lnTo>
                  <a:lnTo>
                    <a:pt x="182702" y="146050"/>
                  </a:lnTo>
                  <a:lnTo>
                    <a:pt x="176695" y="146050"/>
                  </a:lnTo>
                  <a:lnTo>
                    <a:pt x="170891" y="147320"/>
                  </a:lnTo>
                  <a:lnTo>
                    <a:pt x="170053" y="147713"/>
                  </a:lnTo>
                  <a:lnTo>
                    <a:pt x="161988" y="150939"/>
                  </a:lnTo>
                  <a:lnTo>
                    <a:pt x="161391" y="151130"/>
                  </a:lnTo>
                  <a:lnTo>
                    <a:pt x="157784" y="153670"/>
                  </a:lnTo>
                  <a:lnTo>
                    <a:pt x="154825" y="157480"/>
                  </a:lnTo>
                  <a:lnTo>
                    <a:pt x="151752" y="160020"/>
                  </a:lnTo>
                  <a:lnTo>
                    <a:pt x="144754" y="208280"/>
                  </a:lnTo>
                  <a:lnTo>
                    <a:pt x="145237" y="240030"/>
                  </a:lnTo>
                  <a:lnTo>
                    <a:pt x="145389" y="247650"/>
                  </a:lnTo>
                  <a:lnTo>
                    <a:pt x="145592" y="252730"/>
                  </a:lnTo>
                  <a:lnTo>
                    <a:pt x="145923" y="259080"/>
                  </a:lnTo>
                  <a:lnTo>
                    <a:pt x="146024" y="261620"/>
                  </a:lnTo>
                  <a:lnTo>
                    <a:pt x="146151" y="266700"/>
                  </a:lnTo>
                  <a:lnTo>
                    <a:pt x="147307" y="271780"/>
                  </a:lnTo>
                  <a:lnTo>
                    <a:pt x="149415" y="276860"/>
                  </a:lnTo>
                  <a:lnTo>
                    <a:pt x="150977" y="281940"/>
                  </a:lnTo>
                  <a:lnTo>
                    <a:pt x="153403" y="284480"/>
                  </a:lnTo>
                  <a:lnTo>
                    <a:pt x="156514" y="288290"/>
                  </a:lnTo>
                  <a:lnTo>
                    <a:pt x="159537" y="290830"/>
                  </a:lnTo>
                  <a:lnTo>
                    <a:pt x="163220" y="293370"/>
                  </a:lnTo>
                  <a:lnTo>
                    <a:pt x="167271" y="294640"/>
                  </a:lnTo>
                  <a:lnTo>
                    <a:pt x="172808" y="297180"/>
                  </a:lnTo>
                  <a:lnTo>
                    <a:pt x="184543" y="297180"/>
                  </a:lnTo>
                  <a:lnTo>
                    <a:pt x="191033" y="298450"/>
                  </a:lnTo>
                  <a:lnTo>
                    <a:pt x="207098" y="298450"/>
                  </a:lnTo>
                  <a:lnTo>
                    <a:pt x="222034" y="297180"/>
                  </a:lnTo>
                  <a:lnTo>
                    <a:pt x="265391" y="297180"/>
                  </a:lnTo>
                  <a:lnTo>
                    <a:pt x="271195" y="295910"/>
                  </a:lnTo>
                  <a:lnTo>
                    <a:pt x="276682" y="293370"/>
                  </a:lnTo>
                  <a:lnTo>
                    <a:pt x="280708" y="292100"/>
                  </a:lnTo>
                  <a:lnTo>
                    <a:pt x="284314" y="289560"/>
                  </a:lnTo>
                  <a:lnTo>
                    <a:pt x="287261" y="285750"/>
                  </a:lnTo>
                  <a:lnTo>
                    <a:pt x="290309" y="283210"/>
                  </a:lnTo>
                  <a:lnTo>
                    <a:pt x="292633" y="279400"/>
                  </a:lnTo>
                  <a:lnTo>
                    <a:pt x="294043" y="275590"/>
                  </a:lnTo>
                  <a:lnTo>
                    <a:pt x="296049" y="270510"/>
                  </a:lnTo>
                  <a:lnTo>
                    <a:pt x="296252" y="269240"/>
                  </a:lnTo>
                  <a:lnTo>
                    <a:pt x="297091" y="264160"/>
                  </a:lnTo>
                  <a:lnTo>
                    <a:pt x="297180" y="255270"/>
                  </a:lnTo>
                  <a:lnTo>
                    <a:pt x="297294" y="251460"/>
                  </a:lnTo>
                  <a:lnTo>
                    <a:pt x="297319" y="236220"/>
                  </a:lnTo>
                  <a:close/>
                </a:path>
                <a:path w="372745" h="441959">
                  <a:moveTo>
                    <a:pt x="372224" y="60960"/>
                  </a:moveTo>
                  <a:lnTo>
                    <a:pt x="342061" y="36830"/>
                  </a:lnTo>
                  <a:lnTo>
                    <a:pt x="314020" y="21767"/>
                  </a:lnTo>
                  <a:lnTo>
                    <a:pt x="314020" y="247650"/>
                  </a:lnTo>
                  <a:lnTo>
                    <a:pt x="313905" y="255270"/>
                  </a:lnTo>
                  <a:lnTo>
                    <a:pt x="313817" y="259080"/>
                  </a:lnTo>
                  <a:lnTo>
                    <a:pt x="313740" y="266700"/>
                  </a:lnTo>
                  <a:lnTo>
                    <a:pt x="312381" y="274320"/>
                  </a:lnTo>
                  <a:lnTo>
                    <a:pt x="309791" y="280670"/>
                  </a:lnTo>
                  <a:lnTo>
                    <a:pt x="307530" y="287020"/>
                  </a:lnTo>
                  <a:lnTo>
                    <a:pt x="303961" y="293370"/>
                  </a:lnTo>
                  <a:lnTo>
                    <a:pt x="268249" y="313690"/>
                  </a:lnTo>
                  <a:lnTo>
                    <a:pt x="237528" y="313690"/>
                  </a:lnTo>
                  <a:lnTo>
                    <a:pt x="222313" y="314960"/>
                  </a:lnTo>
                  <a:lnTo>
                    <a:pt x="176364" y="314960"/>
                  </a:lnTo>
                  <a:lnTo>
                    <a:pt x="168732" y="313690"/>
                  </a:lnTo>
                  <a:lnTo>
                    <a:pt x="155270" y="308610"/>
                  </a:lnTo>
                  <a:lnTo>
                    <a:pt x="149606" y="304800"/>
                  </a:lnTo>
                  <a:lnTo>
                    <a:pt x="144894" y="299720"/>
                  </a:lnTo>
                  <a:lnTo>
                    <a:pt x="140131" y="295910"/>
                  </a:lnTo>
                  <a:lnTo>
                    <a:pt x="136410" y="289560"/>
                  </a:lnTo>
                  <a:lnTo>
                    <a:pt x="133985" y="283210"/>
                  </a:lnTo>
                  <a:lnTo>
                    <a:pt x="131191" y="276860"/>
                  </a:lnTo>
                  <a:lnTo>
                    <a:pt x="129641" y="269240"/>
                  </a:lnTo>
                  <a:lnTo>
                    <a:pt x="129374" y="261620"/>
                  </a:lnTo>
                  <a:lnTo>
                    <a:pt x="129006" y="255270"/>
                  </a:lnTo>
                  <a:lnTo>
                    <a:pt x="128739" y="247650"/>
                  </a:lnTo>
                  <a:lnTo>
                    <a:pt x="128549" y="240030"/>
                  </a:lnTo>
                  <a:lnTo>
                    <a:pt x="128257" y="220980"/>
                  </a:lnTo>
                  <a:lnTo>
                    <a:pt x="128117" y="208280"/>
                  </a:lnTo>
                  <a:lnTo>
                    <a:pt x="128206" y="187960"/>
                  </a:lnTo>
                  <a:lnTo>
                    <a:pt x="128333" y="180340"/>
                  </a:lnTo>
                  <a:lnTo>
                    <a:pt x="128371" y="176530"/>
                  </a:lnTo>
                  <a:lnTo>
                    <a:pt x="129730" y="168910"/>
                  </a:lnTo>
                  <a:lnTo>
                    <a:pt x="134556" y="156210"/>
                  </a:lnTo>
                  <a:lnTo>
                    <a:pt x="138125" y="149860"/>
                  </a:lnTo>
                  <a:lnTo>
                    <a:pt x="142773" y="146050"/>
                  </a:lnTo>
                  <a:lnTo>
                    <a:pt x="147345" y="140970"/>
                  </a:lnTo>
                  <a:lnTo>
                    <a:pt x="152908" y="137160"/>
                  </a:lnTo>
                  <a:lnTo>
                    <a:pt x="166243" y="132080"/>
                  </a:lnTo>
                  <a:lnTo>
                    <a:pt x="181533" y="129540"/>
                  </a:lnTo>
                  <a:lnTo>
                    <a:pt x="219798" y="129540"/>
                  </a:lnTo>
                  <a:lnTo>
                    <a:pt x="235000" y="128270"/>
                  </a:lnTo>
                  <a:lnTo>
                    <a:pt x="251421" y="128270"/>
                  </a:lnTo>
                  <a:lnTo>
                    <a:pt x="258025" y="129540"/>
                  </a:lnTo>
                  <a:lnTo>
                    <a:pt x="265734" y="129540"/>
                  </a:lnTo>
                  <a:lnTo>
                    <a:pt x="303441" y="151130"/>
                  </a:lnTo>
                  <a:lnTo>
                    <a:pt x="312686" y="180340"/>
                  </a:lnTo>
                  <a:lnTo>
                    <a:pt x="313347" y="195580"/>
                  </a:lnTo>
                  <a:lnTo>
                    <a:pt x="313613" y="208280"/>
                  </a:lnTo>
                  <a:lnTo>
                    <a:pt x="313855" y="224790"/>
                  </a:lnTo>
                  <a:lnTo>
                    <a:pt x="314007" y="236220"/>
                  </a:lnTo>
                  <a:lnTo>
                    <a:pt x="314020" y="247650"/>
                  </a:lnTo>
                  <a:lnTo>
                    <a:pt x="314020" y="21767"/>
                  </a:lnTo>
                  <a:lnTo>
                    <a:pt x="304241" y="16510"/>
                  </a:lnTo>
                  <a:lnTo>
                    <a:pt x="262585" y="5080"/>
                  </a:lnTo>
                  <a:lnTo>
                    <a:pt x="217995" y="0"/>
                  </a:lnTo>
                  <a:lnTo>
                    <a:pt x="173494" y="6350"/>
                  </a:lnTo>
                  <a:lnTo>
                    <a:pt x="132194" y="19050"/>
                  </a:lnTo>
                  <a:lnTo>
                    <a:pt x="94932" y="40640"/>
                  </a:lnTo>
                  <a:lnTo>
                    <a:pt x="62598" y="67310"/>
                  </a:lnTo>
                  <a:lnTo>
                    <a:pt x="36055" y="100330"/>
                  </a:lnTo>
                  <a:lnTo>
                    <a:pt x="16192" y="138430"/>
                  </a:lnTo>
                  <a:lnTo>
                    <a:pt x="3873" y="180340"/>
                  </a:lnTo>
                  <a:lnTo>
                    <a:pt x="0" y="224790"/>
                  </a:lnTo>
                  <a:lnTo>
                    <a:pt x="5092" y="269240"/>
                  </a:lnTo>
                  <a:lnTo>
                    <a:pt x="18529" y="309880"/>
                  </a:lnTo>
                  <a:lnTo>
                    <a:pt x="39408" y="347980"/>
                  </a:lnTo>
                  <a:lnTo>
                    <a:pt x="66840" y="379730"/>
                  </a:lnTo>
                  <a:lnTo>
                    <a:pt x="99910" y="406400"/>
                  </a:lnTo>
                  <a:lnTo>
                    <a:pt x="137731" y="426720"/>
                  </a:lnTo>
                  <a:lnTo>
                    <a:pt x="179387" y="438150"/>
                  </a:lnTo>
                  <a:lnTo>
                    <a:pt x="223989" y="441960"/>
                  </a:lnTo>
                  <a:lnTo>
                    <a:pt x="268452" y="436880"/>
                  </a:lnTo>
                  <a:lnTo>
                    <a:pt x="309753" y="424180"/>
                  </a:lnTo>
                  <a:lnTo>
                    <a:pt x="347014" y="402590"/>
                  </a:lnTo>
                  <a:lnTo>
                    <a:pt x="372224" y="382270"/>
                  </a:lnTo>
                  <a:lnTo>
                    <a:pt x="372224" y="314960"/>
                  </a:lnTo>
                  <a:lnTo>
                    <a:pt x="372224" y="128270"/>
                  </a:lnTo>
                  <a:lnTo>
                    <a:pt x="372224" y="60960"/>
                  </a:lnTo>
                  <a:close/>
                </a:path>
              </a:pathLst>
            </a:custGeom>
            <a:solidFill>
              <a:srgbClr val="FFFFFF">
                <a:alpha val="25999"/>
              </a:srgbClr>
            </a:solidFill>
          </p:spPr>
          <p:txBody>
            <a:bodyPr wrap="square" lIns="0" tIns="0" rIns="0" bIns="0" rtlCol="0">
              <a:noAutofit/>
            </a:bodyPr>
            <a:lstStyle/>
            <a:p>
              <a:endParaRPr/>
            </a:p>
          </p:txBody>
        </p:sp>
        <p:sp>
          <p:nvSpPr>
            <p:cNvPr id="21" name="object 21"/>
            <p:cNvSpPr/>
            <p:nvPr/>
          </p:nvSpPr>
          <p:spPr>
            <a:xfrm>
              <a:off x="7316203" y="494612"/>
              <a:ext cx="185699" cy="185459"/>
            </a:xfrm>
            <a:prstGeom prst="rect">
              <a:avLst/>
            </a:prstGeom>
            <a:blipFill>
              <a:blip r:embed="rId7"/>
              <a:stretch>
                <a:fillRect/>
              </a:stretch>
            </a:blipFill>
          </p:spPr>
          <p:txBody>
            <a:bodyPr wrap="square" lIns="0" tIns="0" rIns="0" bIns="0" rtlCol="0">
              <a:noAutofit/>
            </a:bodyPr>
            <a:lstStyle/>
            <a:p>
              <a:endParaRPr/>
            </a:p>
          </p:txBody>
        </p:sp>
      </p:grpSp>
      <p:grpSp>
        <p:nvGrpSpPr>
          <p:cNvPr id="22" name="object 22"/>
          <p:cNvGrpSpPr/>
          <p:nvPr/>
        </p:nvGrpSpPr>
        <p:grpSpPr>
          <a:xfrm>
            <a:off x="6887844" y="1171498"/>
            <a:ext cx="537845" cy="535305"/>
            <a:chOff x="6887844" y="1171498"/>
            <a:chExt cx="537845" cy="535305"/>
          </a:xfrm>
        </p:grpSpPr>
        <p:sp>
          <p:nvSpPr>
            <p:cNvPr id="23" name="object 23"/>
            <p:cNvSpPr/>
            <p:nvPr/>
          </p:nvSpPr>
          <p:spPr>
            <a:xfrm>
              <a:off x="6887844" y="1171498"/>
              <a:ext cx="537845" cy="534771"/>
            </a:xfrm>
            <a:prstGeom prst="rect">
              <a:avLst/>
            </a:prstGeom>
            <a:blipFill>
              <a:blip r:embed="rId8"/>
              <a:stretch>
                <a:fillRect/>
              </a:stretch>
            </a:blipFill>
          </p:spPr>
          <p:txBody>
            <a:bodyPr wrap="square" lIns="0" tIns="0" rIns="0" bIns="0" rtlCol="0">
              <a:noAutofit/>
            </a:bodyPr>
            <a:lstStyle/>
            <a:p>
              <a:endParaRPr/>
            </a:p>
          </p:txBody>
        </p:sp>
        <p:sp>
          <p:nvSpPr>
            <p:cNvPr id="24" name="object 24"/>
            <p:cNvSpPr/>
            <p:nvPr/>
          </p:nvSpPr>
          <p:spPr>
            <a:xfrm>
              <a:off x="6954316" y="1235176"/>
              <a:ext cx="364490" cy="364490"/>
            </a:xfrm>
            <a:custGeom>
              <a:avLst/>
              <a:gdLst/>
              <a:ahLst/>
              <a:cxnLst/>
              <a:rect l="l" t="t" r="r" b="b"/>
              <a:pathLst>
                <a:path w="364490" h="364490">
                  <a:moveTo>
                    <a:pt x="181978" y="0"/>
                  </a:moveTo>
                  <a:lnTo>
                    <a:pt x="133599" y="6500"/>
                  </a:lnTo>
                  <a:lnTo>
                    <a:pt x="90128" y="24844"/>
                  </a:lnTo>
                  <a:lnTo>
                    <a:pt x="53298" y="53298"/>
                  </a:lnTo>
                  <a:lnTo>
                    <a:pt x="24844" y="90128"/>
                  </a:lnTo>
                  <a:lnTo>
                    <a:pt x="6500" y="133599"/>
                  </a:lnTo>
                  <a:lnTo>
                    <a:pt x="0" y="181978"/>
                  </a:lnTo>
                  <a:lnTo>
                    <a:pt x="6500" y="230352"/>
                  </a:lnTo>
                  <a:lnTo>
                    <a:pt x="24844" y="273822"/>
                  </a:lnTo>
                  <a:lnTo>
                    <a:pt x="53298" y="310653"/>
                  </a:lnTo>
                  <a:lnTo>
                    <a:pt x="90128" y="339109"/>
                  </a:lnTo>
                  <a:lnTo>
                    <a:pt x="133599" y="357455"/>
                  </a:lnTo>
                  <a:lnTo>
                    <a:pt x="181978" y="363956"/>
                  </a:lnTo>
                  <a:lnTo>
                    <a:pt x="230356" y="357455"/>
                  </a:lnTo>
                  <a:lnTo>
                    <a:pt x="273827" y="339109"/>
                  </a:lnTo>
                  <a:lnTo>
                    <a:pt x="310657" y="310653"/>
                  </a:lnTo>
                  <a:lnTo>
                    <a:pt x="339112" y="273822"/>
                  </a:lnTo>
                  <a:lnTo>
                    <a:pt x="357456" y="230352"/>
                  </a:lnTo>
                  <a:lnTo>
                    <a:pt x="363956" y="181978"/>
                  </a:lnTo>
                  <a:lnTo>
                    <a:pt x="357456" y="133599"/>
                  </a:lnTo>
                  <a:lnTo>
                    <a:pt x="339112" y="90128"/>
                  </a:lnTo>
                  <a:lnTo>
                    <a:pt x="310657" y="53298"/>
                  </a:lnTo>
                  <a:lnTo>
                    <a:pt x="273827" y="24844"/>
                  </a:lnTo>
                  <a:lnTo>
                    <a:pt x="230356" y="6500"/>
                  </a:lnTo>
                  <a:lnTo>
                    <a:pt x="181978" y="0"/>
                  </a:lnTo>
                  <a:close/>
                </a:path>
              </a:pathLst>
            </a:custGeom>
            <a:solidFill>
              <a:srgbClr val="000000">
                <a:alpha val="25999"/>
              </a:srgbClr>
            </a:solidFill>
          </p:spPr>
          <p:txBody>
            <a:bodyPr wrap="square" lIns="0" tIns="0" rIns="0" bIns="0" rtlCol="0">
              <a:noAutofit/>
            </a:bodyPr>
            <a:lstStyle/>
            <a:p>
              <a:endParaRPr/>
            </a:p>
          </p:txBody>
        </p:sp>
        <p:sp>
          <p:nvSpPr>
            <p:cNvPr id="25" name="object 25"/>
            <p:cNvSpPr/>
            <p:nvPr/>
          </p:nvSpPr>
          <p:spPr>
            <a:xfrm>
              <a:off x="7062228" y="1385747"/>
              <a:ext cx="144716" cy="65887"/>
            </a:xfrm>
            <a:prstGeom prst="rect">
              <a:avLst/>
            </a:prstGeom>
            <a:blipFill>
              <a:blip r:embed="rId9"/>
              <a:stretch>
                <a:fillRect/>
              </a:stretch>
            </a:blipFill>
          </p:spPr>
          <p:txBody>
            <a:bodyPr wrap="square" lIns="0" tIns="0" rIns="0" bIns="0" rtlCol="0">
              <a:noAutofit/>
            </a:bodyPr>
            <a:lstStyle/>
            <a:p>
              <a:endParaRPr/>
            </a:p>
          </p:txBody>
        </p:sp>
        <p:sp>
          <p:nvSpPr>
            <p:cNvPr id="26" name="object 26"/>
            <p:cNvSpPr/>
            <p:nvPr/>
          </p:nvSpPr>
          <p:spPr>
            <a:xfrm>
              <a:off x="6913752" y="1196213"/>
              <a:ext cx="442595" cy="442595"/>
            </a:xfrm>
            <a:custGeom>
              <a:avLst/>
              <a:gdLst/>
              <a:ahLst/>
              <a:cxnLst/>
              <a:rect l="l" t="t" r="r" b="b"/>
              <a:pathLst>
                <a:path w="442595" h="442594">
                  <a:moveTo>
                    <a:pt x="221068" y="0"/>
                  </a:moveTo>
                  <a:lnTo>
                    <a:pt x="176526" y="4476"/>
                  </a:lnTo>
                  <a:lnTo>
                    <a:pt x="135038" y="17341"/>
                  </a:lnTo>
                  <a:lnTo>
                    <a:pt x="97491" y="37706"/>
                  </a:lnTo>
                  <a:lnTo>
                    <a:pt x="64776" y="64684"/>
                  </a:lnTo>
                  <a:lnTo>
                    <a:pt x="37780" y="97384"/>
                  </a:lnTo>
                  <a:lnTo>
                    <a:pt x="17393" y="134920"/>
                  </a:lnTo>
                  <a:lnTo>
                    <a:pt x="4503" y="176402"/>
                  </a:lnTo>
                  <a:lnTo>
                    <a:pt x="0" y="220941"/>
                  </a:lnTo>
                  <a:lnTo>
                    <a:pt x="4476" y="265484"/>
                  </a:lnTo>
                  <a:lnTo>
                    <a:pt x="17322" y="306912"/>
                  </a:lnTo>
                  <a:lnTo>
                    <a:pt x="37706" y="344522"/>
                  </a:lnTo>
                  <a:lnTo>
                    <a:pt x="64684" y="377239"/>
                  </a:lnTo>
                  <a:lnTo>
                    <a:pt x="97384" y="404235"/>
                  </a:lnTo>
                  <a:lnTo>
                    <a:pt x="134920" y="424622"/>
                  </a:lnTo>
                  <a:lnTo>
                    <a:pt x="176402" y="437510"/>
                  </a:lnTo>
                  <a:lnTo>
                    <a:pt x="220941" y="442010"/>
                  </a:lnTo>
                  <a:lnTo>
                    <a:pt x="265484" y="437534"/>
                  </a:lnTo>
                  <a:lnTo>
                    <a:pt x="306974" y="424669"/>
                  </a:lnTo>
                  <a:lnTo>
                    <a:pt x="344522" y="404303"/>
                  </a:lnTo>
                  <a:lnTo>
                    <a:pt x="377239" y="377326"/>
                  </a:lnTo>
                  <a:lnTo>
                    <a:pt x="404235" y="344625"/>
                  </a:lnTo>
                  <a:lnTo>
                    <a:pt x="406642" y="340194"/>
                  </a:lnTo>
                  <a:lnTo>
                    <a:pt x="150596" y="340194"/>
                  </a:lnTo>
                  <a:lnTo>
                    <a:pt x="150660" y="301142"/>
                  </a:lnTo>
                  <a:lnTo>
                    <a:pt x="149961" y="299808"/>
                  </a:lnTo>
                  <a:lnTo>
                    <a:pt x="148780" y="299046"/>
                  </a:lnTo>
                  <a:lnTo>
                    <a:pt x="136100" y="287660"/>
                  </a:lnTo>
                  <a:lnTo>
                    <a:pt x="125591" y="274394"/>
                  </a:lnTo>
                  <a:lnTo>
                    <a:pt x="117456" y="259554"/>
                  </a:lnTo>
                  <a:lnTo>
                    <a:pt x="111899" y="243446"/>
                  </a:lnTo>
                  <a:lnTo>
                    <a:pt x="108653" y="221723"/>
                  </a:lnTo>
                  <a:lnTo>
                    <a:pt x="110351" y="200102"/>
                  </a:lnTo>
                  <a:lnTo>
                    <a:pt x="127939" y="160464"/>
                  </a:lnTo>
                  <a:lnTo>
                    <a:pt x="164407" y="128698"/>
                  </a:lnTo>
                  <a:lnTo>
                    <a:pt x="210743" y="114858"/>
                  </a:lnTo>
                  <a:lnTo>
                    <a:pt x="413722" y="114858"/>
                  </a:lnTo>
                  <a:lnTo>
                    <a:pt x="404280" y="97459"/>
                  </a:lnTo>
                  <a:lnTo>
                    <a:pt x="377302" y="64754"/>
                  </a:lnTo>
                  <a:lnTo>
                    <a:pt x="344604" y="37767"/>
                  </a:lnTo>
                  <a:lnTo>
                    <a:pt x="307074" y="17387"/>
                  </a:lnTo>
                  <a:lnTo>
                    <a:pt x="265599" y="4501"/>
                  </a:lnTo>
                  <a:lnTo>
                    <a:pt x="221068" y="0"/>
                  </a:lnTo>
                  <a:close/>
                </a:path>
                <a:path w="442595" h="442594">
                  <a:moveTo>
                    <a:pt x="189636" y="319290"/>
                  </a:moveTo>
                  <a:lnTo>
                    <a:pt x="188023" y="319519"/>
                  </a:lnTo>
                  <a:lnTo>
                    <a:pt x="186702" y="320370"/>
                  </a:lnTo>
                  <a:lnTo>
                    <a:pt x="180921" y="323597"/>
                  </a:lnTo>
                  <a:lnTo>
                    <a:pt x="151790" y="339699"/>
                  </a:lnTo>
                  <a:lnTo>
                    <a:pt x="150596" y="340194"/>
                  </a:lnTo>
                  <a:lnTo>
                    <a:pt x="406642" y="340194"/>
                  </a:lnTo>
                  <a:lnTo>
                    <a:pt x="415657" y="323597"/>
                  </a:lnTo>
                  <a:lnTo>
                    <a:pt x="224908" y="323597"/>
                  </a:lnTo>
                  <a:lnTo>
                    <a:pt x="215938" y="323532"/>
                  </a:lnTo>
                  <a:lnTo>
                    <a:pt x="207543" y="323291"/>
                  </a:lnTo>
                  <a:lnTo>
                    <a:pt x="199212" y="322021"/>
                  </a:lnTo>
                  <a:lnTo>
                    <a:pt x="191135" y="319760"/>
                  </a:lnTo>
                  <a:lnTo>
                    <a:pt x="189636" y="319290"/>
                  </a:lnTo>
                  <a:close/>
                </a:path>
                <a:path w="442595" h="442594">
                  <a:moveTo>
                    <a:pt x="413722" y="114858"/>
                  </a:moveTo>
                  <a:lnTo>
                    <a:pt x="210743" y="114858"/>
                  </a:lnTo>
                  <a:lnTo>
                    <a:pt x="238052" y="115563"/>
                  </a:lnTo>
                  <a:lnTo>
                    <a:pt x="263232" y="121840"/>
                  </a:lnTo>
                  <a:lnTo>
                    <a:pt x="306882" y="151739"/>
                  </a:lnTo>
                  <a:lnTo>
                    <a:pt x="327919" y="186908"/>
                  </a:lnTo>
                  <a:lnTo>
                    <a:pt x="333143" y="223778"/>
                  </a:lnTo>
                  <a:lnTo>
                    <a:pt x="329741" y="245829"/>
                  </a:lnTo>
                  <a:lnTo>
                    <a:pt x="307581" y="285584"/>
                  </a:lnTo>
                  <a:lnTo>
                    <a:pt x="267319" y="314447"/>
                  </a:lnTo>
                  <a:lnTo>
                    <a:pt x="224908" y="323597"/>
                  </a:lnTo>
                  <a:lnTo>
                    <a:pt x="415657" y="323597"/>
                  </a:lnTo>
                  <a:lnTo>
                    <a:pt x="424622" y="307090"/>
                  </a:lnTo>
                  <a:lnTo>
                    <a:pt x="437510" y="265608"/>
                  </a:lnTo>
                  <a:lnTo>
                    <a:pt x="441944" y="221723"/>
                  </a:lnTo>
                  <a:lnTo>
                    <a:pt x="441998" y="220941"/>
                  </a:lnTo>
                  <a:lnTo>
                    <a:pt x="437522" y="176473"/>
                  </a:lnTo>
                  <a:lnTo>
                    <a:pt x="424649" y="134995"/>
                  </a:lnTo>
                  <a:lnTo>
                    <a:pt x="413722" y="114858"/>
                  </a:lnTo>
                  <a:close/>
                </a:path>
              </a:pathLst>
            </a:custGeom>
            <a:solidFill>
              <a:srgbClr val="FFFFFF">
                <a:alpha val="25999"/>
              </a:srgbClr>
            </a:solidFill>
          </p:spPr>
          <p:txBody>
            <a:bodyPr wrap="square" lIns="0" tIns="0" rIns="0" bIns="0" rtlCol="0">
              <a:noAutofit/>
            </a:bodyPr>
            <a:lstStyle/>
            <a:p>
              <a:endParaRPr/>
            </a:p>
          </p:txBody>
        </p:sp>
      </p:grpSp>
      <p:sp>
        <p:nvSpPr>
          <p:cNvPr id="27" name="object 27"/>
          <p:cNvSpPr txBox="1"/>
          <p:nvPr/>
        </p:nvSpPr>
        <p:spPr>
          <a:xfrm>
            <a:off x="4516602" y="1588046"/>
            <a:ext cx="2376170" cy="1186815"/>
          </a:xfrm>
          <a:prstGeom prst="rect">
            <a:avLst/>
          </a:prstGeom>
        </p:spPr>
        <p:txBody>
          <a:bodyPr vert="horz" wrap="square" lIns="0" tIns="12700" rIns="0" bIns="0" rtlCol="0">
            <a:noAutofit/>
          </a:bodyPr>
          <a:lstStyle/>
          <a:p>
            <a:pPr marL="12700" rtl="0">
              <a:lnSpc>
                <a:spcPct val="100000"/>
              </a:lnSpc>
              <a:spcBef>
                <a:spcPts val="100"/>
              </a:spcBef>
            </a:pPr>
            <a:r>
              <a:rPr lang="fr" sz="1800" b="1" i="0" u="none" strike="noStrike" spc="30" dirty="0">
                <a:solidFill>
                  <a:srgbClr val="FFFFFF"/>
                </a:solidFill>
                <a:latin typeface="Noto Sans"/>
                <a:cs typeface="Noto Sans"/>
              </a:rPr>
              <a:t>Benchmark</a:t>
            </a:r>
            <a:endParaRPr sz="1800" dirty="0">
              <a:latin typeface="Noto Sans"/>
              <a:cs typeface="Noto Sans"/>
            </a:endParaRPr>
          </a:p>
          <a:p>
            <a:pPr marL="12700" marR="5080" rtl="0">
              <a:lnSpc>
                <a:spcPct val="116799"/>
              </a:lnSpc>
              <a:spcBef>
                <a:spcPts val="1370"/>
              </a:spcBef>
            </a:pPr>
            <a:r>
              <a:rPr lang="fr" sz="1000" b="0" i="0" u="none" strike="noStrike" spc="-35" dirty="0">
                <a:solidFill>
                  <a:srgbClr val="FFFFFF"/>
                </a:solidFill>
                <a:latin typeface="Noto Sans"/>
                <a:cs typeface="Noto Sans"/>
              </a:rPr>
              <a:t>Inspirez et améliorez vos stratégies social media en comparant les performances de vos propres médias sociaux à celles de vos concurrents et des leaders du secteur.</a:t>
            </a:r>
            <a:endParaRPr sz="1000" dirty="0">
              <a:latin typeface="Noto Sans"/>
              <a:cs typeface="Noto Sans"/>
            </a:endParaRPr>
          </a:p>
        </p:txBody>
      </p:sp>
      <p:sp>
        <p:nvSpPr>
          <p:cNvPr id="28" name="object 28"/>
          <p:cNvSpPr txBox="1"/>
          <p:nvPr/>
        </p:nvSpPr>
        <p:spPr>
          <a:xfrm>
            <a:off x="4516602" y="2868206"/>
            <a:ext cx="1852448" cy="734695"/>
          </a:xfrm>
          <a:prstGeom prst="rect">
            <a:avLst/>
          </a:prstGeom>
        </p:spPr>
        <p:txBody>
          <a:bodyPr vert="horz" wrap="square" lIns="0" tIns="59690" rIns="0" bIns="0" rtlCol="0">
            <a:noAutofit/>
          </a:bodyPr>
          <a:lstStyle/>
          <a:p>
            <a:pPr marL="240665" indent="-228600" rtl="0">
              <a:lnSpc>
                <a:spcPct val="100000"/>
              </a:lnSpc>
              <a:spcBef>
                <a:spcPts val="470"/>
              </a:spcBef>
              <a:buChar char="•"/>
              <a:tabLst>
                <a:tab pos="240665" algn="l"/>
                <a:tab pos="241300" algn="l"/>
              </a:tabLst>
            </a:pPr>
            <a:r>
              <a:rPr lang="fr" sz="800" b="0" i="0" u="none" strike="noStrike" spc="-20" dirty="0">
                <a:solidFill>
                  <a:srgbClr val="FFFFFF"/>
                </a:solidFill>
                <a:latin typeface="Noto Sans"/>
                <a:cs typeface="Noto Sans"/>
              </a:rPr>
              <a:t>Analyse de contenu</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15" dirty="0">
                <a:solidFill>
                  <a:srgbClr val="FFFFFF"/>
                </a:solidFill>
                <a:latin typeface="Noto Sans"/>
                <a:cs typeface="Noto Sans"/>
              </a:rPr>
              <a:t>Part de voix</a:t>
            </a:r>
            <a:endParaRPr sz="850" dirty="0">
              <a:latin typeface="Noto Sans"/>
              <a:cs typeface="Noto Sans"/>
            </a:endParaRPr>
          </a:p>
          <a:p>
            <a:pPr marL="240665" indent="-228600" rtl="0">
              <a:lnSpc>
                <a:spcPct val="100000"/>
              </a:lnSpc>
              <a:spcBef>
                <a:spcPts val="380"/>
              </a:spcBef>
              <a:buChar char="•"/>
              <a:tabLst>
                <a:tab pos="240665" algn="l"/>
                <a:tab pos="241300" algn="l"/>
              </a:tabLst>
            </a:pPr>
            <a:r>
              <a:rPr lang="fr" sz="800" b="0" i="0" u="none" strike="noStrike" spc="-25" dirty="0">
                <a:solidFill>
                  <a:srgbClr val="FFFFFF"/>
                </a:solidFill>
                <a:latin typeface="Noto Sans"/>
                <a:cs typeface="Noto Sans"/>
              </a:rPr>
              <a:t>Analyse des principaux messages</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25" dirty="0">
                <a:solidFill>
                  <a:srgbClr val="FFFFFF"/>
                </a:solidFill>
                <a:latin typeface="Noto Sans"/>
                <a:cs typeface="Noto Sans"/>
              </a:rPr>
              <a:t>Données historiques</a:t>
            </a:r>
            <a:endParaRPr sz="850" dirty="0">
              <a:latin typeface="Noto Sans"/>
              <a:cs typeface="Noto Sans"/>
            </a:endParaRPr>
          </a:p>
        </p:txBody>
      </p:sp>
      <p:grpSp>
        <p:nvGrpSpPr>
          <p:cNvPr id="29" name="object 29"/>
          <p:cNvGrpSpPr/>
          <p:nvPr/>
        </p:nvGrpSpPr>
        <p:grpSpPr>
          <a:xfrm>
            <a:off x="580593" y="1199324"/>
            <a:ext cx="3545840" cy="2681605"/>
            <a:chOff x="580593" y="1199324"/>
            <a:chExt cx="3545840" cy="2681605"/>
          </a:xfrm>
        </p:grpSpPr>
        <p:sp>
          <p:nvSpPr>
            <p:cNvPr id="30" name="object 30"/>
            <p:cNvSpPr/>
            <p:nvPr/>
          </p:nvSpPr>
          <p:spPr>
            <a:xfrm>
              <a:off x="580593" y="1544307"/>
              <a:ext cx="3406140" cy="2336800"/>
            </a:xfrm>
            <a:custGeom>
              <a:avLst/>
              <a:gdLst/>
              <a:ahLst/>
              <a:cxnLst/>
              <a:rect l="l" t="t" r="r" b="b"/>
              <a:pathLst>
                <a:path w="3406140" h="2336800">
                  <a:moveTo>
                    <a:pt x="3406140" y="0"/>
                  </a:moveTo>
                  <a:lnTo>
                    <a:pt x="0" y="0"/>
                  </a:lnTo>
                  <a:lnTo>
                    <a:pt x="0" y="2336292"/>
                  </a:lnTo>
                  <a:lnTo>
                    <a:pt x="3406140" y="2336292"/>
                  </a:lnTo>
                  <a:lnTo>
                    <a:pt x="3406140" y="0"/>
                  </a:lnTo>
                  <a:close/>
                </a:path>
              </a:pathLst>
            </a:custGeom>
            <a:solidFill>
              <a:srgbClr val="000000">
                <a:alpha val="18998"/>
              </a:srgbClr>
            </a:solidFill>
          </p:spPr>
          <p:txBody>
            <a:bodyPr wrap="square" lIns="0" tIns="0" rIns="0" bIns="0" rtlCol="0">
              <a:noAutofit/>
            </a:bodyPr>
            <a:lstStyle/>
            <a:p>
              <a:endParaRPr/>
            </a:p>
          </p:txBody>
        </p:sp>
        <p:sp>
          <p:nvSpPr>
            <p:cNvPr id="31" name="object 31"/>
            <p:cNvSpPr/>
            <p:nvPr/>
          </p:nvSpPr>
          <p:spPr>
            <a:xfrm>
              <a:off x="651277" y="1523746"/>
              <a:ext cx="3268421" cy="2201646"/>
            </a:xfrm>
            <a:prstGeom prst="rect">
              <a:avLst/>
            </a:prstGeom>
            <a:blipFill>
              <a:blip r:embed="rId10"/>
              <a:stretch>
                <a:fillRect/>
              </a:stretch>
            </a:blipFill>
          </p:spPr>
          <p:txBody>
            <a:bodyPr wrap="square" lIns="0" tIns="0" rIns="0" bIns="0" rtlCol="0">
              <a:noAutofit/>
            </a:bodyPr>
            <a:lstStyle/>
            <a:p>
              <a:endParaRPr/>
            </a:p>
          </p:txBody>
        </p:sp>
        <p:sp>
          <p:nvSpPr>
            <p:cNvPr id="32" name="object 32"/>
            <p:cNvSpPr/>
            <p:nvPr/>
          </p:nvSpPr>
          <p:spPr>
            <a:xfrm>
              <a:off x="3453815" y="1199324"/>
              <a:ext cx="672465" cy="672465"/>
            </a:xfrm>
            <a:custGeom>
              <a:avLst/>
              <a:gdLst/>
              <a:ahLst/>
              <a:cxnLst/>
              <a:rect l="l" t="t" r="r" b="b"/>
              <a:pathLst>
                <a:path w="672464" h="672464">
                  <a:moveTo>
                    <a:pt x="672084" y="0"/>
                  </a:moveTo>
                  <a:lnTo>
                    <a:pt x="0" y="0"/>
                  </a:lnTo>
                  <a:lnTo>
                    <a:pt x="0" y="672083"/>
                  </a:lnTo>
                  <a:lnTo>
                    <a:pt x="672084" y="672083"/>
                  </a:lnTo>
                  <a:lnTo>
                    <a:pt x="672084" y="0"/>
                  </a:lnTo>
                  <a:close/>
                </a:path>
              </a:pathLst>
            </a:custGeom>
            <a:solidFill>
              <a:srgbClr val="000000">
                <a:alpha val="25000"/>
              </a:srgbClr>
            </a:solidFill>
          </p:spPr>
          <p:txBody>
            <a:bodyPr wrap="square" lIns="0" tIns="0" rIns="0" bIns="0" rtlCol="0">
              <a:noAutofit/>
            </a:bodyPr>
            <a:lstStyle/>
            <a:p>
              <a:endParaRPr/>
            </a:p>
          </p:txBody>
        </p:sp>
        <p:sp>
          <p:nvSpPr>
            <p:cNvPr id="33" name="object 33"/>
            <p:cNvSpPr/>
            <p:nvPr/>
          </p:nvSpPr>
          <p:spPr>
            <a:xfrm>
              <a:off x="3576497" y="1219898"/>
              <a:ext cx="532130" cy="531495"/>
            </a:xfrm>
            <a:custGeom>
              <a:avLst/>
              <a:gdLst/>
              <a:ahLst/>
              <a:cxnLst/>
              <a:rect l="l" t="t" r="r" b="b"/>
              <a:pathLst>
                <a:path w="532129" h="531494">
                  <a:moveTo>
                    <a:pt x="483184" y="0"/>
                  </a:moveTo>
                  <a:lnTo>
                    <a:pt x="48323" y="0"/>
                  </a:lnTo>
                  <a:lnTo>
                    <a:pt x="29516" y="3796"/>
                  </a:lnTo>
                  <a:lnTo>
                    <a:pt x="14155" y="14150"/>
                  </a:lnTo>
                  <a:lnTo>
                    <a:pt x="3798" y="29510"/>
                  </a:lnTo>
                  <a:lnTo>
                    <a:pt x="0" y="48323"/>
                  </a:lnTo>
                  <a:lnTo>
                    <a:pt x="0" y="483184"/>
                  </a:lnTo>
                  <a:lnTo>
                    <a:pt x="3798" y="501989"/>
                  </a:lnTo>
                  <a:lnTo>
                    <a:pt x="14155" y="517345"/>
                  </a:lnTo>
                  <a:lnTo>
                    <a:pt x="29516" y="527698"/>
                  </a:lnTo>
                  <a:lnTo>
                    <a:pt x="48323" y="531495"/>
                  </a:lnTo>
                  <a:lnTo>
                    <a:pt x="483184" y="531495"/>
                  </a:lnTo>
                  <a:lnTo>
                    <a:pt x="501996" y="527698"/>
                  </a:lnTo>
                  <a:lnTo>
                    <a:pt x="517356" y="517345"/>
                  </a:lnTo>
                  <a:lnTo>
                    <a:pt x="527711" y="501989"/>
                  </a:lnTo>
                  <a:lnTo>
                    <a:pt x="531507" y="483184"/>
                  </a:lnTo>
                  <a:lnTo>
                    <a:pt x="531507" y="48323"/>
                  </a:lnTo>
                  <a:lnTo>
                    <a:pt x="527711" y="29510"/>
                  </a:lnTo>
                  <a:lnTo>
                    <a:pt x="517356" y="14150"/>
                  </a:lnTo>
                  <a:lnTo>
                    <a:pt x="501996" y="3796"/>
                  </a:lnTo>
                  <a:lnTo>
                    <a:pt x="483184" y="0"/>
                  </a:lnTo>
                  <a:close/>
                </a:path>
              </a:pathLst>
            </a:custGeom>
            <a:solidFill>
              <a:srgbClr val="E8EDF2"/>
            </a:solidFill>
          </p:spPr>
          <p:txBody>
            <a:bodyPr wrap="square" lIns="0" tIns="0" rIns="0" bIns="0" rtlCol="0">
              <a:noAutofit/>
            </a:bodyPr>
            <a:lstStyle/>
            <a:p>
              <a:endParaRPr/>
            </a:p>
          </p:txBody>
        </p:sp>
        <p:sp>
          <p:nvSpPr>
            <p:cNvPr id="34" name="object 34"/>
            <p:cNvSpPr/>
            <p:nvPr/>
          </p:nvSpPr>
          <p:spPr>
            <a:xfrm>
              <a:off x="3751586" y="1337353"/>
              <a:ext cx="187548" cy="155748"/>
            </a:xfrm>
            <a:prstGeom prst="rect">
              <a:avLst/>
            </a:prstGeom>
            <a:blipFill>
              <a:blip r:embed="rId11"/>
              <a:stretch>
                <a:fillRect/>
              </a:stretch>
            </a:blipFill>
          </p:spPr>
          <p:txBody>
            <a:bodyPr wrap="square" lIns="0" tIns="0" rIns="0" bIns="0" rtlCol="0">
              <a:noAutofit/>
            </a:bodyPr>
            <a:lstStyle/>
            <a:p>
              <a:endParaRPr/>
            </a:p>
          </p:txBody>
        </p:sp>
      </p:grpSp>
      <p:sp>
        <p:nvSpPr>
          <p:cNvPr id="35" name="object 35"/>
          <p:cNvSpPr txBox="1"/>
          <p:nvPr/>
        </p:nvSpPr>
        <p:spPr>
          <a:xfrm>
            <a:off x="3453815" y="1544307"/>
            <a:ext cx="609600" cy="327660"/>
          </a:xfrm>
          <a:prstGeom prst="rect">
            <a:avLst/>
          </a:prstGeom>
        </p:spPr>
        <p:txBody>
          <a:bodyPr vert="horz" wrap="square" lIns="0" tIns="0" rIns="0" bIns="0" rtlCol="0">
            <a:noAutofit/>
          </a:bodyPr>
          <a:lstStyle/>
          <a:p>
            <a:pPr marL="186690" rtl="0">
              <a:lnSpc>
                <a:spcPts val="470"/>
              </a:lnSpc>
            </a:pPr>
            <a:r>
              <a:rPr lang="fr" sz="500" b="1" i="0" u="none" strike="noStrike" spc="-5">
                <a:solidFill>
                  <a:srgbClr val="26263B"/>
                </a:solidFill>
                <a:highlight>
                  <a:srgbClr val="000000">
                    <a:alpha val="0"/>
                  </a:srgbClr>
                </a:highlight>
                <a:latin typeface="Noto Sans"/>
                <a:cs typeface="Noto Sans"/>
              </a:rPr>
              <a:t>BENCHMARK</a:t>
            </a:r>
            <a:endParaRPr sz="500">
              <a:latin typeface="Noto Sans"/>
              <a:cs typeface="Noto Sans"/>
            </a:endParaRPr>
          </a:p>
        </p:txBody>
      </p:sp>
      <p:sp>
        <p:nvSpPr>
          <p:cNvPr id="37" name="object 37"/>
          <p:cNvSpPr/>
          <p:nvPr/>
        </p:nvSpPr>
        <p:spPr>
          <a:xfrm>
            <a:off x="1825790" y="8837612"/>
            <a:ext cx="3806812" cy="276301"/>
          </a:xfrm>
          <a:prstGeom prst="rect">
            <a:avLst/>
          </a:prstGeom>
          <a:blipFill>
            <a:blip r:embed="rId12"/>
            <a:stretch>
              <a:fillRect/>
            </a:stretch>
          </a:blipFill>
        </p:spPr>
        <p:txBody>
          <a:bodyPr wrap="square" lIns="0" tIns="0" rIns="0" bIns="0" rtlCol="0">
            <a:noAutofit/>
          </a:bodyPr>
          <a:lstStyle/>
          <a:p>
            <a:endParaRPr/>
          </a:p>
        </p:txBody>
      </p:sp>
      <p:sp>
        <p:nvSpPr>
          <p:cNvPr id="38" name="object 38"/>
          <p:cNvSpPr txBox="1"/>
          <p:nvPr/>
        </p:nvSpPr>
        <p:spPr>
          <a:xfrm>
            <a:off x="569500" y="4837569"/>
            <a:ext cx="3047865" cy="1440815"/>
          </a:xfrm>
          <a:prstGeom prst="rect">
            <a:avLst/>
          </a:prstGeom>
        </p:spPr>
        <p:txBody>
          <a:bodyPr vert="horz" wrap="square" lIns="0" tIns="38100" rIns="0" bIns="0" rtlCol="0">
            <a:noAutofit/>
          </a:bodyPr>
          <a:lstStyle/>
          <a:p>
            <a:pPr marL="12700" marR="901065" rtl="0">
              <a:lnSpc>
                <a:spcPts val="2000"/>
              </a:lnSpc>
              <a:spcBef>
                <a:spcPts val="300"/>
              </a:spcBef>
            </a:pPr>
            <a:r>
              <a:rPr lang="fr" sz="1800" b="1" i="0" u="none" strike="noStrike" spc="20" dirty="0">
                <a:solidFill>
                  <a:srgbClr val="FFFFFF"/>
                </a:solidFill>
                <a:latin typeface="Noto Sans"/>
                <a:cs typeface="Noto Sans"/>
              </a:rPr>
              <a:t>Reporting &amp;  Customer Data</a:t>
            </a:r>
            <a:endParaRPr sz="1800" dirty="0">
              <a:latin typeface="Noto Sans"/>
              <a:cs typeface="Noto Sans"/>
            </a:endParaRPr>
          </a:p>
          <a:p>
            <a:pPr marL="12700" marR="5080" rtl="0">
              <a:lnSpc>
                <a:spcPct val="116799"/>
              </a:lnSpc>
              <a:spcBef>
                <a:spcPts val="1335"/>
              </a:spcBef>
            </a:pPr>
            <a:r>
              <a:rPr lang="fr" sz="1000" b="0" i="0" u="none" strike="noStrike" spc="-40" dirty="0">
                <a:solidFill>
                  <a:srgbClr val="FFFFFF"/>
                </a:solidFill>
                <a:latin typeface="Noto Sans"/>
                <a:cs typeface="Noto Sans"/>
              </a:rPr>
              <a:t>Prenez des décisions éclairées en vous basant sur les performances du contenu et les métriques obtenues </a:t>
            </a:r>
            <a:r>
              <a:rPr lang="fr" sz="1000" spc="-40" dirty="0">
                <a:solidFill>
                  <a:srgbClr val="FFFFFF"/>
                </a:solidFill>
                <a:latin typeface="Noto Sans"/>
                <a:cs typeface="Noto Sans"/>
              </a:rPr>
              <a:t>au niveau des canaux. Rassemblez les </a:t>
            </a:r>
            <a:r>
              <a:rPr lang="fr" sz="1000" b="1" spc="-40" dirty="0">
                <a:solidFill>
                  <a:srgbClr val="FFFFFF"/>
                </a:solidFill>
                <a:latin typeface="Noto Sans"/>
                <a:cs typeface="Noto Sans"/>
              </a:rPr>
              <a:t>données sociales et CRM pour obtenir une vue à 360°</a:t>
            </a:r>
            <a:r>
              <a:rPr lang="fr" sz="1000" spc="-40" dirty="0">
                <a:solidFill>
                  <a:srgbClr val="FFFFFF"/>
                </a:solidFill>
                <a:latin typeface="Noto Sans"/>
                <a:cs typeface="Noto Sans"/>
              </a:rPr>
              <a:t> de votre audience et affiner votre segmentation.</a:t>
            </a:r>
            <a:endParaRPr sz="1000" spc="-40" dirty="0">
              <a:solidFill>
                <a:srgbClr val="FFFFFF"/>
              </a:solidFill>
              <a:latin typeface="Noto Sans"/>
              <a:cs typeface="Noto Sans"/>
            </a:endParaRPr>
          </a:p>
        </p:txBody>
      </p:sp>
      <p:sp>
        <p:nvSpPr>
          <p:cNvPr id="39" name="object 39"/>
          <p:cNvSpPr txBox="1"/>
          <p:nvPr/>
        </p:nvSpPr>
        <p:spPr>
          <a:xfrm>
            <a:off x="609472" y="6500151"/>
            <a:ext cx="2961995" cy="734695"/>
          </a:xfrm>
          <a:prstGeom prst="rect">
            <a:avLst/>
          </a:prstGeom>
        </p:spPr>
        <p:txBody>
          <a:bodyPr vert="horz" wrap="square" lIns="0" tIns="59690" rIns="0" bIns="0" rtlCol="0">
            <a:noAutofit/>
          </a:bodyPr>
          <a:lstStyle/>
          <a:p>
            <a:pPr marL="240665" indent="-228600" rtl="0">
              <a:lnSpc>
                <a:spcPct val="100000"/>
              </a:lnSpc>
              <a:spcBef>
                <a:spcPts val="470"/>
              </a:spcBef>
              <a:buChar char="•"/>
              <a:tabLst>
                <a:tab pos="240665" algn="l"/>
                <a:tab pos="241300" algn="l"/>
              </a:tabLst>
            </a:pPr>
            <a:r>
              <a:rPr lang="fr" sz="800" b="0" i="0" u="none" strike="noStrike" spc="-25" dirty="0">
                <a:solidFill>
                  <a:srgbClr val="FFFFFF"/>
                </a:solidFill>
                <a:highlight>
                  <a:srgbClr val="000000">
                    <a:alpha val="0"/>
                  </a:srgbClr>
                </a:highlight>
                <a:latin typeface="Noto Sans"/>
                <a:cs typeface="Noto Sans"/>
              </a:rPr>
              <a:t>Tableaux de bord personnalisables et partageables</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40" dirty="0">
                <a:solidFill>
                  <a:srgbClr val="FFFFFF"/>
                </a:solidFill>
                <a:highlight>
                  <a:srgbClr val="000000">
                    <a:alpha val="0"/>
                  </a:srgbClr>
                </a:highlight>
                <a:latin typeface="Noto Sans"/>
                <a:cs typeface="Noto Sans"/>
              </a:rPr>
              <a:t>Métriques regroupées sur l'ensemble des canaux sociaux</a:t>
            </a:r>
            <a:endParaRPr sz="850" dirty="0">
              <a:latin typeface="Noto Sans"/>
              <a:cs typeface="Noto Sans"/>
            </a:endParaRPr>
          </a:p>
          <a:p>
            <a:pPr marL="240665" indent="-228600" rtl="0">
              <a:lnSpc>
                <a:spcPct val="100000"/>
              </a:lnSpc>
              <a:spcBef>
                <a:spcPts val="380"/>
              </a:spcBef>
              <a:buChar char="•"/>
              <a:tabLst>
                <a:tab pos="240665" algn="l"/>
                <a:tab pos="241300" algn="l"/>
              </a:tabLst>
            </a:pPr>
            <a:r>
              <a:rPr lang="fr" sz="800" b="0" i="0" u="none" strike="noStrike" spc="-20" dirty="0">
                <a:solidFill>
                  <a:srgbClr val="FFFFFF"/>
                </a:solidFill>
                <a:highlight>
                  <a:srgbClr val="000000">
                    <a:alpha val="0"/>
                  </a:srgbClr>
                </a:highlight>
                <a:latin typeface="Noto Sans"/>
                <a:cs typeface="Noto Sans"/>
              </a:rPr>
              <a:t>Données démographiques et préférences consommateurs</a:t>
            </a:r>
            <a:endParaRPr sz="850" dirty="0">
              <a:latin typeface="Noto Sans"/>
              <a:cs typeface="Noto Sans"/>
            </a:endParaRPr>
          </a:p>
          <a:p>
            <a:pPr marL="240665" indent="-228600" rtl="0">
              <a:lnSpc>
                <a:spcPct val="100000"/>
              </a:lnSpc>
              <a:spcBef>
                <a:spcPts val="375"/>
              </a:spcBef>
              <a:buChar char="•"/>
              <a:tabLst>
                <a:tab pos="240665" algn="l"/>
                <a:tab pos="241300" algn="l"/>
              </a:tabLst>
            </a:pPr>
            <a:r>
              <a:rPr lang="fr" sz="800" b="0" i="0" u="none" strike="noStrike" spc="-25" dirty="0">
                <a:solidFill>
                  <a:srgbClr val="FFFFFF"/>
                </a:solidFill>
                <a:highlight>
                  <a:srgbClr val="000000">
                    <a:alpha val="0"/>
                  </a:srgbClr>
                </a:highlight>
                <a:latin typeface="Noto Sans"/>
                <a:cs typeface="Noto Sans"/>
              </a:rPr>
              <a:t>Intégration CRM</a:t>
            </a:r>
            <a:endParaRPr sz="850" dirty="0">
              <a:latin typeface="Noto Sans"/>
              <a:cs typeface="Noto Sans"/>
            </a:endParaRPr>
          </a:p>
        </p:txBody>
      </p:sp>
      <p:grpSp>
        <p:nvGrpSpPr>
          <p:cNvPr id="40" name="object 40"/>
          <p:cNvGrpSpPr/>
          <p:nvPr/>
        </p:nvGrpSpPr>
        <p:grpSpPr>
          <a:xfrm>
            <a:off x="3447402" y="4846650"/>
            <a:ext cx="3500120" cy="2853690"/>
            <a:chOff x="3447402" y="4846650"/>
            <a:chExt cx="3500120" cy="2853690"/>
          </a:xfrm>
        </p:grpSpPr>
        <p:sp>
          <p:nvSpPr>
            <p:cNvPr id="41" name="object 41"/>
            <p:cNvSpPr/>
            <p:nvPr/>
          </p:nvSpPr>
          <p:spPr>
            <a:xfrm>
              <a:off x="3682492" y="5217185"/>
              <a:ext cx="3264535" cy="2482850"/>
            </a:xfrm>
            <a:custGeom>
              <a:avLst/>
              <a:gdLst/>
              <a:ahLst/>
              <a:cxnLst/>
              <a:rect l="l" t="t" r="r" b="b"/>
              <a:pathLst>
                <a:path w="3264534" h="2482850">
                  <a:moveTo>
                    <a:pt x="3264408" y="0"/>
                  </a:moveTo>
                  <a:lnTo>
                    <a:pt x="0" y="0"/>
                  </a:lnTo>
                  <a:lnTo>
                    <a:pt x="0" y="2482596"/>
                  </a:lnTo>
                  <a:lnTo>
                    <a:pt x="3264408" y="2482596"/>
                  </a:lnTo>
                  <a:lnTo>
                    <a:pt x="3264408" y="0"/>
                  </a:lnTo>
                  <a:close/>
                </a:path>
              </a:pathLst>
            </a:custGeom>
            <a:solidFill>
              <a:srgbClr val="000000">
                <a:alpha val="18998"/>
              </a:srgbClr>
            </a:solidFill>
          </p:spPr>
          <p:txBody>
            <a:bodyPr wrap="square" lIns="0" tIns="0" rIns="0" bIns="0" rtlCol="0">
              <a:noAutofit/>
            </a:bodyPr>
            <a:lstStyle/>
            <a:p>
              <a:endParaRPr/>
            </a:p>
          </p:txBody>
        </p:sp>
        <p:sp>
          <p:nvSpPr>
            <p:cNvPr id="42" name="object 42"/>
            <p:cNvSpPr/>
            <p:nvPr/>
          </p:nvSpPr>
          <p:spPr>
            <a:xfrm>
              <a:off x="3745395" y="5196992"/>
              <a:ext cx="3136506" cy="2352382"/>
            </a:xfrm>
            <a:prstGeom prst="rect">
              <a:avLst/>
            </a:prstGeom>
            <a:blipFill>
              <a:blip r:embed="rId13"/>
              <a:stretch>
                <a:fillRect/>
              </a:stretch>
            </a:blipFill>
          </p:spPr>
          <p:txBody>
            <a:bodyPr wrap="square" lIns="0" tIns="0" rIns="0" bIns="0" rtlCol="0">
              <a:noAutofit/>
            </a:bodyPr>
            <a:lstStyle/>
            <a:p>
              <a:endParaRPr/>
            </a:p>
          </p:txBody>
        </p:sp>
        <p:sp>
          <p:nvSpPr>
            <p:cNvPr id="43" name="object 43"/>
            <p:cNvSpPr/>
            <p:nvPr/>
          </p:nvSpPr>
          <p:spPr>
            <a:xfrm>
              <a:off x="3447402" y="4846650"/>
              <a:ext cx="699770" cy="704215"/>
            </a:xfrm>
            <a:custGeom>
              <a:avLst/>
              <a:gdLst/>
              <a:ahLst/>
              <a:cxnLst/>
              <a:rect l="l" t="t" r="r" b="b"/>
              <a:pathLst>
                <a:path w="699770" h="704214">
                  <a:moveTo>
                    <a:pt x="699515" y="0"/>
                  </a:moveTo>
                  <a:lnTo>
                    <a:pt x="0" y="0"/>
                  </a:lnTo>
                  <a:lnTo>
                    <a:pt x="0" y="704088"/>
                  </a:lnTo>
                  <a:lnTo>
                    <a:pt x="699515" y="704088"/>
                  </a:lnTo>
                  <a:lnTo>
                    <a:pt x="699515" y="0"/>
                  </a:lnTo>
                  <a:close/>
                </a:path>
              </a:pathLst>
            </a:custGeom>
            <a:solidFill>
              <a:srgbClr val="000000">
                <a:alpha val="25000"/>
              </a:srgbClr>
            </a:solidFill>
          </p:spPr>
          <p:txBody>
            <a:bodyPr wrap="square" lIns="0" tIns="0" rIns="0" bIns="0" rtlCol="0">
              <a:noAutofit/>
            </a:bodyPr>
            <a:lstStyle/>
            <a:p>
              <a:endParaRPr/>
            </a:p>
          </p:txBody>
        </p:sp>
        <p:sp>
          <p:nvSpPr>
            <p:cNvPr id="44" name="object 44"/>
            <p:cNvSpPr/>
            <p:nvPr/>
          </p:nvSpPr>
          <p:spPr>
            <a:xfrm>
              <a:off x="3571468" y="4868557"/>
              <a:ext cx="556260" cy="556260"/>
            </a:xfrm>
            <a:custGeom>
              <a:avLst/>
              <a:gdLst/>
              <a:ahLst/>
              <a:cxnLst/>
              <a:rect l="l" t="t" r="r" b="b"/>
              <a:pathLst>
                <a:path w="556260" h="556260">
                  <a:moveTo>
                    <a:pt x="505206" y="0"/>
                  </a:moveTo>
                  <a:lnTo>
                    <a:pt x="50520" y="0"/>
                  </a:lnTo>
                  <a:lnTo>
                    <a:pt x="30855" y="3970"/>
                  </a:lnTo>
                  <a:lnTo>
                    <a:pt x="14797" y="14797"/>
                  </a:lnTo>
                  <a:lnTo>
                    <a:pt x="3970" y="30855"/>
                  </a:lnTo>
                  <a:lnTo>
                    <a:pt x="0" y="50520"/>
                  </a:lnTo>
                  <a:lnTo>
                    <a:pt x="0" y="505206"/>
                  </a:lnTo>
                  <a:lnTo>
                    <a:pt x="3970" y="524870"/>
                  </a:lnTo>
                  <a:lnTo>
                    <a:pt x="14797" y="540929"/>
                  </a:lnTo>
                  <a:lnTo>
                    <a:pt x="30855" y="551756"/>
                  </a:lnTo>
                  <a:lnTo>
                    <a:pt x="50520" y="555726"/>
                  </a:lnTo>
                  <a:lnTo>
                    <a:pt x="505206" y="555726"/>
                  </a:lnTo>
                  <a:lnTo>
                    <a:pt x="524870" y="551756"/>
                  </a:lnTo>
                  <a:lnTo>
                    <a:pt x="540929" y="540929"/>
                  </a:lnTo>
                  <a:lnTo>
                    <a:pt x="551756" y="524870"/>
                  </a:lnTo>
                  <a:lnTo>
                    <a:pt x="555726" y="505206"/>
                  </a:lnTo>
                  <a:lnTo>
                    <a:pt x="555726" y="50520"/>
                  </a:lnTo>
                  <a:lnTo>
                    <a:pt x="551756" y="30855"/>
                  </a:lnTo>
                  <a:lnTo>
                    <a:pt x="540929" y="14797"/>
                  </a:lnTo>
                  <a:lnTo>
                    <a:pt x="524870" y="3970"/>
                  </a:lnTo>
                  <a:lnTo>
                    <a:pt x="505206" y="0"/>
                  </a:lnTo>
                  <a:close/>
                </a:path>
              </a:pathLst>
            </a:custGeom>
            <a:solidFill>
              <a:srgbClr val="E8EDF2"/>
            </a:solidFill>
          </p:spPr>
          <p:txBody>
            <a:bodyPr wrap="square" lIns="0" tIns="0" rIns="0" bIns="0" rtlCol="0">
              <a:noAutofit/>
            </a:bodyPr>
            <a:lstStyle/>
            <a:p>
              <a:endParaRPr/>
            </a:p>
          </p:txBody>
        </p:sp>
        <p:sp>
          <p:nvSpPr>
            <p:cNvPr id="45" name="object 45"/>
            <p:cNvSpPr/>
            <p:nvPr/>
          </p:nvSpPr>
          <p:spPr>
            <a:xfrm>
              <a:off x="3738702" y="5017287"/>
              <a:ext cx="221272" cy="147510"/>
            </a:xfrm>
            <a:prstGeom prst="rect">
              <a:avLst/>
            </a:prstGeom>
            <a:blipFill>
              <a:blip r:embed="rId14"/>
              <a:stretch>
                <a:fillRect/>
              </a:stretch>
            </a:blipFill>
          </p:spPr>
          <p:txBody>
            <a:bodyPr wrap="square" lIns="0" tIns="0" rIns="0" bIns="0" rtlCol="0">
              <a:noAutofit/>
            </a:bodyPr>
            <a:lstStyle/>
            <a:p>
              <a:endParaRPr/>
            </a:p>
          </p:txBody>
        </p:sp>
      </p:grpSp>
      <p:sp>
        <p:nvSpPr>
          <p:cNvPr id="46" name="object 46"/>
          <p:cNvSpPr txBox="1"/>
          <p:nvPr/>
        </p:nvSpPr>
        <p:spPr>
          <a:xfrm>
            <a:off x="3682491" y="5217185"/>
            <a:ext cx="464820" cy="334010"/>
          </a:xfrm>
          <a:prstGeom prst="rect">
            <a:avLst/>
          </a:prstGeom>
        </p:spPr>
        <p:txBody>
          <a:bodyPr vert="horz" wrap="square" lIns="0" tIns="0" rIns="0" bIns="0" rtlCol="0">
            <a:noAutofit/>
          </a:bodyPr>
          <a:lstStyle/>
          <a:p>
            <a:pPr rtl="0">
              <a:lnSpc>
                <a:spcPts val="490"/>
              </a:lnSpc>
            </a:pPr>
            <a:r>
              <a:rPr lang="fr" sz="500" b="1" i="0" u="none" strike="noStrike">
                <a:solidFill>
                  <a:srgbClr val="26263B"/>
                </a:solidFill>
                <a:highlight>
                  <a:srgbClr val="000000">
                    <a:alpha val="0"/>
                  </a:srgbClr>
                </a:highlight>
                <a:latin typeface="Noto Sans"/>
                <a:cs typeface="Noto Sans"/>
              </a:rPr>
              <a:t>MEASURE</a:t>
            </a:r>
            <a:endParaRPr sz="550">
              <a:latin typeface="Noto Sans"/>
              <a:cs typeface="Noto Sans"/>
            </a:endParaRPr>
          </a:p>
        </p:txBody>
      </p:sp>
      <p:sp>
        <p:nvSpPr>
          <p:cNvPr id="48" name="object 48"/>
          <p:cNvSpPr txBox="1">
            <a:spLocks noGrp="1"/>
          </p:cNvSpPr>
          <p:nvPr>
            <p:ph type="sldNum" sz="quarter" idx="7"/>
          </p:nvPr>
        </p:nvSpPr>
        <p:spPr>
          <a:prstGeom prst="rect">
            <a:avLst/>
          </a:prstGeom>
        </p:spPr>
        <p:txBody>
          <a:bodyPr vert="horz" wrap="square" lIns="0" tIns="29845" rIns="0" bIns="0" rtlCol="0">
            <a:noAutofit/>
          </a:bodyPr>
          <a:lstStyle/>
          <a:p>
            <a:pPr marL="12700" rtl="0">
              <a:lnSpc>
                <a:spcPct val="100000"/>
              </a:lnSpc>
              <a:spcBef>
                <a:spcPts val="235"/>
              </a:spcBef>
            </a:pPr>
            <a:r>
              <a:rPr lang="fr" sz="800" b="0" i="0" u="none" strike="noStrike" spc="20">
                <a:highlight>
                  <a:srgbClr val="000000">
                    <a:alpha val="0"/>
                  </a:srgbClr>
                </a:highlight>
                <a:latin typeface="Trebuchet MS"/>
              </a:rPr>
              <a:t>Page 3/3</a:t>
            </a:r>
          </a:p>
        </p:txBody>
      </p:sp>
      <p:sp>
        <p:nvSpPr>
          <p:cNvPr id="49" name="object 53">
            <a:extLst>
              <a:ext uri="{FF2B5EF4-FFF2-40B4-BE49-F238E27FC236}">
                <a16:creationId xmlns:a16="http://schemas.microsoft.com/office/drawing/2014/main" id="{5141E233-F089-BD45-853C-A784C1CF46F9}"/>
              </a:ext>
            </a:extLst>
          </p:cNvPr>
          <p:cNvSpPr txBox="1"/>
          <p:nvPr/>
        </p:nvSpPr>
        <p:spPr>
          <a:xfrm>
            <a:off x="444500" y="10141013"/>
            <a:ext cx="1235633" cy="153247"/>
          </a:xfrm>
          <a:prstGeom prst="rect">
            <a:avLst/>
          </a:prstGeom>
        </p:spPr>
        <p:txBody>
          <a:bodyPr vert="horz" wrap="square" lIns="0" tIns="29845" rIns="0" bIns="0" rtlCol="0">
            <a:noAutofit/>
          </a:bodyPr>
          <a:lstStyle/>
          <a:p>
            <a:pPr marL="12700" rtl="0">
              <a:lnSpc>
                <a:spcPct val="100000"/>
              </a:lnSpc>
              <a:spcBef>
                <a:spcPts val="235"/>
              </a:spcBef>
            </a:pPr>
            <a:r>
              <a:rPr lang="fr" sz="800" b="0" i="0" u="sng" strike="noStrike" spc="10">
                <a:solidFill>
                  <a:srgbClr val="FFFFFF"/>
                </a:solidFill>
                <a:highlight>
                  <a:srgbClr val="000000">
                    <a:alpha val="0"/>
                  </a:srgbClr>
                </a:highlight>
                <a:uFill>
                  <a:solidFill>
                    <a:srgbClr val="FFFFFF"/>
                  </a:solidFill>
                </a:uFill>
                <a:latin typeface="Trebuchet MS"/>
                <a:cs typeface="Trebuchet MS"/>
                <a:hlinkClick r:id="rId15"/>
              </a:rPr>
              <a:t>aurora@brandwatch.com </a:t>
            </a:r>
            <a:endParaRPr sz="800">
              <a:latin typeface="Trebuchet MS"/>
              <a:cs typeface="Trebuchet MS"/>
            </a:endParaRPr>
          </a:p>
        </p:txBody>
      </p:sp>
      <p:sp>
        <p:nvSpPr>
          <p:cNvPr id="50" name="object 38">
            <a:extLst>
              <a:ext uri="{FF2B5EF4-FFF2-40B4-BE49-F238E27FC236}">
                <a16:creationId xmlns:a16="http://schemas.microsoft.com/office/drawing/2014/main" id="{2A9638FC-FDDB-2444-BE3B-2FDFFC0C365F}"/>
              </a:ext>
            </a:extLst>
          </p:cNvPr>
          <p:cNvSpPr/>
          <p:nvPr/>
        </p:nvSpPr>
        <p:spPr>
          <a:xfrm>
            <a:off x="3103269" y="9593256"/>
            <a:ext cx="1158443" cy="157238"/>
          </a:xfrm>
          <a:prstGeom prst="rect">
            <a:avLst/>
          </a:prstGeom>
          <a:blipFill>
            <a:blip r:embed="rId16"/>
            <a:stretch>
              <a:fillRect/>
            </a:stretch>
          </a:blipFill>
        </p:spPr>
        <p:txBody>
          <a:bodyPr wrap="square" lIns="0" tIns="0" rIns="0" bIns="0" rtlCol="0">
            <a:noAutofit/>
          </a:bodyPr>
          <a:lstStyle/>
          <a:p>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467</Words>
  <Application>Microsoft Macintosh PowerPoint</Application>
  <PresentationFormat>Custom</PresentationFormat>
  <Paragraphs>58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Noto Sans</vt:lpstr>
      <vt:lpstr>Trebuchet MS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Melanie Corolleur</cp:lastModifiedBy>
  <cp:revision>4</cp:revision>
  <dcterms:created xsi:type="dcterms:W3CDTF">2022-01-30T06:48:04Z</dcterms:created>
  <dcterms:modified xsi:type="dcterms:W3CDTF">2022-02-11T09:31:37Z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2021-07-19T00:00:00Z</vt:filetime>
  </property>
  <property fmtid="{D5CDD505-2E9C-101B-9397-08002B2CF9AE}" pid="3" name="Creator">
    <vt:lpwstr>Adobe InDesign 16.3 (Macintosh)</vt:lpwstr>
  </property>
  <property fmtid="{D5CDD505-2E9C-101B-9397-08002B2CF9AE}" pid="4" name="LastSaved">
    <vt:filetime>2022-01-30T00:00:00Z</vt:filetime>
  </property>
</Properties>
</file>