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81" r:id="rId4"/>
    <p:sldId id="272" r:id="rId5"/>
    <p:sldId id="279" r:id="rId6"/>
    <p:sldId id="274" r:id="rId7"/>
    <p:sldId id="276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B3719BE-DC2C-4D8B-BC17-8A7FD1CF8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7807E8D-2854-4E77-843E-65A56F63C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25D4B83-BBF9-479A-8DA5-0B85078A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pPr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5FC0635-E6AE-4952-971F-BBFD444CB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34D4081-E708-4DAE-94BE-81E521BD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51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CB2D153-32B7-4C6D-8396-7FD5F0215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DED1FAA-26BB-4990-976E-7C9E51520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E40DF86-149F-4091-9286-8F5EFB2FB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pPr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B22A94D-FD3E-4AC3-B718-4183DA74A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6F14A9C-2BA1-4A7D-AAD7-7398D9FA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20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E1800462-D1C3-4118-9E69-91528EEDE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D620173D-61C6-44CF-99C3-40629D3BC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E2756B4-DFE0-4AA2-B3F7-07263381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pPr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FE574D4-6A0D-4E8D-A293-13FB5BF8E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7C4D0D1-FA73-4D0C-B02C-C0869D74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36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11877D6-2260-4D9C-B868-4BF29D69B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9DAD35C-CEC3-4CCE-B17A-37C23AFE7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51827A5-9DA5-4F11-AE2E-7494C93A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pPr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0FAFECB-B396-46F8-824D-0931FE1C4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E4880C2-74F0-4C64-AFD1-5F50AA66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96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54AF20-AF8A-44A2-9E4E-EE0E8548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A2F7912-27E3-48DC-B785-66A054BB9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12ABF23-BF53-4FC6-97A8-3D31B159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pPr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B5EA083-9273-477A-A79E-BCAB8355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F65EF74-E7DE-497B-9F21-0E8902D1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18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28843EC-A102-4BE9-84FC-AD0CEB66A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EFFCC0A-FE58-46C3-A3BD-D7AEFF5D9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430CEC9-4F29-4591-9A1E-716371BF1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ABF6288-FF8F-4A62-A628-612C4FA1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pPr/>
              <a:t>23/11/2020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B168184-472C-4DDC-AEB0-5F305CBB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95F04F1-5630-4E29-BCAD-7566FDE2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90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552CE25-7543-4ADB-BD38-FE020243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30632E2-5024-4F46-BF2F-C92B9A36E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0F26413-6126-4A61-A7E7-3BF66B621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21D2C05C-221A-4AC7-B466-31471DBEE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C0E10B76-D3D3-4287-B9B6-D8B5C08CA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BED3D723-6AA3-4806-9197-C78EC1E8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pPr/>
              <a:t>23/11/2020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DA9F2944-C2B5-4726-9D74-9E0300FD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0CF1FF2F-68C3-44EA-B35A-F86C2BA5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54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CE5BD22-C4C8-49B8-9BC2-E9C1B9892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CE4E910-8931-4C36-B394-9998E75A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pPr/>
              <a:t>23/11/2020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F480F28-5A18-4664-A8A9-F28DC2B8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C7F28F7-7F19-4BE8-B600-DE9C62C2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95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CA1C60E3-1456-41FA-804C-BEC6D833D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pPr/>
              <a:t>23/11/2020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3FBE25C-623B-4A23-9186-DD907C1A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80EF85B-C44B-4987-BF32-2A13FE59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82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0E6E992-F18C-40A4-8AD6-37DBABAC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EAA662F-2169-4181-8465-5FB9D4F3A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2093FCD-1497-4610-A5A5-F007FE1F4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F3D066C-E1EE-4C6A-9A72-D8123978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pPr/>
              <a:t>23/11/2020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23C8766-853F-4187-8E67-5F1D1D51F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73E7BB5-3352-4B88-828F-67C3F37E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62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6228DE7-35F2-406E-8C53-2031E1EC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B4BD8BCF-81E9-4BE4-9BB5-488E0F037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30BA6D95-55DB-4535-83D8-230542D3F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0441F4E-5F0F-4438-96A2-026E8818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pPr/>
              <a:t>23/11/2020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9888B24-73FA-4614-825B-62D6ADC4E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3AB87A8-BF1F-4A92-918B-DB9E0676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98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CD2836EF-8D89-45C1-ABA7-8653BA0A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F036CE8-C700-4DB0-8AD2-2C7AA6286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7B85798-CFFB-430D-B999-A8ED7C1A9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2AE4F-9BBA-4716-8D9B-92EFBBF0C3B0}" type="datetimeFigureOut">
              <a:rPr lang="fr-FR" smtClean="0"/>
              <a:pPr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6440534-C700-4338-8AC0-6620C40ED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13845F0-1770-491E-B4EB-558A34E70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9063F-79A2-409B-B3DF-18CC1A8634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01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e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2.jpe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reprendreencoeurvendee.com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écran, moniteur, télévision, photo&#10;&#10;Description générée automatiquement">
            <a:extLst>
              <a:ext uri="{FF2B5EF4-FFF2-40B4-BE49-F238E27FC236}">
                <a16:creationId xmlns:a16="http://schemas.microsoft.com/office/drawing/2014/main" xmlns="" id="{EE6F76AB-5DCF-4D9A-8F2D-E90046D5E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5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intérieur, télévision, écran, moniteur&#10;&#10;Description générée automatiquement">
            <a:extLst>
              <a:ext uri="{FF2B5EF4-FFF2-40B4-BE49-F238E27FC236}">
                <a16:creationId xmlns:a16="http://schemas.microsoft.com/office/drawing/2014/main" xmlns="" id="{1B0F89F4-1B1A-4831-9169-6AEC3A114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pic>
        <p:nvPicPr>
          <p:cNvPr id="1026" name="Picture 2" descr="C:\Users\vinet.e\Desktop\SDE\SDE pr P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610" y="355600"/>
            <a:ext cx="12019390" cy="6278880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05" y="2254297"/>
            <a:ext cx="2510743" cy="25107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09648" y="2254297"/>
            <a:ext cx="6105512" cy="25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Une image contenant intérieur, télévision, écran, moniteur&#10;&#10;Description générée automatiquement">
            <a:extLst>
              <a:ext uri="{FF2B5EF4-FFF2-40B4-BE49-F238E27FC236}">
                <a16:creationId xmlns:a16="http://schemas.microsoft.com/office/drawing/2014/main" xmlns="" id="{1B0F89F4-1B1A-4831-9169-6AEC3A114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29"/>
            <a:ext cx="1218658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-3130"/>
            <a:ext cx="12186584" cy="6858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71" y="284738"/>
            <a:ext cx="7354496" cy="4154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6" name="Rectangle à coins arrondis 15"/>
          <p:cNvSpPr/>
          <p:nvPr/>
        </p:nvSpPr>
        <p:spPr>
          <a:xfrm>
            <a:off x="440771" y="4965655"/>
            <a:ext cx="7354496" cy="13558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453" y="3211826"/>
            <a:ext cx="3423600" cy="1704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371" y="259075"/>
            <a:ext cx="3422550" cy="1465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8453" y="4997712"/>
            <a:ext cx="3423600" cy="1355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Google Shape;96;p3" descr="Une image contenant alimentation, dessin&#10;&#10;Description générée avec un niveau de confiance très élevé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6111" y="5082390"/>
            <a:ext cx="1006238" cy="615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7;p3" descr="Une image contenant assiette, alimentation, dessin, tasse&#10;&#10;Description générée avec un niveau de confiance très élevé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21866" y="5878087"/>
            <a:ext cx="1167958" cy="28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8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44591" y="5647560"/>
            <a:ext cx="873428" cy="534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0;p3" descr="Une image contenant dessin, table&#10;&#10;Description générée avec un niveau de confiance très élevé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78415" y="5083964"/>
            <a:ext cx="1143342" cy="631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888" y="5668482"/>
            <a:ext cx="607334" cy="5414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38735" y="12490810"/>
            <a:ext cx="168865" cy="65410"/>
          </a:xfrm>
          <a:prstGeom prst="rect">
            <a:avLst/>
          </a:prstGeom>
        </p:spPr>
      </p:pic>
      <p:pic>
        <p:nvPicPr>
          <p:cNvPr id="8" name="Picture 2" descr="Yanmar — Wikipédi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57" y="11643262"/>
            <a:ext cx="204309" cy="1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41271" y="5837913"/>
            <a:ext cx="1004708" cy="38178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87105" y="5120444"/>
            <a:ext cx="1254042" cy="47851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62524" y="5038176"/>
            <a:ext cx="783492" cy="637477"/>
          </a:xfrm>
          <a:prstGeom prst="rect">
            <a:avLst/>
          </a:prstGeom>
        </p:spPr>
      </p:pic>
      <p:pic>
        <p:nvPicPr>
          <p:cNvPr id="1030" name="Picture 6" descr="Salvia Nutrition : Huiles essentielles, aromathérapie, cosmétiques bi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49" y="5048838"/>
            <a:ext cx="829328" cy="70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CIFICA : Assurance Mutuelle Santé du Crédit Agricol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65" y="5796713"/>
            <a:ext cx="837684" cy="42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-JOB Cabinet de recrutement et de formation RH | LinkedIn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26" y="5717433"/>
            <a:ext cx="539684" cy="53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UTREE, outil de calcul des valeurs nutritionnelles INCO - nutre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695" y="12620729"/>
            <a:ext cx="199761" cy="5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oiteq France | LinkedIn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03" y="5054385"/>
            <a:ext cx="758773" cy="75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lipse 17"/>
          <p:cNvSpPr/>
          <p:nvPr/>
        </p:nvSpPr>
        <p:spPr>
          <a:xfrm>
            <a:off x="1013776" y="838416"/>
            <a:ext cx="1819886" cy="1924521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2350086" y="835217"/>
            <a:ext cx="521154" cy="586384"/>
          </a:xfrm>
          <a:custGeom>
            <a:avLst/>
            <a:gdLst>
              <a:gd name="connsiteX0" fmla="*/ 0 w 287867"/>
              <a:gd name="connsiteY0" fmla="*/ 135466 h 381000"/>
              <a:gd name="connsiteX1" fmla="*/ 220133 w 287867"/>
              <a:gd name="connsiteY1" fmla="*/ 381000 h 381000"/>
              <a:gd name="connsiteX2" fmla="*/ 287867 w 287867"/>
              <a:gd name="connsiteY2" fmla="*/ 0 h 381000"/>
              <a:gd name="connsiteX3" fmla="*/ 0 w 287867"/>
              <a:gd name="connsiteY3" fmla="*/ 135466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867" h="381000">
                <a:moveTo>
                  <a:pt x="0" y="135466"/>
                </a:moveTo>
                <a:lnTo>
                  <a:pt x="220133" y="381000"/>
                </a:lnTo>
                <a:lnTo>
                  <a:pt x="287867" y="0"/>
                </a:lnTo>
                <a:lnTo>
                  <a:pt x="0" y="13546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089470" y="1156191"/>
            <a:ext cx="166849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>
                <a:solidFill>
                  <a:schemeClr val="bg1"/>
                </a:solidFill>
              </a:rPr>
              <a:t>Au Top 10 des meilleures agglomérations de France pour entreprendre</a:t>
            </a:r>
            <a:endParaRPr lang="fr-FR" sz="1500" b="1" dirty="0">
              <a:solidFill>
                <a:schemeClr val="bg1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18453" y="1800677"/>
            <a:ext cx="3423600" cy="1334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567" y="1552863"/>
            <a:ext cx="2390388" cy="708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ZoneTexte 32"/>
          <p:cNvSpPr txBox="1"/>
          <p:nvPr/>
        </p:nvSpPr>
        <p:spPr>
          <a:xfrm>
            <a:off x="1465222" y="4627065"/>
            <a:ext cx="606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Ils ont choisi La Roche-sur-Yon Agglomération, rejoignez-les !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xmlns="" id="{74433C6E-3082-4DE4-B181-A016DC84FD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091A852-7BCE-4049-BD7A-92FDB163B429}"/>
              </a:ext>
            </a:extLst>
          </p:cNvPr>
          <p:cNvSpPr txBox="1"/>
          <p:nvPr/>
        </p:nvSpPr>
        <p:spPr>
          <a:xfrm>
            <a:off x="4549079" y="1729177"/>
            <a:ext cx="6698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L’agence de développement économique de 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Roche-sur-Yon Agglomération facilite :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BC6A7D13-3C33-4D1B-A550-72A77AB773D2}"/>
              </a:ext>
            </a:extLst>
          </p:cNvPr>
          <p:cNvSpPr txBox="1"/>
          <p:nvPr/>
        </p:nvSpPr>
        <p:spPr>
          <a:xfrm>
            <a:off x="4539322" y="2988311"/>
            <a:ext cx="46930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Votre création d’entreprise avec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Concept Pep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 développement de vos projets innovants avec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Centre de Ressources en Innovation</a:t>
            </a:r>
          </a:p>
          <a:p>
            <a:endParaRPr lang="fr-F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Votre implantation au travers de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solutions immobilières et foncières que les équipes d’Oryon recensent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et vous proposent pour installer votre entreprise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59" y="1127413"/>
            <a:ext cx="2236108" cy="6939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74480" y="3448666"/>
            <a:ext cx="2326640" cy="2621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C:\Users\vinet.e\Desktop\ECV-Logo2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34146" y="4567713"/>
            <a:ext cx="1359126" cy="906367"/>
          </a:xfrm>
          <a:prstGeom prst="rect">
            <a:avLst/>
          </a:prstGeom>
          <a:noFill/>
        </p:spPr>
      </p:pic>
      <p:pic>
        <p:nvPicPr>
          <p:cNvPr id="2052" name="Picture 4" descr="C:\Users\vinet.e\Desktop\CRI\Specifik\Bulle Rou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16363" y="3448666"/>
            <a:ext cx="1119047" cy="1119047"/>
          </a:xfrm>
          <a:prstGeom prst="rect">
            <a:avLst/>
          </a:prstGeom>
          <a:noFill/>
        </p:spPr>
      </p:pic>
      <p:pic>
        <p:nvPicPr>
          <p:cNvPr id="2051" name="Picture 3" descr="C:\Users\vinet.e\Desktop\Logo concept pe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3812" y="2393613"/>
            <a:ext cx="1239794" cy="1189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16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oniteur, écran, télévision, photo&#10;&#10;Description générée automatiquement">
            <a:extLst>
              <a:ext uri="{FF2B5EF4-FFF2-40B4-BE49-F238E27FC236}">
                <a16:creationId xmlns:a16="http://schemas.microsoft.com/office/drawing/2014/main" xmlns="" id="{058A4C97-3F79-4059-9682-56E4FA5F3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0"/>
            <a:ext cx="12186584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5CEB37F6-8DC4-473F-8530-32929D346B9D}"/>
              </a:ext>
            </a:extLst>
          </p:cNvPr>
          <p:cNvSpPr txBox="1"/>
          <p:nvPr/>
        </p:nvSpPr>
        <p:spPr>
          <a:xfrm>
            <a:off x="4364428" y="816773"/>
            <a:ext cx="4702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AVEC LA PARTICIPATION DE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E0492B47-EA5A-46A5-AE1F-102CB092B459}"/>
              </a:ext>
            </a:extLst>
          </p:cNvPr>
          <p:cNvSpPr txBox="1"/>
          <p:nvPr/>
        </p:nvSpPr>
        <p:spPr>
          <a:xfrm>
            <a:off x="4236767" y="1202383"/>
            <a:ext cx="7140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Nos entrepreneurs témoins :</a:t>
            </a:r>
            <a:endParaRPr lang="fr-FR" sz="1600" b="1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E0492B47-EA5A-46A5-AE1F-102CB092B459}"/>
              </a:ext>
            </a:extLst>
          </p:cNvPr>
          <p:cNvSpPr txBox="1"/>
          <p:nvPr/>
        </p:nvSpPr>
        <p:spPr>
          <a:xfrm>
            <a:off x="5849653" y="4513472"/>
            <a:ext cx="1731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Animé par:</a:t>
            </a:r>
            <a:endParaRPr lang="fr-FR" sz="1600" b="1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:\Users\vinet.e\Desktop\SDE\SDE - LINKEDIN-CONF3.jpg"/>
          <p:cNvPicPr>
            <a:picLocks noChangeAspect="1" noChangeArrowheads="1"/>
          </p:cNvPicPr>
          <p:nvPr/>
        </p:nvPicPr>
        <p:blipFill>
          <a:blip r:embed="rId3" cstate="print"/>
          <a:srcRect l="9578" t="19667" r="63239" b="13189"/>
          <a:stretch>
            <a:fillRect/>
          </a:stretch>
        </p:blipFill>
        <p:spPr bwMode="auto">
          <a:xfrm>
            <a:off x="7123889" y="4025816"/>
            <a:ext cx="1717139" cy="2216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16"/>
          <p:cNvSpPr/>
          <p:nvPr/>
        </p:nvSpPr>
        <p:spPr>
          <a:xfrm>
            <a:off x="9174480" y="3515360"/>
            <a:ext cx="2326640" cy="2621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2" descr="C:\Users\vinet.e\Desktop\ECV-Logo2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879" y="4988560"/>
            <a:ext cx="1599700" cy="1066800"/>
          </a:xfrm>
          <a:prstGeom prst="rect">
            <a:avLst/>
          </a:prstGeom>
          <a:noFill/>
        </p:spPr>
      </p:pic>
      <p:pic>
        <p:nvPicPr>
          <p:cNvPr id="15" name="Picture 2" descr="C:\Users\vinet.e\Desktop\SDE\SDE - LINKEDIN-CONF3.jpg"/>
          <p:cNvPicPr>
            <a:picLocks noChangeAspect="1" noChangeArrowheads="1"/>
          </p:cNvPicPr>
          <p:nvPr/>
        </p:nvPicPr>
        <p:blipFill>
          <a:blip r:embed="rId3" cstate="print"/>
          <a:srcRect l="36502" t="19667" r="7174" b="13189"/>
          <a:stretch>
            <a:fillRect/>
          </a:stretch>
        </p:blipFill>
        <p:spPr bwMode="auto">
          <a:xfrm>
            <a:off x="5946952" y="1538222"/>
            <a:ext cx="3850388" cy="2398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2746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oniteur, télévision, écran, intérieur&#10;&#10;Description générée automatiquement">
            <a:extLst>
              <a:ext uri="{FF2B5EF4-FFF2-40B4-BE49-F238E27FC236}">
                <a16:creationId xmlns:a16="http://schemas.microsoft.com/office/drawing/2014/main" xmlns="" id="{B4D75D91-754F-4972-B052-FE6E34E9A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3A49BBF-E021-4D58-A6F0-49C1D9C1371E}"/>
              </a:ext>
            </a:extLst>
          </p:cNvPr>
          <p:cNvSpPr txBox="1"/>
          <p:nvPr/>
        </p:nvSpPr>
        <p:spPr>
          <a:xfrm>
            <a:off x="4415593" y="979775"/>
            <a:ext cx="7140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Etudions ensemble votre projet d’implantation sur La Roche-sur-Yon Agglomération ! Rencontrez notre équipe sur :</a:t>
            </a:r>
            <a:endParaRPr lang="fr-FR" sz="1400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hlinkClick r:id="rId3"/>
            </a:endParaRPr>
          </a:p>
          <a:p>
            <a:pPr algn="ctr"/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hlinkClick r:id="rId3"/>
              </a:rPr>
              <a:t>www.entreprendreencoeurvendee.com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74480" y="3515360"/>
            <a:ext cx="2326640" cy="2621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2" descr="C:\Users\vinet.e\Desktop\ECV-Logo2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879" y="4988560"/>
            <a:ext cx="1599700" cy="1066800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1045" y="1912028"/>
            <a:ext cx="6888412" cy="2832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638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écran, moniteur, télévision, photo&#10;&#10;Description générée automatiquement">
            <a:extLst>
              <a:ext uri="{FF2B5EF4-FFF2-40B4-BE49-F238E27FC236}">
                <a16:creationId xmlns:a16="http://schemas.microsoft.com/office/drawing/2014/main" xmlns="" id="{EE6F76AB-5DCF-4D9A-8F2D-E90046D5E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231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97</Words>
  <Application>Microsoft Office PowerPoint</Application>
  <PresentationFormat>Grand écran</PresentationFormat>
  <Paragraphs>16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TRANCHARD</dc:creator>
  <cp:lastModifiedBy>Marc BOSSARD</cp:lastModifiedBy>
  <cp:revision>56</cp:revision>
  <dcterms:created xsi:type="dcterms:W3CDTF">2020-03-02T14:58:42Z</dcterms:created>
  <dcterms:modified xsi:type="dcterms:W3CDTF">2020-11-23T14:12:41Z</dcterms:modified>
</cp:coreProperties>
</file>