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6" r:id="rId5"/>
    <p:sldId id="271" r:id="rId6"/>
    <p:sldId id="272" r:id="rId7"/>
    <p:sldId id="273" r:id="rId8"/>
    <p:sldId id="274" r:id="rId9"/>
    <p:sldId id="277" r:id="rId10"/>
    <p:sldId id="283" r:id="rId11"/>
    <p:sldId id="284" r:id="rId12"/>
    <p:sldId id="278" r:id="rId13"/>
    <p:sldId id="285" r:id="rId14"/>
    <p:sldId id="286" r:id="rId15"/>
    <p:sldId id="288" r:id="rId16"/>
    <p:sldId id="289" r:id="rId17"/>
    <p:sldId id="290" r:id="rId18"/>
    <p:sldId id="291" r:id="rId19"/>
    <p:sldId id="292" r:id="rId20"/>
    <p:sldId id="293" r:id="rId21"/>
    <p:sldId id="294" r:id="rId22"/>
    <p:sldId id="295" r:id="rId23"/>
    <p:sldId id="296" r:id="rId24"/>
    <p:sldId id="276" r:id="rId2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3D945CD-6A9E-413C-96B6-D879DB9FFCE4}" v="56" dt="2020-11-20T13:24:25.7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64" autoAdjust="0"/>
    <p:restoredTop sz="94660"/>
  </p:normalViewPr>
  <p:slideViewPr>
    <p:cSldViewPr snapToGrid="0">
      <p:cViewPr varScale="1">
        <p:scale>
          <a:sx n="68" d="100"/>
          <a:sy n="68" d="100"/>
        </p:scale>
        <p:origin x="80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OULAIN Agathe" userId="2f925a9c-d0f4-4485-a298-7c47badb6230" providerId="ADAL" clId="{C3D945CD-6A9E-413C-96B6-D879DB9FFCE4}"/>
    <pc:docChg chg="undo custSel delSld modSld sldOrd">
      <pc:chgData name="POULAIN Agathe" userId="2f925a9c-d0f4-4485-a298-7c47badb6230" providerId="ADAL" clId="{C3D945CD-6A9E-413C-96B6-D879DB9FFCE4}" dt="2020-11-20T13:24:59.022" v="31" actId="2696"/>
      <pc:docMkLst>
        <pc:docMk/>
      </pc:docMkLst>
      <pc:sldChg chg="modSp">
        <pc:chgData name="POULAIN Agathe" userId="2f925a9c-d0f4-4485-a298-7c47badb6230" providerId="ADAL" clId="{C3D945CD-6A9E-413C-96B6-D879DB9FFCE4}" dt="2020-11-18T13:04:58.049" v="4" actId="20577"/>
        <pc:sldMkLst>
          <pc:docMk/>
          <pc:sldMk cId="399136120" sldId="271"/>
        </pc:sldMkLst>
        <pc:spChg chg="mod">
          <ac:chgData name="POULAIN Agathe" userId="2f925a9c-d0f4-4485-a298-7c47badb6230" providerId="ADAL" clId="{C3D945CD-6A9E-413C-96B6-D879DB9FFCE4}" dt="2020-11-18T13:04:58.049" v="4" actId="20577"/>
          <ac:spMkLst>
            <pc:docMk/>
            <pc:sldMk cId="399136120" sldId="271"/>
            <ac:spMk id="6" creationId="{650AE54D-CD81-41AF-AD59-0D0378260E1D}"/>
          </ac:spMkLst>
        </pc:spChg>
      </pc:sldChg>
      <pc:sldChg chg="modSp">
        <pc:chgData name="POULAIN Agathe" userId="2f925a9c-d0f4-4485-a298-7c47badb6230" providerId="ADAL" clId="{C3D945CD-6A9E-413C-96B6-D879DB9FFCE4}" dt="2020-11-18T13:05:13.119" v="7"/>
        <pc:sldMkLst>
          <pc:docMk/>
          <pc:sldMk cId="2461601408" sldId="272"/>
        </pc:sldMkLst>
        <pc:spChg chg="mod">
          <ac:chgData name="POULAIN Agathe" userId="2f925a9c-d0f4-4485-a298-7c47badb6230" providerId="ADAL" clId="{C3D945CD-6A9E-413C-96B6-D879DB9FFCE4}" dt="2020-11-18T13:05:13.119" v="7"/>
          <ac:spMkLst>
            <pc:docMk/>
            <pc:sldMk cId="2461601408" sldId="272"/>
            <ac:spMk id="6" creationId="{1091A852-7BCE-4049-BD7A-92FDB163B429}"/>
          </ac:spMkLst>
        </pc:spChg>
      </pc:sldChg>
      <pc:sldChg chg="modSp">
        <pc:chgData name="POULAIN Agathe" userId="2f925a9c-d0f4-4485-a298-7c47badb6230" providerId="ADAL" clId="{C3D945CD-6A9E-413C-96B6-D879DB9FFCE4}" dt="2020-11-20T10:06:49.030" v="29" actId="14100"/>
        <pc:sldMkLst>
          <pc:docMk/>
          <pc:sldMk cId="1445595904" sldId="285"/>
        </pc:sldMkLst>
        <pc:spChg chg="mod">
          <ac:chgData name="POULAIN Agathe" userId="2f925a9c-d0f4-4485-a298-7c47badb6230" providerId="ADAL" clId="{C3D945CD-6A9E-413C-96B6-D879DB9FFCE4}" dt="2020-11-20T10:06:49.030" v="29" actId="14100"/>
          <ac:spMkLst>
            <pc:docMk/>
            <pc:sldMk cId="1445595904" sldId="285"/>
            <ac:spMk id="5" creationId="{30417348-D796-4333-A435-6D6C5B311BF7}"/>
          </ac:spMkLst>
        </pc:spChg>
      </pc:sldChg>
      <pc:sldChg chg="addSp delSp modSp ord">
        <pc:chgData name="POULAIN Agathe" userId="2f925a9c-d0f4-4485-a298-7c47badb6230" providerId="ADAL" clId="{C3D945CD-6A9E-413C-96B6-D879DB9FFCE4}" dt="2020-11-20T13:24:25.762" v="30"/>
        <pc:sldMkLst>
          <pc:docMk/>
          <pc:sldMk cId="1584632272" sldId="286"/>
        </pc:sldMkLst>
        <pc:picChg chg="del">
          <ac:chgData name="POULAIN Agathe" userId="2f925a9c-d0f4-4485-a298-7c47badb6230" providerId="ADAL" clId="{C3D945CD-6A9E-413C-96B6-D879DB9FFCE4}" dt="2020-11-19T11:00:23.989" v="8" actId="478"/>
          <ac:picMkLst>
            <pc:docMk/>
            <pc:sldMk cId="1584632272" sldId="286"/>
            <ac:picMk id="4" creationId="{84ADAF55-8916-4B10-B735-9177BD482000}"/>
          </ac:picMkLst>
        </pc:picChg>
        <pc:picChg chg="add mod">
          <ac:chgData name="POULAIN Agathe" userId="2f925a9c-d0f4-4485-a298-7c47badb6230" providerId="ADAL" clId="{C3D945CD-6A9E-413C-96B6-D879DB9FFCE4}" dt="2020-11-19T11:00:41.664" v="10" actId="27614"/>
          <ac:picMkLst>
            <pc:docMk/>
            <pc:sldMk cId="1584632272" sldId="286"/>
            <ac:picMk id="6" creationId="{0AC68E45-B9BA-41EC-AE57-969E1BCC7B95}"/>
          </ac:picMkLst>
        </pc:picChg>
      </pc:sldChg>
      <pc:sldChg chg="del">
        <pc:chgData name="POULAIN Agathe" userId="2f925a9c-d0f4-4485-a298-7c47badb6230" providerId="ADAL" clId="{C3D945CD-6A9E-413C-96B6-D879DB9FFCE4}" dt="2020-11-20T13:24:59.022" v="31" actId="2696"/>
        <pc:sldMkLst>
          <pc:docMk/>
          <pc:sldMk cId="1395121816" sldId="287"/>
        </pc:sldMkLst>
      </pc:sldChg>
      <pc:sldChg chg="modSp">
        <pc:chgData name="POULAIN Agathe" userId="2f925a9c-d0f4-4485-a298-7c47badb6230" providerId="ADAL" clId="{C3D945CD-6A9E-413C-96B6-D879DB9FFCE4}" dt="2020-11-20T10:06:32.151" v="19" actId="20577"/>
        <pc:sldMkLst>
          <pc:docMk/>
          <pc:sldMk cId="3478150429" sldId="291"/>
        </pc:sldMkLst>
        <pc:spChg chg="mod">
          <ac:chgData name="POULAIN Agathe" userId="2f925a9c-d0f4-4485-a298-7c47badb6230" providerId="ADAL" clId="{C3D945CD-6A9E-413C-96B6-D879DB9FFCE4}" dt="2020-11-20T10:06:32.151" v="19" actId="20577"/>
          <ac:spMkLst>
            <pc:docMk/>
            <pc:sldMk cId="3478150429" sldId="291"/>
            <ac:spMk id="14" creationId="{DA7708E4-D7B3-4A4A-BC0B-6C465116288D}"/>
          </ac:spMkLst>
        </pc:spChg>
      </pc:sldChg>
      <pc:sldChg chg="modSp">
        <pc:chgData name="POULAIN Agathe" userId="2f925a9c-d0f4-4485-a298-7c47badb6230" providerId="ADAL" clId="{C3D945CD-6A9E-413C-96B6-D879DB9FFCE4}" dt="2020-11-20T10:06:23.607" v="13" actId="20577"/>
        <pc:sldMkLst>
          <pc:docMk/>
          <pc:sldMk cId="2351774193" sldId="292"/>
        </pc:sldMkLst>
        <pc:spChg chg="mod">
          <ac:chgData name="POULAIN Agathe" userId="2f925a9c-d0f4-4485-a298-7c47badb6230" providerId="ADAL" clId="{C3D945CD-6A9E-413C-96B6-D879DB9FFCE4}" dt="2020-11-20T10:06:23.607" v="13" actId="20577"/>
          <ac:spMkLst>
            <pc:docMk/>
            <pc:sldMk cId="2351774193" sldId="292"/>
            <ac:spMk id="22" creationId="{586B3A64-9C43-471E-B076-04CB3631A573}"/>
          </ac:spMkLst>
        </pc:spChg>
      </pc:sldChg>
    </pc:docChg>
  </pc:docChgLst>
  <pc:docChgLst>
    <pc:chgData name="Agathe" userId="2f925a9c-d0f4-4485-a298-7c47badb6230" providerId="ADAL" clId="{9480D622-CFA8-479F-8157-893C8F1FE9F5}"/>
    <pc:docChg chg="undo custSel addSld delSld modSld sldOrd">
      <pc:chgData name="Agathe" userId="2f925a9c-d0f4-4485-a298-7c47badb6230" providerId="ADAL" clId="{9480D622-CFA8-479F-8157-893C8F1FE9F5}" dt="2020-11-18T09:07:47.268" v="2198" actId="20577"/>
      <pc:docMkLst>
        <pc:docMk/>
      </pc:docMkLst>
      <pc:sldChg chg="modSp">
        <pc:chgData name="Agathe" userId="2f925a9c-d0f4-4485-a298-7c47badb6230" providerId="ADAL" clId="{9480D622-CFA8-479F-8157-893C8F1FE9F5}" dt="2020-11-18T09:00:07.125" v="1362" actId="313"/>
        <pc:sldMkLst>
          <pc:docMk/>
          <pc:sldMk cId="399136120" sldId="271"/>
        </pc:sldMkLst>
        <pc:spChg chg="mod">
          <ac:chgData name="Agathe" userId="2f925a9c-d0f4-4485-a298-7c47badb6230" providerId="ADAL" clId="{9480D622-CFA8-479F-8157-893C8F1FE9F5}" dt="2020-11-18T09:00:07.125" v="1362" actId="313"/>
          <ac:spMkLst>
            <pc:docMk/>
            <pc:sldMk cId="399136120" sldId="271"/>
            <ac:spMk id="6" creationId="{650AE54D-CD81-41AF-AD59-0D0378260E1D}"/>
          </ac:spMkLst>
        </pc:spChg>
      </pc:sldChg>
      <pc:sldChg chg="modSp">
        <pc:chgData name="Agathe" userId="2f925a9c-d0f4-4485-a298-7c47badb6230" providerId="ADAL" clId="{9480D622-CFA8-479F-8157-893C8F1FE9F5}" dt="2020-11-18T09:07:47.268" v="2198" actId="20577"/>
        <pc:sldMkLst>
          <pc:docMk/>
          <pc:sldMk cId="2461601408" sldId="272"/>
        </pc:sldMkLst>
        <pc:spChg chg="mod">
          <ac:chgData name="Agathe" userId="2f925a9c-d0f4-4485-a298-7c47badb6230" providerId="ADAL" clId="{9480D622-CFA8-479F-8157-893C8F1FE9F5}" dt="2020-11-18T08:33:31.393" v="14" actId="20577"/>
          <ac:spMkLst>
            <pc:docMk/>
            <pc:sldMk cId="2461601408" sldId="272"/>
            <ac:spMk id="6" creationId="{1091A852-7BCE-4049-BD7A-92FDB163B429}"/>
          </ac:spMkLst>
        </pc:spChg>
        <pc:spChg chg="mod">
          <ac:chgData name="Agathe" userId="2f925a9c-d0f4-4485-a298-7c47badb6230" providerId="ADAL" clId="{9480D622-CFA8-479F-8157-893C8F1FE9F5}" dt="2020-11-18T09:07:47.268" v="2198" actId="20577"/>
          <ac:spMkLst>
            <pc:docMk/>
            <pc:sldMk cId="2461601408" sldId="272"/>
            <ac:spMk id="7" creationId="{BC6A7D13-3C33-4D1B-A550-72A77AB773D2}"/>
          </ac:spMkLst>
        </pc:spChg>
      </pc:sldChg>
      <pc:sldChg chg="modSp">
        <pc:chgData name="Agathe" userId="2f925a9c-d0f4-4485-a298-7c47badb6230" providerId="ADAL" clId="{9480D622-CFA8-479F-8157-893C8F1FE9F5}" dt="2020-11-18T08:36:19.031" v="273" actId="20577"/>
        <pc:sldMkLst>
          <pc:docMk/>
          <pc:sldMk cId="682746556" sldId="273"/>
        </pc:sldMkLst>
        <pc:spChg chg="mod">
          <ac:chgData name="Agathe" userId="2f925a9c-d0f4-4485-a298-7c47badb6230" providerId="ADAL" clId="{9480D622-CFA8-479F-8157-893C8F1FE9F5}" dt="2020-11-18T08:36:19.031" v="273" actId="20577"/>
          <ac:spMkLst>
            <pc:docMk/>
            <pc:sldMk cId="682746556" sldId="273"/>
            <ac:spMk id="8" creationId="{E0492B47-EA5A-46A5-AE1F-102CB092B459}"/>
          </ac:spMkLst>
        </pc:spChg>
      </pc:sldChg>
      <pc:sldChg chg="del">
        <pc:chgData name="Agathe" userId="2f925a9c-d0f4-4485-a298-7c47badb6230" providerId="ADAL" clId="{9480D622-CFA8-479F-8157-893C8F1FE9F5}" dt="2020-11-18T08:36:58.212" v="276" actId="2696"/>
        <pc:sldMkLst>
          <pc:docMk/>
          <pc:sldMk cId="3227225592" sldId="275"/>
        </pc:sldMkLst>
      </pc:sldChg>
      <pc:sldChg chg="addSp delSp modSp">
        <pc:chgData name="Agathe" userId="2f925a9c-d0f4-4485-a298-7c47badb6230" providerId="ADAL" clId="{9480D622-CFA8-479F-8157-893C8F1FE9F5}" dt="2020-11-18T08:38:48.075" v="405" actId="20577"/>
        <pc:sldMkLst>
          <pc:docMk/>
          <pc:sldMk cId="2903910987" sldId="278"/>
        </pc:sldMkLst>
        <pc:spChg chg="mod">
          <ac:chgData name="Agathe" userId="2f925a9c-d0f4-4485-a298-7c47badb6230" providerId="ADAL" clId="{9480D622-CFA8-479F-8157-893C8F1FE9F5}" dt="2020-11-18T08:38:48.075" v="405" actId="20577"/>
          <ac:spMkLst>
            <pc:docMk/>
            <pc:sldMk cId="2903910987" sldId="278"/>
            <ac:spMk id="5" creationId="{30417348-D796-4333-A435-6D6C5B311BF7}"/>
          </ac:spMkLst>
        </pc:spChg>
        <pc:spChg chg="del">
          <ac:chgData name="Agathe" userId="2f925a9c-d0f4-4485-a298-7c47badb6230" providerId="ADAL" clId="{9480D622-CFA8-479F-8157-893C8F1FE9F5}" dt="2020-11-18T08:38:29.378" v="366" actId="478"/>
          <ac:spMkLst>
            <pc:docMk/>
            <pc:sldMk cId="2903910987" sldId="278"/>
            <ac:spMk id="6" creationId="{ECD4A981-5D5C-4048-8753-EB16D73B5199}"/>
          </ac:spMkLst>
        </pc:spChg>
        <pc:picChg chg="del">
          <ac:chgData name="Agathe" userId="2f925a9c-d0f4-4485-a298-7c47badb6230" providerId="ADAL" clId="{9480D622-CFA8-479F-8157-893C8F1FE9F5}" dt="2020-11-18T08:38:25.227" v="364" actId="478"/>
          <ac:picMkLst>
            <pc:docMk/>
            <pc:sldMk cId="2903910987" sldId="278"/>
            <ac:picMk id="4" creationId="{E925AB52-B5B7-4E5B-BFB7-F257DB34FD1F}"/>
          </ac:picMkLst>
        </pc:picChg>
        <pc:picChg chg="add mod">
          <ac:chgData name="Agathe" userId="2f925a9c-d0f4-4485-a298-7c47badb6230" providerId="ADAL" clId="{9480D622-CFA8-479F-8157-893C8F1FE9F5}" dt="2020-11-18T08:38:34.700" v="367" actId="1076"/>
          <ac:picMkLst>
            <pc:docMk/>
            <pc:sldMk cId="2903910987" sldId="278"/>
            <ac:picMk id="10" creationId="{FC34BCA5-ED92-4497-A01D-7355E5813165}"/>
          </ac:picMkLst>
        </pc:picChg>
      </pc:sldChg>
      <pc:sldChg chg="del">
        <pc:chgData name="Agathe" userId="2f925a9c-d0f4-4485-a298-7c47badb6230" providerId="ADAL" clId="{9480D622-CFA8-479F-8157-893C8F1FE9F5}" dt="2020-11-18T08:36:58.210" v="275" actId="2696"/>
        <pc:sldMkLst>
          <pc:docMk/>
          <pc:sldMk cId="2446472627" sldId="281"/>
        </pc:sldMkLst>
      </pc:sldChg>
      <pc:sldChg chg="del">
        <pc:chgData name="Agathe" userId="2f925a9c-d0f4-4485-a298-7c47badb6230" providerId="ADAL" clId="{9480D622-CFA8-479F-8157-893C8F1FE9F5}" dt="2020-11-18T08:36:58.208" v="274" actId="2696"/>
        <pc:sldMkLst>
          <pc:docMk/>
          <pc:sldMk cId="1138320985" sldId="282"/>
        </pc:sldMkLst>
      </pc:sldChg>
      <pc:sldChg chg="modSp">
        <pc:chgData name="Agathe" userId="2f925a9c-d0f4-4485-a298-7c47badb6230" providerId="ADAL" clId="{9480D622-CFA8-479F-8157-893C8F1FE9F5}" dt="2020-11-18T08:38:22.617" v="363" actId="403"/>
        <pc:sldMkLst>
          <pc:docMk/>
          <pc:sldMk cId="547792690" sldId="284"/>
        </pc:sldMkLst>
        <pc:spChg chg="mod">
          <ac:chgData name="Agathe" userId="2f925a9c-d0f4-4485-a298-7c47badb6230" providerId="ADAL" clId="{9480D622-CFA8-479F-8157-893C8F1FE9F5}" dt="2020-11-18T08:38:22.617" v="363" actId="403"/>
          <ac:spMkLst>
            <pc:docMk/>
            <pc:sldMk cId="547792690" sldId="284"/>
            <ac:spMk id="8" creationId="{806598D4-1F30-4D9B-8841-6B9134E2D620}"/>
          </ac:spMkLst>
        </pc:spChg>
      </pc:sldChg>
      <pc:sldChg chg="addSp delSp modSp">
        <pc:chgData name="Agathe" userId="2f925a9c-d0f4-4485-a298-7c47badb6230" providerId="ADAL" clId="{9480D622-CFA8-479F-8157-893C8F1FE9F5}" dt="2020-11-18T08:42:24.489" v="600" actId="1035"/>
        <pc:sldMkLst>
          <pc:docMk/>
          <pc:sldMk cId="1445595904" sldId="285"/>
        </pc:sldMkLst>
        <pc:spChg chg="add mod">
          <ac:chgData name="Agathe" userId="2f925a9c-d0f4-4485-a298-7c47badb6230" providerId="ADAL" clId="{9480D622-CFA8-479F-8157-893C8F1FE9F5}" dt="2020-11-18T08:42:05.977" v="594" actId="1076"/>
          <ac:spMkLst>
            <pc:docMk/>
            <pc:sldMk cId="1445595904" sldId="285"/>
            <ac:spMk id="2" creationId="{F530DAAD-D305-4A37-A533-060CF5685411}"/>
          </ac:spMkLst>
        </pc:spChg>
        <pc:spChg chg="mod">
          <ac:chgData name="Agathe" userId="2f925a9c-d0f4-4485-a298-7c47badb6230" providerId="ADAL" clId="{9480D622-CFA8-479F-8157-893C8F1FE9F5}" dt="2020-11-18T08:39:19.560" v="499" actId="14100"/>
          <ac:spMkLst>
            <pc:docMk/>
            <pc:sldMk cId="1445595904" sldId="285"/>
            <ac:spMk id="5" creationId="{30417348-D796-4333-A435-6D6C5B311BF7}"/>
          </ac:spMkLst>
        </pc:spChg>
        <pc:spChg chg="del">
          <ac:chgData name="Agathe" userId="2f925a9c-d0f4-4485-a298-7c47badb6230" providerId="ADAL" clId="{9480D622-CFA8-479F-8157-893C8F1FE9F5}" dt="2020-11-18T08:40:05.364" v="511" actId="478"/>
          <ac:spMkLst>
            <pc:docMk/>
            <pc:sldMk cId="1445595904" sldId="285"/>
            <ac:spMk id="6" creationId="{ECD4A981-5D5C-4048-8753-EB16D73B5199}"/>
          </ac:spMkLst>
        </pc:spChg>
        <pc:spChg chg="add mod">
          <ac:chgData name="Agathe" userId="2f925a9c-d0f4-4485-a298-7c47badb6230" providerId="ADAL" clId="{9480D622-CFA8-479F-8157-893C8F1FE9F5}" dt="2020-11-18T08:42:19.631" v="598" actId="1076"/>
          <ac:spMkLst>
            <pc:docMk/>
            <pc:sldMk cId="1445595904" sldId="285"/>
            <ac:spMk id="11" creationId="{BE861310-C0B4-4B9A-8ED0-9A1A942204A5}"/>
          </ac:spMkLst>
        </pc:spChg>
        <pc:spChg chg="add mod">
          <ac:chgData name="Agathe" userId="2f925a9c-d0f4-4485-a298-7c47badb6230" providerId="ADAL" clId="{9480D622-CFA8-479F-8157-893C8F1FE9F5}" dt="2020-11-18T08:41:41.728" v="587" actId="1076"/>
          <ac:spMkLst>
            <pc:docMk/>
            <pc:sldMk cId="1445595904" sldId="285"/>
            <ac:spMk id="12" creationId="{83FE8D92-98C4-4F1D-97ED-043D47B1C22A}"/>
          </ac:spMkLst>
        </pc:spChg>
        <pc:spChg chg="add mod">
          <ac:chgData name="Agathe" userId="2f925a9c-d0f4-4485-a298-7c47badb6230" providerId="ADAL" clId="{9480D622-CFA8-479F-8157-893C8F1FE9F5}" dt="2020-11-18T08:41:50.129" v="589" actId="1076"/>
          <ac:spMkLst>
            <pc:docMk/>
            <pc:sldMk cId="1445595904" sldId="285"/>
            <ac:spMk id="13" creationId="{3C5F68B3-CB08-48A1-BC62-FA0FCB836727}"/>
          </ac:spMkLst>
        </pc:spChg>
        <pc:spChg chg="add mod">
          <ac:chgData name="Agathe" userId="2f925a9c-d0f4-4485-a298-7c47badb6230" providerId="ADAL" clId="{9480D622-CFA8-479F-8157-893C8F1FE9F5}" dt="2020-11-18T08:41:44.726" v="588" actId="1076"/>
          <ac:spMkLst>
            <pc:docMk/>
            <pc:sldMk cId="1445595904" sldId="285"/>
            <ac:spMk id="14" creationId="{B657F6EA-62BD-4473-8F72-BEF2A027E0FB}"/>
          </ac:spMkLst>
        </pc:spChg>
        <pc:picChg chg="mod">
          <ac:chgData name="Agathe" userId="2f925a9c-d0f4-4485-a298-7c47badb6230" providerId="ADAL" clId="{9480D622-CFA8-479F-8157-893C8F1FE9F5}" dt="2020-11-18T08:42:24.489" v="600" actId="1035"/>
          <ac:picMkLst>
            <pc:docMk/>
            <pc:sldMk cId="1445595904" sldId="285"/>
            <ac:picMk id="7" creationId="{0412388F-68F5-4340-B6CC-3DB27DF98844}"/>
          </ac:picMkLst>
        </pc:picChg>
        <pc:picChg chg="del">
          <ac:chgData name="Agathe" userId="2f925a9c-d0f4-4485-a298-7c47badb6230" providerId="ADAL" clId="{9480D622-CFA8-479F-8157-893C8F1FE9F5}" dt="2020-11-18T08:39:26.735" v="500" actId="478"/>
          <ac:picMkLst>
            <pc:docMk/>
            <pc:sldMk cId="1445595904" sldId="285"/>
            <ac:picMk id="9" creationId="{610E9DD7-0464-4B55-BAA5-A106D0B6902E}"/>
          </ac:picMkLst>
        </pc:picChg>
        <pc:picChg chg="add mod">
          <ac:chgData name="Agathe" userId="2f925a9c-d0f4-4485-a298-7c47badb6230" providerId="ADAL" clId="{9480D622-CFA8-479F-8157-893C8F1FE9F5}" dt="2020-11-18T08:42:10.132" v="595" actId="1076"/>
          <ac:picMkLst>
            <pc:docMk/>
            <pc:sldMk cId="1445595904" sldId="285"/>
            <ac:picMk id="10" creationId="{73299EE0-3D00-4289-9EB7-9056A06CF8F5}"/>
          </ac:picMkLst>
        </pc:picChg>
      </pc:sldChg>
      <pc:sldChg chg="addSp delSp modSp">
        <pc:chgData name="Agathe" userId="2f925a9c-d0f4-4485-a298-7c47badb6230" providerId="ADAL" clId="{9480D622-CFA8-479F-8157-893C8F1FE9F5}" dt="2020-11-18T08:45:42.157" v="688" actId="20577"/>
        <pc:sldMkLst>
          <pc:docMk/>
          <pc:sldMk cId="1584632272" sldId="286"/>
        </pc:sldMkLst>
        <pc:spChg chg="mod">
          <ac:chgData name="Agathe" userId="2f925a9c-d0f4-4485-a298-7c47badb6230" providerId="ADAL" clId="{9480D622-CFA8-479F-8157-893C8F1FE9F5}" dt="2020-11-18T08:45:42.157" v="688" actId="20577"/>
          <ac:spMkLst>
            <pc:docMk/>
            <pc:sldMk cId="1584632272" sldId="286"/>
            <ac:spMk id="5" creationId="{30417348-D796-4333-A435-6D6C5B311BF7}"/>
          </ac:spMkLst>
        </pc:spChg>
        <pc:spChg chg="del">
          <ac:chgData name="Agathe" userId="2f925a9c-d0f4-4485-a298-7c47badb6230" providerId="ADAL" clId="{9480D622-CFA8-479F-8157-893C8F1FE9F5}" dt="2020-11-18T08:42:44.416" v="602" actId="478"/>
          <ac:spMkLst>
            <pc:docMk/>
            <pc:sldMk cId="1584632272" sldId="286"/>
            <ac:spMk id="11" creationId="{725F99F6-DA4A-445A-86EB-54C31AA43F63}"/>
          </ac:spMkLst>
        </pc:spChg>
        <pc:spChg chg="del">
          <ac:chgData name="Agathe" userId="2f925a9c-d0f4-4485-a298-7c47badb6230" providerId="ADAL" clId="{9480D622-CFA8-479F-8157-893C8F1FE9F5}" dt="2020-11-18T08:42:49.131" v="605" actId="478"/>
          <ac:spMkLst>
            <pc:docMk/>
            <pc:sldMk cId="1584632272" sldId="286"/>
            <ac:spMk id="12" creationId="{2426FF1D-FB47-48B2-9079-6E839642D0B2}"/>
          </ac:spMkLst>
        </pc:spChg>
        <pc:spChg chg="add del mod">
          <ac:chgData name="Agathe" userId="2f925a9c-d0f4-4485-a298-7c47badb6230" providerId="ADAL" clId="{9480D622-CFA8-479F-8157-893C8F1FE9F5}" dt="2020-11-18T08:44:27.760" v="632" actId="478"/>
          <ac:spMkLst>
            <pc:docMk/>
            <pc:sldMk cId="1584632272" sldId="286"/>
            <ac:spMk id="13" creationId="{9340E4B3-4D4B-4F1E-A247-250F5741223D}"/>
          </ac:spMkLst>
        </pc:spChg>
        <pc:spChg chg="add del mod">
          <ac:chgData name="Agathe" userId="2f925a9c-d0f4-4485-a298-7c47badb6230" providerId="ADAL" clId="{9480D622-CFA8-479F-8157-893C8F1FE9F5}" dt="2020-11-18T08:44:28.912" v="633" actId="478"/>
          <ac:spMkLst>
            <pc:docMk/>
            <pc:sldMk cId="1584632272" sldId="286"/>
            <ac:spMk id="14" creationId="{D7F15753-065A-44E1-A017-3E5CAE4EE4E7}"/>
          </ac:spMkLst>
        </pc:spChg>
        <pc:spChg chg="add del mod">
          <ac:chgData name="Agathe" userId="2f925a9c-d0f4-4485-a298-7c47badb6230" providerId="ADAL" clId="{9480D622-CFA8-479F-8157-893C8F1FE9F5}" dt="2020-11-18T08:44:37.804" v="639" actId="478"/>
          <ac:spMkLst>
            <pc:docMk/>
            <pc:sldMk cId="1584632272" sldId="286"/>
            <ac:spMk id="15" creationId="{2753A7A7-F8B8-4736-9BD9-D71F18CA99D2}"/>
          </ac:spMkLst>
        </pc:spChg>
        <pc:spChg chg="add del mod">
          <ac:chgData name="Agathe" userId="2f925a9c-d0f4-4485-a298-7c47badb6230" providerId="ADAL" clId="{9480D622-CFA8-479F-8157-893C8F1FE9F5}" dt="2020-11-18T08:44:32.538" v="636" actId="478"/>
          <ac:spMkLst>
            <pc:docMk/>
            <pc:sldMk cId="1584632272" sldId="286"/>
            <ac:spMk id="16" creationId="{5EB4CB82-374E-47FB-909E-318A1F9C1551}"/>
          </ac:spMkLst>
        </pc:spChg>
        <pc:picChg chg="add mod">
          <ac:chgData name="Agathe" userId="2f925a9c-d0f4-4485-a298-7c47badb6230" providerId="ADAL" clId="{9480D622-CFA8-479F-8157-893C8F1FE9F5}" dt="2020-11-18T08:45:20.424" v="645" actId="1076"/>
          <ac:picMkLst>
            <pc:docMk/>
            <pc:sldMk cId="1584632272" sldId="286"/>
            <ac:picMk id="4" creationId="{84ADAF55-8916-4B10-B735-9177BD482000}"/>
          </ac:picMkLst>
        </pc:picChg>
        <pc:picChg chg="add del">
          <ac:chgData name="Agathe" userId="2f925a9c-d0f4-4485-a298-7c47badb6230" providerId="ADAL" clId="{9480D622-CFA8-479F-8157-893C8F1FE9F5}" dt="2020-11-18T08:44:35.664" v="638" actId="478"/>
          <ac:picMkLst>
            <pc:docMk/>
            <pc:sldMk cId="1584632272" sldId="286"/>
            <ac:picMk id="7" creationId="{0412388F-68F5-4340-B6CC-3DB27DF98844}"/>
          </ac:picMkLst>
        </pc:picChg>
        <pc:picChg chg="del">
          <ac:chgData name="Agathe" userId="2f925a9c-d0f4-4485-a298-7c47badb6230" providerId="ADAL" clId="{9480D622-CFA8-479F-8157-893C8F1FE9F5}" dt="2020-11-18T08:42:42.922" v="601" actId="478"/>
          <ac:picMkLst>
            <pc:docMk/>
            <pc:sldMk cId="1584632272" sldId="286"/>
            <ac:picMk id="10" creationId="{614EDF5C-4209-423A-B4F4-CB5600FB30D9}"/>
          </ac:picMkLst>
        </pc:picChg>
      </pc:sldChg>
      <pc:sldChg chg="addSp delSp modSp">
        <pc:chgData name="Agathe" userId="2f925a9c-d0f4-4485-a298-7c47badb6230" providerId="ADAL" clId="{9480D622-CFA8-479F-8157-893C8F1FE9F5}" dt="2020-11-18T08:46:51.457" v="780" actId="1076"/>
        <pc:sldMkLst>
          <pc:docMk/>
          <pc:sldMk cId="1395121816" sldId="287"/>
        </pc:sldMkLst>
        <pc:spChg chg="mod">
          <ac:chgData name="Agathe" userId="2f925a9c-d0f4-4485-a298-7c47badb6230" providerId="ADAL" clId="{9480D622-CFA8-479F-8157-893C8F1FE9F5}" dt="2020-11-18T08:46:20.116" v="722" actId="20577"/>
          <ac:spMkLst>
            <pc:docMk/>
            <pc:sldMk cId="1395121816" sldId="287"/>
            <ac:spMk id="5" creationId="{30417348-D796-4333-A435-6D6C5B311BF7}"/>
          </ac:spMkLst>
        </pc:spChg>
        <pc:spChg chg="del">
          <ac:chgData name="Agathe" userId="2f925a9c-d0f4-4485-a298-7c47badb6230" providerId="ADAL" clId="{9480D622-CFA8-479F-8157-893C8F1FE9F5}" dt="2020-11-18T08:45:58.560" v="690" actId="478"/>
          <ac:spMkLst>
            <pc:docMk/>
            <pc:sldMk cId="1395121816" sldId="287"/>
            <ac:spMk id="6" creationId="{ECD4A981-5D5C-4048-8753-EB16D73B5199}"/>
          </ac:spMkLst>
        </pc:spChg>
        <pc:spChg chg="add mod">
          <ac:chgData name="Agathe" userId="2f925a9c-d0f4-4485-a298-7c47badb6230" providerId="ADAL" clId="{9480D622-CFA8-479F-8157-893C8F1FE9F5}" dt="2020-11-18T08:46:05.838" v="693" actId="207"/>
          <ac:spMkLst>
            <pc:docMk/>
            <pc:sldMk cId="1395121816" sldId="287"/>
            <ac:spMk id="11" creationId="{76CDC1C0-02B1-4893-A590-F444279DDF80}"/>
          </ac:spMkLst>
        </pc:spChg>
        <pc:spChg chg="add mod">
          <ac:chgData name="Agathe" userId="2f925a9c-d0f4-4485-a298-7c47badb6230" providerId="ADAL" clId="{9480D622-CFA8-479F-8157-893C8F1FE9F5}" dt="2020-11-18T08:46:51.457" v="780" actId="1076"/>
          <ac:spMkLst>
            <pc:docMk/>
            <pc:sldMk cId="1395121816" sldId="287"/>
            <ac:spMk id="12" creationId="{B542A549-312D-4BE1-8656-F71CE6843DA2}"/>
          </ac:spMkLst>
        </pc:spChg>
        <pc:picChg chg="del">
          <ac:chgData name="Agathe" userId="2f925a9c-d0f4-4485-a298-7c47badb6230" providerId="ADAL" clId="{9480D622-CFA8-479F-8157-893C8F1FE9F5}" dt="2020-11-18T08:45:55.832" v="689" actId="478"/>
          <ac:picMkLst>
            <pc:docMk/>
            <pc:sldMk cId="1395121816" sldId="287"/>
            <ac:picMk id="9" creationId="{C8A772A9-5E2D-4E04-9CA5-54E1B872DF2F}"/>
          </ac:picMkLst>
        </pc:picChg>
      </pc:sldChg>
      <pc:sldChg chg="addSp delSp modSp">
        <pc:chgData name="Agathe" userId="2f925a9c-d0f4-4485-a298-7c47badb6230" providerId="ADAL" clId="{9480D622-CFA8-479F-8157-893C8F1FE9F5}" dt="2020-11-18T08:47:14.902" v="796" actId="1076"/>
        <pc:sldMkLst>
          <pc:docMk/>
          <pc:sldMk cId="3830060735" sldId="288"/>
        </pc:sldMkLst>
        <pc:spChg chg="mod">
          <ac:chgData name="Agathe" userId="2f925a9c-d0f4-4485-a298-7c47badb6230" providerId="ADAL" clId="{9480D622-CFA8-479F-8157-893C8F1FE9F5}" dt="2020-11-18T08:47:08.070" v="794" actId="20577"/>
          <ac:spMkLst>
            <pc:docMk/>
            <pc:sldMk cId="3830060735" sldId="288"/>
            <ac:spMk id="5" creationId="{30417348-D796-4333-A435-6D6C5B311BF7}"/>
          </ac:spMkLst>
        </pc:spChg>
        <pc:picChg chg="del">
          <ac:chgData name="Agathe" userId="2f925a9c-d0f4-4485-a298-7c47badb6230" providerId="ADAL" clId="{9480D622-CFA8-479F-8157-893C8F1FE9F5}" dt="2020-11-18T08:46:55.338" v="781" actId="478"/>
          <ac:picMkLst>
            <pc:docMk/>
            <pc:sldMk cId="3830060735" sldId="288"/>
            <ac:picMk id="10" creationId="{67BD90EB-6B3C-45DA-B207-4E3EE575A633}"/>
          </ac:picMkLst>
        </pc:picChg>
        <pc:picChg chg="add mod">
          <ac:chgData name="Agathe" userId="2f925a9c-d0f4-4485-a298-7c47badb6230" providerId="ADAL" clId="{9480D622-CFA8-479F-8157-893C8F1FE9F5}" dt="2020-11-18T08:47:14.902" v="796" actId="1076"/>
          <ac:picMkLst>
            <pc:docMk/>
            <pc:sldMk cId="3830060735" sldId="288"/>
            <ac:picMk id="11" creationId="{65FE2E54-0934-4A20-BD8E-CA05F84155D0}"/>
          </ac:picMkLst>
        </pc:picChg>
      </pc:sldChg>
      <pc:sldChg chg="addSp delSp modSp add">
        <pc:chgData name="Agathe" userId="2f925a9c-d0f4-4485-a298-7c47badb6230" providerId="ADAL" clId="{9480D622-CFA8-479F-8157-893C8F1FE9F5}" dt="2020-11-18T08:48:11.987" v="815" actId="20577"/>
        <pc:sldMkLst>
          <pc:docMk/>
          <pc:sldMk cId="3660519638" sldId="289"/>
        </pc:sldMkLst>
        <pc:spChg chg="mod">
          <ac:chgData name="Agathe" userId="2f925a9c-d0f4-4485-a298-7c47badb6230" providerId="ADAL" clId="{9480D622-CFA8-479F-8157-893C8F1FE9F5}" dt="2020-11-18T08:48:11.987" v="815" actId="20577"/>
          <ac:spMkLst>
            <pc:docMk/>
            <pc:sldMk cId="3660519638" sldId="289"/>
            <ac:spMk id="5" creationId="{30417348-D796-4333-A435-6D6C5B311BF7}"/>
          </ac:spMkLst>
        </pc:spChg>
        <pc:spChg chg="add mod">
          <ac:chgData name="Agathe" userId="2f925a9c-d0f4-4485-a298-7c47badb6230" providerId="ADAL" clId="{9480D622-CFA8-479F-8157-893C8F1FE9F5}" dt="2020-11-18T08:47:55.423" v="805" actId="2711"/>
          <ac:spMkLst>
            <pc:docMk/>
            <pc:sldMk cId="3660519638" sldId="289"/>
            <ac:spMk id="10" creationId="{E6D85483-EC85-4E7F-BC94-AEFB28F05D7E}"/>
          </ac:spMkLst>
        </pc:spChg>
        <pc:picChg chg="add mod">
          <ac:chgData name="Agathe" userId="2f925a9c-d0f4-4485-a298-7c47badb6230" providerId="ADAL" clId="{9480D622-CFA8-479F-8157-893C8F1FE9F5}" dt="2020-11-18T08:48:01.126" v="806" actId="1076"/>
          <ac:picMkLst>
            <pc:docMk/>
            <pc:sldMk cId="3660519638" sldId="289"/>
            <ac:picMk id="6" creationId="{6F1FFFF5-9CEF-49D2-B180-CFF1CB212C52}"/>
          </ac:picMkLst>
        </pc:picChg>
        <pc:picChg chg="add mod">
          <ac:chgData name="Agathe" userId="2f925a9c-d0f4-4485-a298-7c47badb6230" providerId="ADAL" clId="{9480D622-CFA8-479F-8157-893C8F1FE9F5}" dt="2020-11-18T08:48:05.644" v="807" actId="1076"/>
          <ac:picMkLst>
            <pc:docMk/>
            <pc:sldMk cId="3660519638" sldId="289"/>
            <ac:picMk id="9" creationId="{9382C0C5-F131-422A-8E35-1559FC743BF4}"/>
          </ac:picMkLst>
        </pc:picChg>
        <pc:picChg chg="del">
          <ac:chgData name="Agathe" userId="2f925a9c-d0f4-4485-a298-7c47badb6230" providerId="ADAL" clId="{9480D622-CFA8-479F-8157-893C8F1FE9F5}" dt="2020-11-18T08:47:29.617" v="798" actId="478"/>
          <ac:picMkLst>
            <pc:docMk/>
            <pc:sldMk cId="3660519638" sldId="289"/>
            <ac:picMk id="11" creationId="{65FE2E54-0934-4A20-BD8E-CA05F84155D0}"/>
          </ac:picMkLst>
        </pc:picChg>
      </pc:sldChg>
      <pc:sldChg chg="add del">
        <pc:chgData name="Agathe" userId="2f925a9c-d0f4-4485-a298-7c47badb6230" providerId="ADAL" clId="{9480D622-CFA8-479F-8157-893C8F1FE9F5}" dt="2020-11-18T08:48:35.202" v="817" actId="2696"/>
        <pc:sldMkLst>
          <pc:docMk/>
          <pc:sldMk cId="776950742" sldId="290"/>
        </pc:sldMkLst>
      </pc:sldChg>
      <pc:sldChg chg="modSp add ord">
        <pc:chgData name="Agathe" userId="2f925a9c-d0f4-4485-a298-7c47badb6230" providerId="ADAL" clId="{9480D622-CFA8-479F-8157-893C8F1FE9F5}" dt="2020-11-18T08:48:46.142" v="845" actId="20577"/>
        <pc:sldMkLst>
          <pc:docMk/>
          <pc:sldMk cId="1512040536" sldId="290"/>
        </pc:sldMkLst>
        <pc:spChg chg="mod">
          <ac:chgData name="Agathe" userId="2f925a9c-d0f4-4485-a298-7c47badb6230" providerId="ADAL" clId="{9480D622-CFA8-479F-8157-893C8F1FE9F5}" dt="2020-11-18T08:48:46.142" v="845" actId="20577"/>
          <ac:spMkLst>
            <pc:docMk/>
            <pc:sldMk cId="1512040536" sldId="290"/>
            <ac:spMk id="8" creationId="{806598D4-1F30-4D9B-8841-6B9134E2D620}"/>
          </ac:spMkLst>
        </pc:spChg>
      </pc:sldChg>
      <pc:sldChg chg="addSp delSp modSp add ord">
        <pc:chgData name="Agathe" userId="2f925a9c-d0f4-4485-a298-7c47badb6230" providerId="ADAL" clId="{9480D622-CFA8-479F-8157-893C8F1FE9F5}" dt="2020-11-18T08:51:49.201" v="917" actId="14100"/>
        <pc:sldMkLst>
          <pc:docMk/>
          <pc:sldMk cId="3478150429" sldId="291"/>
        </pc:sldMkLst>
        <pc:spChg chg="mod">
          <ac:chgData name="Agathe" userId="2f925a9c-d0f4-4485-a298-7c47badb6230" providerId="ADAL" clId="{9480D622-CFA8-479F-8157-893C8F1FE9F5}" dt="2020-11-18T08:50:28.218" v="893" actId="20577"/>
          <ac:spMkLst>
            <pc:docMk/>
            <pc:sldMk cId="3478150429" sldId="291"/>
            <ac:spMk id="5" creationId="{30417348-D796-4333-A435-6D6C5B311BF7}"/>
          </ac:spMkLst>
        </pc:spChg>
        <pc:spChg chg="add mod">
          <ac:chgData name="Agathe" userId="2f925a9c-d0f4-4485-a298-7c47badb6230" providerId="ADAL" clId="{9480D622-CFA8-479F-8157-893C8F1FE9F5}" dt="2020-11-18T08:49:59.220" v="860" actId="2085"/>
          <ac:spMkLst>
            <pc:docMk/>
            <pc:sldMk cId="3478150429" sldId="291"/>
            <ac:spMk id="9" creationId="{A9E7E862-C6B3-454A-B5E9-03B983DF4F3C}"/>
          </ac:spMkLst>
        </pc:spChg>
        <pc:spChg chg="add mod">
          <ac:chgData name="Agathe" userId="2f925a9c-d0f4-4485-a298-7c47badb6230" providerId="ADAL" clId="{9480D622-CFA8-479F-8157-893C8F1FE9F5}" dt="2020-11-18T08:50:13.933" v="863" actId="1076"/>
          <ac:spMkLst>
            <pc:docMk/>
            <pc:sldMk cId="3478150429" sldId="291"/>
            <ac:spMk id="10" creationId="{551D4AD1-3961-481A-8F31-5CFA7B0BB4E1}"/>
          </ac:spMkLst>
        </pc:spChg>
        <pc:spChg chg="add mod">
          <ac:chgData name="Agathe" userId="2f925a9c-d0f4-4485-a298-7c47badb6230" providerId="ADAL" clId="{9480D622-CFA8-479F-8157-893C8F1FE9F5}" dt="2020-11-18T08:51:49.201" v="917" actId="14100"/>
          <ac:spMkLst>
            <pc:docMk/>
            <pc:sldMk cId="3478150429" sldId="291"/>
            <ac:spMk id="14" creationId="{DA7708E4-D7B3-4A4A-BC0B-6C465116288D}"/>
          </ac:spMkLst>
        </pc:spChg>
        <pc:picChg chg="add mod">
          <ac:chgData name="Agathe" userId="2f925a9c-d0f4-4485-a298-7c47badb6230" providerId="ADAL" clId="{9480D622-CFA8-479F-8157-893C8F1FE9F5}" dt="2020-11-18T08:49:43.836" v="857" actId="1076"/>
          <ac:picMkLst>
            <pc:docMk/>
            <pc:sldMk cId="3478150429" sldId="291"/>
            <ac:picMk id="6" creationId="{43C40837-C0D6-4213-A91B-B38D1200CF58}"/>
          </ac:picMkLst>
        </pc:picChg>
        <pc:picChg chg="del">
          <ac:chgData name="Agathe" userId="2f925a9c-d0f4-4485-a298-7c47badb6230" providerId="ADAL" clId="{9480D622-CFA8-479F-8157-893C8F1FE9F5}" dt="2020-11-18T08:49:11.512" v="848" actId="478"/>
          <ac:picMkLst>
            <pc:docMk/>
            <pc:sldMk cId="3478150429" sldId="291"/>
            <ac:picMk id="11" creationId="{65FE2E54-0934-4A20-BD8E-CA05F84155D0}"/>
          </ac:picMkLst>
        </pc:picChg>
        <pc:picChg chg="add mod">
          <ac:chgData name="Agathe" userId="2f925a9c-d0f4-4485-a298-7c47badb6230" providerId="ADAL" clId="{9480D622-CFA8-479F-8157-893C8F1FE9F5}" dt="2020-11-18T08:49:30.140" v="854" actId="1076"/>
          <ac:picMkLst>
            <pc:docMk/>
            <pc:sldMk cId="3478150429" sldId="291"/>
            <ac:picMk id="12" creationId="{6FF11F87-F967-4FE1-957E-7A0F2823B85F}"/>
          </ac:picMkLst>
        </pc:picChg>
        <pc:picChg chg="add mod">
          <ac:chgData name="Agathe" userId="2f925a9c-d0f4-4485-a298-7c47badb6230" providerId="ADAL" clId="{9480D622-CFA8-479F-8157-893C8F1FE9F5}" dt="2020-11-18T08:49:23.218" v="852" actId="1076"/>
          <ac:picMkLst>
            <pc:docMk/>
            <pc:sldMk cId="3478150429" sldId="291"/>
            <ac:picMk id="13" creationId="{7D33451C-0335-4350-88CC-161461F7541B}"/>
          </ac:picMkLst>
        </pc:picChg>
      </pc:sldChg>
      <pc:sldChg chg="addSp delSp modSp add">
        <pc:chgData name="Agathe" userId="2f925a9c-d0f4-4485-a298-7c47badb6230" providerId="ADAL" clId="{9480D622-CFA8-479F-8157-893C8F1FE9F5}" dt="2020-11-18T08:53:21.444" v="958" actId="2711"/>
        <pc:sldMkLst>
          <pc:docMk/>
          <pc:sldMk cId="2351774193" sldId="292"/>
        </pc:sldMkLst>
        <pc:spChg chg="add del mod">
          <ac:chgData name="Agathe" userId="2f925a9c-d0f4-4485-a298-7c47badb6230" providerId="ADAL" clId="{9480D622-CFA8-479F-8157-893C8F1FE9F5}" dt="2020-11-18T08:51:11.012" v="905" actId="478"/>
          <ac:spMkLst>
            <pc:docMk/>
            <pc:sldMk cId="2351774193" sldId="292"/>
            <ac:spMk id="3" creationId="{2587EBD6-AC51-4AD1-AF0F-2D9498C31A9E}"/>
          </ac:spMkLst>
        </pc:spChg>
        <pc:spChg chg="mod">
          <ac:chgData name="Agathe" userId="2f925a9c-d0f4-4485-a298-7c47badb6230" providerId="ADAL" clId="{9480D622-CFA8-479F-8157-893C8F1FE9F5}" dt="2020-11-18T08:52:28.074" v="948" actId="20577"/>
          <ac:spMkLst>
            <pc:docMk/>
            <pc:sldMk cId="2351774193" sldId="292"/>
            <ac:spMk id="5" creationId="{30417348-D796-4333-A435-6D6C5B311BF7}"/>
          </ac:spMkLst>
        </pc:spChg>
        <pc:spChg chg="del mod">
          <ac:chgData name="Agathe" userId="2f925a9c-d0f4-4485-a298-7c47badb6230" providerId="ADAL" clId="{9480D622-CFA8-479F-8157-893C8F1FE9F5}" dt="2020-11-18T08:50:52.611" v="898" actId="478"/>
          <ac:spMkLst>
            <pc:docMk/>
            <pc:sldMk cId="2351774193" sldId="292"/>
            <ac:spMk id="9" creationId="{A9E7E862-C6B3-454A-B5E9-03B983DF4F3C}"/>
          </ac:spMkLst>
        </pc:spChg>
        <pc:spChg chg="del">
          <ac:chgData name="Agathe" userId="2f925a9c-d0f4-4485-a298-7c47badb6230" providerId="ADAL" clId="{9480D622-CFA8-479F-8157-893C8F1FE9F5}" dt="2020-11-18T08:50:57.903" v="900" actId="478"/>
          <ac:spMkLst>
            <pc:docMk/>
            <pc:sldMk cId="2351774193" sldId="292"/>
            <ac:spMk id="10" creationId="{551D4AD1-3961-481A-8F31-5CFA7B0BB4E1}"/>
          </ac:spMkLst>
        </pc:spChg>
        <pc:spChg chg="add del mod">
          <ac:chgData name="Agathe" userId="2f925a9c-d0f4-4485-a298-7c47badb6230" providerId="ADAL" clId="{9480D622-CFA8-479F-8157-893C8F1FE9F5}" dt="2020-11-18T08:51:08.390" v="904" actId="478"/>
          <ac:spMkLst>
            <pc:docMk/>
            <pc:sldMk cId="2351774193" sldId="292"/>
            <ac:spMk id="11" creationId="{4B556068-6ED2-4B6F-994A-DE0D98951ABB}"/>
          </ac:spMkLst>
        </pc:spChg>
        <pc:spChg chg="add mod">
          <ac:chgData name="Agathe" userId="2f925a9c-d0f4-4485-a298-7c47badb6230" providerId="ADAL" clId="{9480D622-CFA8-479F-8157-893C8F1FE9F5}" dt="2020-11-18T08:53:21.444" v="958" actId="2711"/>
          <ac:spMkLst>
            <pc:docMk/>
            <pc:sldMk cId="2351774193" sldId="292"/>
            <ac:spMk id="15" creationId="{844CA495-01AA-4210-A03F-76724D63D38F}"/>
          </ac:spMkLst>
        </pc:spChg>
        <pc:spChg chg="add mod">
          <ac:chgData name="Agathe" userId="2f925a9c-d0f4-4485-a298-7c47badb6230" providerId="ADAL" clId="{9480D622-CFA8-479F-8157-893C8F1FE9F5}" dt="2020-11-18T08:53:17.498" v="957" actId="2711"/>
          <ac:spMkLst>
            <pc:docMk/>
            <pc:sldMk cId="2351774193" sldId="292"/>
            <ac:spMk id="16" creationId="{B1F64EDE-C703-4443-A514-B9115D1D8A05}"/>
          </ac:spMkLst>
        </pc:spChg>
        <pc:spChg chg="add del">
          <ac:chgData name="Agathe" userId="2f925a9c-d0f4-4485-a298-7c47badb6230" providerId="ADAL" clId="{9480D622-CFA8-479F-8157-893C8F1FE9F5}" dt="2020-11-18T08:51:06.403" v="903" actId="478"/>
          <ac:spMkLst>
            <pc:docMk/>
            <pc:sldMk cId="2351774193" sldId="292"/>
            <ac:spMk id="17" creationId="{7BB0780B-579A-438E-8F61-F05C157BA753}"/>
          </ac:spMkLst>
        </pc:spChg>
        <pc:spChg chg="add del">
          <ac:chgData name="Agathe" userId="2f925a9c-d0f4-4485-a298-7c47badb6230" providerId="ADAL" clId="{9480D622-CFA8-479F-8157-893C8F1FE9F5}" dt="2020-11-18T08:52:00.273" v="919" actId="478"/>
          <ac:spMkLst>
            <pc:docMk/>
            <pc:sldMk cId="2351774193" sldId="292"/>
            <ac:spMk id="20" creationId="{6C73E8B2-DCC9-451F-A603-E64577AFA18D}"/>
          </ac:spMkLst>
        </pc:spChg>
        <pc:spChg chg="add del">
          <ac:chgData name="Agathe" userId="2f925a9c-d0f4-4485-a298-7c47badb6230" providerId="ADAL" clId="{9480D622-CFA8-479F-8157-893C8F1FE9F5}" dt="2020-11-18T08:52:07.457" v="921" actId="478"/>
          <ac:spMkLst>
            <pc:docMk/>
            <pc:sldMk cId="2351774193" sldId="292"/>
            <ac:spMk id="21" creationId="{B11381CF-F9FE-4451-8235-EB1A060A9EE8}"/>
          </ac:spMkLst>
        </pc:spChg>
        <pc:spChg chg="add mod">
          <ac:chgData name="Agathe" userId="2f925a9c-d0f4-4485-a298-7c47badb6230" providerId="ADAL" clId="{9480D622-CFA8-479F-8157-893C8F1FE9F5}" dt="2020-11-18T08:52:16.845" v="928" actId="20577"/>
          <ac:spMkLst>
            <pc:docMk/>
            <pc:sldMk cId="2351774193" sldId="292"/>
            <ac:spMk id="22" creationId="{586B3A64-9C43-471E-B076-04CB3631A573}"/>
          </ac:spMkLst>
        </pc:spChg>
        <pc:picChg chg="del">
          <ac:chgData name="Agathe" userId="2f925a9c-d0f4-4485-a298-7c47badb6230" providerId="ADAL" clId="{9480D622-CFA8-479F-8157-893C8F1FE9F5}" dt="2020-11-18T08:50:54.593" v="899" actId="478"/>
          <ac:picMkLst>
            <pc:docMk/>
            <pc:sldMk cId="2351774193" sldId="292"/>
            <ac:picMk id="12" creationId="{6FF11F87-F967-4FE1-957E-7A0F2823B85F}"/>
          </ac:picMkLst>
        </pc:picChg>
        <pc:picChg chg="del">
          <ac:chgData name="Agathe" userId="2f925a9c-d0f4-4485-a298-7c47badb6230" providerId="ADAL" clId="{9480D622-CFA8-479F-8157-893C8F1FE9F5}" dt="2020-11-18T08:50:47.890" v="896" actId="478"/>
          <ac:picMkLst>
            <pc:docMk/>
            <pc:sldMk cId="2351774193" sldId="292"/>
            <ac:picMk id="13" creationId="{7D33451C-0335-4350-88CC-161461F7541B}"/>
          </ac:picMkLst>
        </pc:picChg>
        <pc:picChg chg="add del">
          <ac:chgData name="Agathe" userId="2f925a9c-d0f4-4485-a298-7c47badb6230" providerId="ADAL" clId="{9480D622-CFA8-479F-8157-893C8F1FE9F5}" dt="2020-11-18T08:53:02.765" v="956" actId="478"/>
          <ac:picMkLst>
            <pc:docMk/>
            <pc:sldMk cId="2351774193" sldId="292"/>
            <ac:picMk id="14" creationId="{237CB858-7137-47CD-AFFA-7D13EE9211B6}"/>
          </ac:picMkLst>
        </pc:picChg>
        <pc:picChg chg="add mod">
          <ac:chgData name="Agathe" userId="2f925a9c-d0f4-4485-a298-7c47badb6230" providerId="ADAL" clId="{9480D622-CFA8-479F-8157-893C8F1FE9F5}" dt="2020-11-18T08:52:49.003" v="952" actId="1076"/>
          <ac:picMkLst>
            <pc:docMk/>
            <pc:sldMk cId="2351774193" sldId="292"/>
            <ac:picMk id="18" creationId="{FEA8E196-AF72-4DB7-9B4F-C8B98D0A82A0}"/>
          </ac:picMkLst>
        </pc:picChg>
        <pc:picChg chg="add mod">
          <ac:chgData name="Agathe" userId="2f925a9c-d0f4-4485-a298-7c47badb6230" providerId="ADAL" clId="{9480D622-CFA8-479F-8157-893C8F1FE9F5}" dt="2020-11-18T08:52:43.992" v="951" actId="1076"/>
          <ac:picMkLst>
            <pc:docMk/>
            <pc:sldMk cId="2351774193" sldId="292"/>
            <ac:picMk id="19" creationId="{969C29FA-92F0-47BB-8D8B-87DF7D16A1A2}"/>
          </ac:picMkLst>
        </pc:picChg>
      </pc:sldChg>
      <pc:sldChg chg="addSp delSp modSp add">
        <pc:chgData name="Agathe" userId="2f925a9c-d0f4-4485-a298-7c47badb6230" providerId="ADAL" clId="{9480D622-CFA8-479F-8157-893C8F1FE9F5}" dt="2020-11-18T08:54:24.073" v="996" actId="20577"/>
        <pc:sldMkLst>
          <pc:docMk/>
          <pc:sldMk cId="115268830" sldId="293"/>
        </pc:sldMkLst>
        <pc:spChg chg="add mod">
          <ac:chgData name="Agathe" userId="2f925a9c-d0f4-4485-a298-7c47badb6230" providerId="ADAL" clId="{9480D622-CFA8-479F-8157-893C8F1FE9F5}" dt="2020-11-18T08:54:24.073" v="996" actId="20577"/>
          <ac:spMkLst>
            <pc:docMk/>
            <pc:sldMk cId="115268830" sldId="293"/>
            <ac:spMk id="2" creationId="{53E72817-0E70-4274-A32D-4C0E4B1F5102}"/>
          </ac:spMkLst>
        </pc:spChg>
        <pc:spChg chg="mod">
          <ac:chgData name="Agathe" userId="2f925a9c-d0f4-4485-a298-7c47badb6230" providerId="ADAL" clId="{9480D622-CFA8-479F-8157-893C8F1FE9F5}" dt="2020-11-18T08:53:49.363" v="977" actId="20577"/>
          <ac:spMkLst>
            <pc:docMk/>
            <pc:sldMk cId="115268830" sldId="293"/>
            <ac:spMk id="5" creationId="{30417348-D796-4333-A435-6D6C5B311BF7}"/>
          </ac:spMkLst>
        </pc:spChg>
        <pc:spChg chg="del">
          <ac:chgData name="Agathe" userId="2f925a9c-d0f4-4485-a298-7c47badb6230" providerId="ADAL" clId="{9480D622-CFA8-479F-8157-893C8F1FE9F5}" dt="2020-11-18T08:53:51.529" v="979" actId="478"/>
          <ac:spMkLst>
            <pc:docMk/>
            <pc:sldMk cId="115268830" sldId="293"/>
            <ac:spMk id="15" creationId="{844CA495-01AA-4210-A03F-76724D63D38F}"/>
          </ac:spMkLst>
        </pc:spChg>
        <pc:spChg chg="del">
          <ac:chgData name="Agathe" userId="2f925a9c-d0f4-4485-a298-7c47badb6230" providerId="ADAL" clId="{9480D622-CFA8-479F-8157-893C8F1FE9F5}" dt="2020-11-18T08:53:57.800" v="983" actId="478"/>
          <ac:spMkLst>
            <pc:docMk/>
            <pc:sldMk cId="115268830" sldId="293"/>
            <ac:spMk id="16" creationId="{B1F64EDE-C703-4443-A514-B9115D1D8A05}"/>
          </ac:spMkLst>
        </pc:spChg>
        <pc:spChg chg="del mod">
          <ac:chgData name="Agathe" userId="2f925a9c-d0f4-4485-a298-7c47badb6230" providerId="ADAL" clId="{9480D622-CFA8-479F-8157-893C8F1FE9F5}" dt="2020-11-18T08:53:54.797" v="981" actId="478"/>
          <ac:spMkLst>
            <pc:docMk/>
            <pc:sldMk cId="115268830" sldId="293"/>
            <ac:spMk id="22" creationId="{586B3A64-9C43-471E-B076-04CB3631A573}"/>
          </ac:spMkLst>
        </pc:spChg>
        <pc:picChg chg="del">
          <ac:chgData name="Agathe" userId="2f925a9c-d0f4-4485-a298-7c47badb6230" providerId="ADAL" clId="{9480D622-CFA8-479F-8157-893C8F1FE9F5}" dt="2020-11-18T08:53:59.028" v="984" actId="478"/>
          <ac:picMkLst>
            <pc:docMk/>
            <pc:sldMk cId="115268830" sldId="293"/>
            <ac:picMk id="6" creationId="{43C40837-C0D6-4213-A91B-B38D1200CF58}"/>
          </ac:picMkLst>
        </pc:picChg>
        <pc:picChg chg="del">
          <ac:chgData name="Agathe" userId="2f925a9c-d0f4-4485-a298-7c47badb6230" providerId="ADAL" clId="{9480D622-CFA8-479F-8157-893C8F1FE9F5}" dt="2020-11-18T08:53:55.998" v="982" actId="478"/>
          <ac:picMkLst>
            <pc:docMk/>
            <pc:sldMk cId="115268830" sldId="293"/>
            <ac:picMk id="18" creationId="{FEA8E196-AF72-4DB7-9B4F-C8B98D0A82A0}"/>
          </ac:picMkLst>
        </pc:picChg>
        <pc:picChg chg="del">
          <ac:chgData name="Agathe" userId="2f925a9c-d0f4-4485-a298-7c47badb6230" providerId="ADAL" clId="{9480D622-CFA8-479F-8157-893C8F1FE9F5}" dt="2020-11-18T08:53:50.684" v="978" actId="478"/>
          <ac:picMkLst>
            <pc:docMk/>
            <pc:sldMk cId="115268830" sldId="293"/>
            <ac:picMk id="19" creationId="{969C29FA-92F0-47BB-8D8B-87DF7D16A1A2}"/>
          </ac:picMkLst>
        </pc:picChg>
      </pc:sldChg>
      <pc:sldChg chg="addSp delSp modSp add">
        <pc:chgData name="Agathe" userId="2f925a9c-d0f4-4485-a298-7c47badb6230" providerId="ADAL" clId="{9480D622-CFA8-479F-8157-893C8F1FE9F5}" dt="2020-11-18T08:54:45.204" v="1009" actId="1076"/>
        <pc:sldMkLst>
          <pc:docMk/>
          <pc:sldMk cId="4123326151" sldId="294"/>
        </pc:sldMkLst>
        <pc:spChg chg="del">
          <ac:chgData name="Agathe" userId="2f925a9c-d0f4-4485-a298-7c47badb6230" providerId="ADAL" clId="{9480D622-CFA8-479F-8157-893C8F1FE9F5}" dt="2020-11-18T08:54:41.990" v="1007" actId="478"/>
          <ac:spMkLst>
            <pc:docMk/>
            <pc:sldMk cId="4123326151" sldId="294"/>
            <ac:spMk id="2" creationId="{53E72817-0E70-4274-A32D-4C0E4B1F5102}"/>
          </ac:spMkLst>
        </pc:spChg>
        <pc:spChg chg="mod">
          <ac:chgData name="Agathe" userId="2f925a9c-d0f4-4485-a298-7c47badb6230" providerId="ADAL" clId="{9480D622-CFA8-479F-8157-893C8F1FE9F5}" dt="2020-11-18T08:54:39.565" v="1006" actId="20577"/>
          <ac:spMkLst>
            <pc:docMk/>
            <pc:sldMk cId="4123326151" sldId="294"/>
            <ac:spMk id="5" creationId="{30417348-D796-4333-A435-6D6C5B311BF7}"/>
          </ac:spMkLst>
        </pc:spChg>
        <pc:picChg chg="add mod">
          <ac:chgData name="Agathe" userId="2f925a9c-d0f4-4485-a298-7c47badb6230" providerId="ADAL" clId="{9480D622-CFA8-479F-8157-893C8F1FE9F5}" dt="2020-11-18T08:54:45.204" v="1009" actId="1076"/>
          <ac:picMkLst>
            <pc:docMk/>
            <pc:sldMk cId="4123326151" sldId="294"/>
            <ac:picMk id="6" creationId="{E7DAC6BF-223A-48B1-B96C-74FB448DC498}"/>
          </ac:picMkLst>
        </pc:picChg>
      </pc:sldChg>
      <pc:sldChg chg="modSp add ord">
        <pc:chgData name="Agathe" userId="2f925a9c-d0f4-4485-a298-7c47badb6230" providerId="ADAL" clId="{9480D622-CFA8-479F-8157-893C8F1FE9F5}" dt="2020-11-18T08:55:49.779" v="1019" actId="20577"/>
        <pc:sldMkLst>
          <pc:docMk/>
          <pc:sldMk cId="1045620500" sldId="295"/>
        </pc:sldMkLst>
        <pc:spChg chg="mod">
          <ac:chgData name="Agathe" userId="2f925a9c-d0f4-4485-a298-7c47badb6230" providerId="ADAL" clId="{9480D622-CFA8-479F-8157-893C8F1FE9F5}" dt="2020-11-18T08:55:49.779" v="1019" actId="20577"/>
          <ac:spMkLst>
            <pc:docMk/>
            <pc:sldMk cId="1045620500" sldId="295"/>
            <ac:spMk id="5" creationId="{30417348-D796-4333-A435-6D6C5B311BF7}"/>
          </ac:spMkLst>
        </pc:spChg>
        <pc:spChg chg="mod">
          <ac:chgData name="Agathe" userId="2f925a9c-d0f4-4485-a298-7c47badb6230" providerId="ADAL" clId="{9480D622-CFA8-479F-8157-893C8F1FE9F5}" dt="2020-11-18T08:55:40.435" v="1017" actId="1076"/>
          <ac:spMkLst>
            <pc:docMk/>
            <pc:sldMk cId="1045620500" sldId="295"/>
            <ac:spMk id="10" creationId="{E6D85483-EC85-4E7F-BC94-AEFB28F05D7E}"/>
          </ac:spMkLst>
        </pc:spChg>
        <pc:picChg chg="mod">
          <ac:chgData name="Agathe" userId="2f925a9c-d0f4-4485-a298-7c47badb6230" providerId="ADAL" clId="{9480D622-CFA8-479F-8157-893C8F1FE9F5}" dt="2020-11-18T08:55:43.265" v="1018" actId="1076"/>
          <ac:picMkLst>
            <pc:docMk/>
            <pc:sldMk cId="1045620500" sldId="295"/>
            <ac:picMk id="6" creationId="{6F1FFFF5-9CEF-49D2-B180-CFF1CB212C52}"/>
          </ac:picMkLst>
        </pc:picChg>
      </pc:sldChg>
      <pc:sldChg chg="modSp add">
        <pc:chgData name="Agathe" userId="2f925a9c-d0f4-4485-a298-7c47badb6230" providerId="ADAL" clId="{9480D622-CFA8-479F-8157-893C8F1FE9F5}" dt="2020-11-18T08:59:32.350" v="1361" actId="1038"/>
        <pc:sldMkLst>
          <pc:docMk/>
          <pc:sldMk cId="3136940336" sldId="296"/>
        </pc:sldMkLst>
        <pc:spChg chg="mod">
          <ac:chgData name="Agathe" userId="2f925a9c-d0f4-4485-a298-7c47badb6230" providerId="ADAL" clId="{9480D622-CFA8-479F-8157-893C8F1FE9F5}" dt="2020-11-18T08:57:10.307" v="1105" actId="20577"/>
          <ac:spMkLst>
            <pc:docMk/>
            <pc:sldMk cId="3136940336" sldId="296"/>
            <ac:spMk id="7" creationId="{5CEB37F6-8DC4-473F-8530-32929D346B9D}"/>
          </ac:spMkLst>
        </pc:spChg>
        <pc:spChg chg="mod">
          <ac:chgData name="Agathe" userId="2f925a9c-d0f4-4485-a298-7c47badb6230" providerId="ADAL" clId="{9480D622-CFA8-479F-8157-893C8F1FE9F5}" dt="2020-11-18T08:59:28.427" v="1357" actId="20577"/>
          <ac:spMkLst>
            <pc:docMk/>
            <pc:sldMk cId="3136940336" sldId="296"/>
            <ac:spMk id="8" creationId="{E0492B47-EA5A-46A5-AE1F-102CB092B459}"/>
          </ac:spMkLst>
        </pc:spChg>
        <pc:picChg chg="mod">
          <ac:chgData name="Agathe" userId="2f925a9c-d0f4-4485-a298-7c47badb6230" providerId="ADAL" clId="{9480D622-CFA8-479F-8157-893C8F1FE9F5}" dt="2020-11-18T08:59:32.350" v="1361" actId="1038"/>
          <ac:picMkLst>
            <pc:docMk/>
            <pc:sldMk cId="3136940336" sldId="296"/>
            <ac:picMk id="3" creationId="{67B1611F-7FA3-4534-9459-092BC2F33F1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3719BE-DC2C-4D8B-BC17-8A7FD1CF8C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7807E8D-2854-4E77-843E-65A56F63CC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25D4B83-BBF9-479A-8DA5-0B85078AA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2AE4F-9BBA-4716-8D9B-92EFBBF0C3B0}" type="datetimeFigureOut">
              <a:rPr lang="fr-FR" smtClean="0"/>
              <a:t>20/11/2020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5FC0635-E6AE-4952-971F-BBFD444CB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34D4081-E708-4DAE-94BE-81E521BD5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9063F-79A2-409B-B3DF-18CC1A8634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6512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CB2D153-32B7-4C6D-8396-7FD5F0215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DED1FAA-26BB-4990-976E-7C9E51520E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E40DF86-149F-4091-9286-8F5EFB2FB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2AE4F-9BBA-4716-8D9B-92EFBBF0C3B0}" type="datetimeFigureOut">
              <a:rPr lang="fr-FR" smtClean="0"/>
              <a:t>20/11/2020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B22A94D-FD3E-4AC3-B718-4183DA74A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6F14A9C-2BA1-4A7D-AAD7-7398D9FA1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9063F-79A2-409B-B3DF-18CC1A8634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0205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E1800462-D1C3-4118-9E69-91528EEDEB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620173D-61C6-44CF-99C3-40629D3BCA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E2756B4-DFE0-4AA2-B3F7-07263381D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2AE4F-9BBA-4716-8D9B-92EFBBF0C3B0}" type="datetimeFigureOut">
              <a:rPr lang="fr-FR" smtClean="0"/>
              <a:t>20/11/2020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FE574D4-6A0D-4E8D-A293-13FB5BF8E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7C4D0D1-FA73-4D0C-B02C-C0869D741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9063F-79A2-409B-B3DF-18CC1A8634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9361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1877D6-2260-4D9C-B868-4BF29D69B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9DAD35C-CEC3-4CCE-B17A-37C23AFE77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51827A5-9DA5-4F11-AE2E-7494C93AC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2AE4F-9BBA-4716-8D9B-92EFBBF0C3B0}" type="datetimeFigureOut">
              <a:rPr lang="fr-FR" smtClean="0"/>
              <a:t>20/11/2020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0FAFECB-B396-46F8-824D-0931FE1C4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E4880C2-74F0-4C64-AFD1-5F50AA662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9063F-79A2-409B-B3DF-18CC1A8634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2965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F54AF20-AF8A-44A2-9E4E-EE0E8548B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A2F7912-27E3-48DC-B785-66A054BB93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12ABF23-BF53-4FC6-97A8-3D31B159E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2AE4F-9BBA-4716-8D9B-92EFBBF0C3B0}" type="datetimeFigureOut">
              <a:rPr lang="fr-FR" smtClean="0"/>
              <a:t>20/11/2020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B5EA083-9273-477A-A79E-BCAB83552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F65EF74-E7DE-497B-9F21-0E8902D18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9063F-79A2-409B-B3DF-18CC1A8634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8183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8843EC-A102-4BE9-84FC-AD0CEB66A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EFFCC0A-FE58-46C3-A3BD-D7AEFF5D9A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430CEC9-4F29-4591-9A1E-716371BF13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ABF6288-FF8F-4A62-A628-612C4FA1C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2AE4F-9BBA-4716-8D9B-92EFBBF0C3B0}" type="datetimeFigureOut">
              <a:rPr lang="fr-FR" smtClean="0"/>
              <a:t>20/11/2020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B168184-472C-4DDC-AEB0-5F305CBB1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95F04F1-5630-4E29-BCAD-7566FDE2C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9063F-79A2-409B-B3DF-18CC1A8634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5906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52CE25-7543-4ADB-BD38-FE020243D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30632E2-5024-4F46-BF2F-C92B9A36EF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0F26413-6126-4A61-A7E7-3BF66B6216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1D2C05C-221A-4AC7-B466-31471DBEEA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0E10B76-D3D3-4287-B9B6-D8B5C08CA8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ED3D723-6AA3-4806-9197-C78EC1E8F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2AE4F-9BBA-4716-8D9B-92EFBBF0C3B0}" type="datetimeFigureOut">
              <a:rPr lang="fr-FR" smtClean="0"/>
              <a:t>20/11/2020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A9F2944-C2B5-4726-9D74-9E0300FD7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CF1FF2F-68C3-44EA-B35A-F86C2BA5F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9063F-79A2-409B-B3DF-18CC1A8634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8546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CE5BD22-C4C8-49B8-9BC2-E9C1B9892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CE4E910-8931-4C36-B394-9998E75AC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2AE4F-9BBA-4716-8D9B-92EFBBF0C3B0}" type="datetimeFigureOut">
              <a:rPr lang="fr-FR" smtClean="0"/>
              <a:t>20/11/2020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F480F28-5A18-4664-A8A9-F28DC2B8E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C7F28F7-7F19-4BE8-B600-DE9C62C2B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9063F-79A2-409B-B3DF-18CC1A8634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8957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A1C60E3-1456-41FA-804C-BEC6D833D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2AE4F-9BBA-4716-8D9B-92EFBBF0C3B0}" type="datetimeFigureOut">
              <a:rPr lang="fr-FR" smtClean="0"/>
              <a:t>20/11/2020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3FBE25C-623B-4A23-9186-DD907C1A1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80EF85B-C44B-4987-BF32-2A13FE59C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9063F-79A2-409B-B3DF-18CC1A8634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1826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E6E992-F18C-40A4-8AD6-37DBABAC5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EAA662F-2169-4181-8465-5FB9D4F3A8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2093FCD-1497-4610-A5A5-F007FE1F45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F3D066C-E1EE-4C6A-9A72-D81239788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2AE4F-9BBA-4716-8D9B-92EFBBF0C3B0}" type="datetimeFigureOut">
              <a:rPr lang="fr-FR" smtClean="0"/>
              <a:t>20/11/2020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23C8766-853F-4187-8E67-5F1D1D51F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73E7BB5-3352-4B88-828F-67C3F37E6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9063F-79A2-409B-B3DF-18CC1A8634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1620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6228DE7-35F2-406E-8C53-2031E1EC5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4BD8BCF-81E9-4BE4-9BB5-488E0F0376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0BA6D95-55DB-4535-83D8-230542D3FB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0441F4E-5F0F-4438-96A2-026E8818C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2AE4F-9BBA-4716-8D9B-92EFBBF0C3B0}" type="datetimeFigureOut">
              <a:rPr lang="fr-FR" smtClean="0"/>
              <a:t>20/11/2020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9888B24-73FA-4614-825B-62D6ADC4E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3AB87A8-BF1F-4A92-918B-DB9E06761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9063F-79A2-409B-B3DF-18CC1A8634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4986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CD2836EF-8D89-45C1-ABA7-8653BA0AD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F036CE8-C700-4DB0-8AD2-2C7AA6286C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7B85798-CFFB-430D-B999-A8ED7C1A9E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32AE4F-9BBA-4716-8D9B-92EFBBF0C3B0}" type="datetimeFigureOut">
              <a:rPr lang="fr-FR" smtClean="0"/>
              <a:t>20/11/2020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6440534-C700-4338-8AC0-6620C40ED8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13845F0-1770-491E-B4EB-558A34E702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29063F-79A2-409B-B3DF-18CC1A8634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8013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écran, moniteur, télévision, photo&#10;&#10;Description générée automatiquement">
            <a:extLst>
              <a:ext uri="{FF2B5EF4-FFF2-40B4-BE49-F238E27FC236}">
                <a16:creationId xmlns:a16="http://schemas.microsoft.com/office/drawing/2014/main" id="{EE6F76AB-5DCF-4D9A-8F2D-E90046D5E2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2504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moniteur, écran, télévision, équipement électronique&#10;&#10;Description générée automatiquement">
            <a:extLst>
              <a:ext uri="{FF2B5EF4-FFF2-40B4-BE49-F238E27FC236}">
                <a16:creationId xmlns:a16="http://schemas.microsoft.com/office/drawing/2014/main" id="{0412388F-68F5-4340-B6CC-3DB27DF988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6286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30417348-D796-4333-A435-6D6C5B311BF7}"/>
              </a:ext>
            </a:extLst>
          </p:cNvPr>
          <p:cNvSpPr txBox="1"/>
          <p:nvPr/>
        </p:nvSpPr>
        <p:spPr>
          <a:xfrm>
            <a:off x="767006" y="772043"/>
            <a:ext cx="8806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Le régime de prévoyance du TNS, que verse votre régime obligatoire ?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7B49A5BF-0E4D-4B75-9B67-BAB57BD2F6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9723" y="4952595"/>
            <a:ext cx="1088571" cy="1190463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73299EE0-3D00-4289-9EB7-9056A06CF8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006" y="1944645"/>
            <a:ext cx="6244529" cy="223158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530DAAD-D305-4A37-A533-060CF5685411}"/>
              </a:ext>
            </a:extLst>
          </p:cNvPr>
          <p:cNvSpPr/>
          <p:nvPr/>
        </p:nvSpPr>
        <p:spPr>
          <a:xfrm>
            <a:off x="7212962" y="2003831"/>
            <a:ext cx="3981457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Clr>
                <a:srgbClr val="F07D00"/>
              </a:buClr>
              <a:buSzPct val="110000"/>
              <a:buFont typeface="Calibri" panose="020F0502020204030204" pitchFamily="34" charset="0"/>
              <a:buChar char="&gt;"/>
            </a:pPr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fr-FR" sz="12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ème</a:t>
            </a:r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 jour en cas d’hospitalisation 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(délai de carence de 3 jours)</a:t>
            </a:r>
          </a:p>
          <a:p>
            <a:pPr marL="285750" indent="-285750">
              <a:spcBef>
                <a:spcPts val="600"/>
              </a:spcBef>
              <a:buClr>
                <a:srgbClr val="F07D00"/>
              </a:buClr>
              <a:buSzPct val="110000"/>
              <a:buFont typeface="Calibri" panose="020F0502020204030204" pitchFamily="34" charset="0"/>
              <a:buChar char="&gt;"/>
            </a:pPr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fr-FR" sz="12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ème</a:t>
            </a:r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 jour en cas de maladie ou d'accident nécessitant un arrêt supérieur à 7 jours 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(délai de carence de 3 jours)</a:t>
            </a:r>
          </a:p>
          <a:p>
            <a:pPr marL="285750" indent="-285750">
              <a:spcBef>
                <a:spcPts val="600"/>
              </a:spcBef>
              <a:buClr>
                <a:srgbClr val="F07D00"/>
              </a:buClr>
              <a:buSzPct val="110000"/>
              <a:buFont typeface="Calibri" panose="020F0502020204030204" pitchFamily="34" charset="0"/>
              <a:buChar char="&gt;"/>
            </a:pPr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fr-FR" sz="12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ème</a:t>
            </a:r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 jour en cas de maladie ou d'accident nécessitant un arrêt inférieur à 7 jours 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(délai de carence de 7 jours).</a:t>
            </a:r>
          </a:p>
          <a:p>
            <a:pPr marL="285750" indent="-285750">
              <a:spcBef>
                <a:spcPts val="600"/>
              </a:spcBef>
              <a:buClr>
                <a:srgbClr val="F07D00"/>
              </a:buClr>
              <a:buSzPct val="110000"/>
              <a:buFont typeface="Calibri" panose="020F0502020204030204" pitchFamily="34" charset="0"/>
              <a:buChar char="&gt;"/>
            </a:pP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Les arrêts de travail d'une durée </a:t>
            </a:r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inférieure ou égale à 7 jours ne sont donc pas indemnisés.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E861310-C0B4-4B9A-8ED0-9A1A942204A5}"/>
              </a:ext>
            </a:extLst>
          </p:cNvPr>
          <p:cNvSpPr/>
          <p:nvPr/>
        </p:nvSpPr>
        <p:spPr>
          <a:xfrm>
            <a:off x="997581" y="4055569"/>
            <a:ext cx="5544616" cy="7079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050" baseline="30000" dirty="0">
                <a:solidFill>
                  <a:srgbClr val="575656"/>
                </a:solidFill>
              </a:rPr>
              <a:t>(1) </a:t>
            </a:r>
            <a:r>
              <a:rPr lang="fr-FR" sz="1050" dirty="0">
                <a:solidFill>
                  <a:srgbClr val="575656"/>
                </a:solidFill>
              </a:rPr>
              <a:t>Le revenu annuel moyen est la moyenne des 10 meilleurs années de carrière ou de la totalité des années si l'assuré a cotisé moins de 10 ans.</a:t>
            </a:r>
          </a:p>
          <a:p>
            <a:r>
              <a:rPr lang="fr-FR" sz="1050" baseline="30000" dirty="0">
                <a:solidFill>
                  <a:srgbClr val="575656"/>
                </a:solidFill>
              </a:rPr>
              <a:t>(2) </a:t>
            </a:r>
            <a:r>
              <a:rPr lang="fr-FR" sz="1050" dirty="0">
                <a:solidFill>
                  <a:srgbClr val="575656"/>
                </a:solidFill>
              </a:rPr>
              <a:t>Plafond Annuel de la Sécurité sociale (41 136€ en 2020)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3FE8D92-98C4-4F1D-97ED-043D47B1C22A}"/>
              </a:ext>
            </a:extLst>
          </p:cNvPr>
          <p:cNvSpPr/>
          <p:nvPr/>
        </p:nvSpPr>
        <p:spPr>
          <a:xfrm>
            <a:off x="1578404" y="5129183"/>
            <a:ext cx="799495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En cas de décès d’un indépendant en activité ou bénéficiant d’une pension d’invalidité, le régime obligatoire verse aux proches un capital représentant 20 % du Plafond Annuel de la Sécurité sociale, soit 8 227,20 € en 2020.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C5F68B3-CB08-48A1-BC62-FA0FCB836727}"/>
              </a:ext>
            </a:extLst>
          </p:cNvPr>
          <p:cNvSpPr/>
          <p:nvPr/>
        </p:nvSpPr>
        <p:spPr>
          <a:xfrm>
            <a:off x="1578404" y="1341996"/>
            <a:ext cx="42819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&gt; Indemnisation en cas d’arrêt de travail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657F6EA-62BD-4473-8F72-BEF2A027E0FB}"/>
              </a:ext>
            </a:extLst>
          </p:cNvPr>
          <p:cNvSpPr/>
          <p:nvPr/>
        </p:nvSpPr>
        <p:spPr>
          <a:xfrm>
            <a:off x="1578404" y="4770829"/>
            <a:ext cx="35637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&gt; Indemnisation en cas de décès</a:t>
            </a:r>
          </a:p>
        </p:txBody>
      </p:sp>
    </p:spTree>
    <p:extLst>
      <p:ext uri="{BB962C8B-B14F-4D97-AF65-F5344CB8AC3E}">
        <p14:creationId xmlns:p14="http://schemas.microsoft.com/office/powerpoint/2010/main" val="14455959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moniteur, écran, télévision, équipement électronique&#10;&#10;Description générée automatiquement">
            <a:extLst>
              <a:ext uri="{FF2B5EF4-FFF2-40B4-BE49-F238E27FC236}">
                <a16:creationId xmlns:a16="http://schemas.microsoft.com/office/drawing/2014/main" id="{0412388F-68F5-4340-B6CC-3DB27DF988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6286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30417348-D796-4333-A435-6D6C5B311BF7}"/>
              </a:ext>
            </a:extLst>
          </p:cNvPr>
          <p:cNvSpPr txBox="1"/>
          <p:nvPr/>
        </p:nvSpPr>
        <p:spPr>
          <a:xfrm>
            <a:off x="783048" y="772043"/>
            <a:ext cx="91961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Indemnités journalières, avertissement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02E776C-4B89-49C9-B13C-17E6F8CC5C95}"/>
              </a:ext>
            </a:extLst>
          </p:cNvPr>
          <p:cNvSpPr/>
          <p:nvPr/>
        </p:nvSpPr>
        <p:spPr>
          <a:xfrm>
            <a:off x="9298744" y="3448740"/>
            <a:ext cx="2302705" cy="28187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 descr="Une image contenant texte&#10;&#10;Description générée automatiquement">
            <a:extLst>
              <a:ext uri="{FF2B5EF4-FFF2-40B4-BE49-F238E27FC236}">
                <a16:creationId xmlns:a16="http://schemas.microsoft.com/office/drawing/2014/main" id="{0AC68E45-B9BA-41EC-AE57-969E1BCC7B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66" y="1350084"/>
            <a:ext cx="10943268" cy="4157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6322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moniteur, écran, télévision, équipement électronique&#10;&#10;Description générée automatiquement">
            <a:extLst>
              <a:ext uri="{FF2B5EF4-FFF2-40B4-BE49-F238E27FC236}">
                <a16:creationId xmlns:a16="http://schemas.microsoft.com/office/drawing/2014/main" id="{0412388F-68F5-4340-B6CC-3DB27DF988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6286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30417348-D796-4333-A435-6D6C5B311BF7}"/>
              </a:ext>
            </a:extLst>
          </p:cNvPr>
          <p:cNvSpPr txBox="1"/>
          <p:nvPr/>
        </p:nvSpPr>
        <p:spPr>
          <a:xfrm>
            <a:off x="767007" y="772043"/>
            <a:ext cx="67787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Incidences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7B49A5BF-0E4D-4B75-9B67-BAB57BD2F6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9723" y="4952595"/>
            <a:ext cx="1088571" cy="1190463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65FE2E54-0934-4A20-BD8E-CA05F84155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730" y="1604382"/>
            <a:ext cx="9151993" cy="373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0607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moniteur, écran, télévision, équipement électronique&#10;&#10;Description générée automatiquement">
            <a:extLst>
              <a:ext uri="{FF2B5EF4-FFF2-40B4-BE49-F238E27FC236}">
                <a16:creationId xmlns:a16="http://schemas.microsoft.com/office/drawing/2014/main" id="{0412388F-68F5-4340-B6CC-3DB27DF988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6286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30417348-D796-4333-A435-6D6C5B311BF7}"/>
              </a:ext>
            </a:extLst>
          </p:cNvPr>
          <p:cNvSpPr txBox="1"/>
          <p:nvPr/>
        </p:nvSpPr>
        <p:spPr>
          <a:xfrm>
            <a:off x="767007" y="772043"/>
            <a:ext cx="67787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Solution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7B49A5BF-0E4D-4B75-9B67-BAB57BD2F6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9723" y="4952595"/>
            <a:ext cx="1088571" cy="1190463"/>
          </a:xfrm>
          <a:prstGeom prst="rect">
            <a:avLst/>
          </a:prstGeom>
        </p:spPr>
      </p:pic>
      <p:pic>
        <p:nvPicPr>
          <p:cNvPr id="6" name="Image 5" descr="Une image contenant alimentation&#10;&#10;Description générée automatiquement">
            <a:extLst>
              <a:ext uri="{FF2B5EF4-FFF2-40B4-BE49-F238E27FC236}">
                <a16:creationId xmlns:a16="http://schemas.microsoft.com/office/drawing/2014/main" id="{6F1FFFF5-9CEF-49D2-B180-CFF1CB212C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782" y="1807071"/>
            <a:ext cx="6096528" cy="1420491"/>
          </a:xfrm>
          <a:prstGeom prst="rect">
            <a:avLst/>
          </a:prstGeom>
        </p:spPr>
      </p:pic>
      <p:pic>
        <p:nvPicPr>
          <p:cNvPr id="9" name="Image 8" descr="Une image contenant alimentation, gens&#10;&#10;Description générée automatiquement">
            <a:extLst>
              <a:ext uri="{FF2B5EF4-FFF2-40B4-BE49-F238E27FC236}">
                <a16:creationId xmlns:a16="http://schemas.microsoft.com/office/drawing/2014/main" id="{9382C0C5-F131-422A-8E35-1559FC743B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589" y="2488331"/>
            <a:ext cx="5090601" cy="198137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6D85483-EC85-4E7F-BC94-AEFB28F05D7E}"/>
              </a:ext>
            </a:extLst>
          </p:cNvPr>
          <p:cNvSpPr/>
          <p:nvPr/>
        </p:nvSpPr>
        <p:spPr>
          <a:xfrm>
            <a:off x="6314480" y="2183676"/>
            <a:ext cx="5281120" cy="32970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Clr>
                <a:srgbClr val="0099CC"/>
              </a:buClr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Délai de franchise</a:t>
            </a:r>
          </a:p>
          <a:p>
            <a:pPr marL="285750" indent="-285750">
              <a:buClr>
                <a:srgbClr val="0099CC"/>
              </a:buClr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Montant des IJ (forfaitaire !)</a:t>
            </a:r>
          </a:p>
          <a:p>
            <a:pPr marL="285750" indent="-285750">
              <a:buClr>
                <a:srgbClr val="0099CC"/>
              </a:buClr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Durée de versement</a:t>
            </a:r>
          </a:p>
          <a:p>
            <a:pPr marL="285750" indent="-285750">
              <a:buClr>
                <a:srgbClr val="0099CC"/>
              </a:buClr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Être protégé pour SON activité</a:t>
            </a:r>
          </a:p>
          <a:p>
            <a:pPr marL="285750" indent="-285750">
              <a:buClr>
                <a:srgbClr val="0099CC"/>
              </a:buClr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Exclusions (dos, déprime, dépression, grossesse </a:t>
            </a:r>
            <a:r>
              <a:rPr lang="fr-FR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patho</a:t>
            </a:r>
            <a:r>
              <a:rPr 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…)</a:t>
            </a:r>
          </a:p>
          <a:p>
            <a:pPr algn="ctr"/>
            <a:endParaRPr lang="fr-FR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5196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moniteur, télévision, écran, intérieur&#10;&#10;Description générée automatiquement">
            <a:extLst>
              <a:ext uri="{FF2B5EF4-FFF2-40B4-BE49-F238E27FC236}">
                <a16:creationId xmlns:a16="http://schemas.microsoft.com/office/drawing/2014/main" id="{B4D75D91-754F-4972-B052-FE6E34E9AF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F9A44989-8A39-4A69-B5E4-FE185DFE6A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9723" y="4952595"/>
            <a:ext cx="1088571" cy="1190463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806598D4-1F30-4D9B-8841-6B9134E2D620}"/>
              </a:ext>
            </a:extLst>
          </p:cNvPr>
          <p:cNvSpPr txBox="1"/>
          <p:nvPr/>
        </p:nvSpPr>
        <p:spPr>
          <a:xfrm>
            <a:off x="4537148" y="2816014"/>
            <a:ext cx="67787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Et en cas d’invalidité ?</a:t>
            </a:r>
          </a:p>
          <a:p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Devenez prévoyant !</a:t>
            </a:r>
          </a:p>
        </p:txBody>
      </p:sp>
    </p:spTree>
    <p:extLst>
      <p:ext uri="{BB962C8B-B14F-4D97-AF65-F5344CB8AC3E}">
        <p14:creationId xmlns:p14="http://schemas.microsoft.com/office/powerpoint/2010/main" val="15120405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moniteur, écran, télévision, équipement électronique&#10;&#10;Description générée automatiquement">
            <a:extLst>
              <a:ext uri="{FF2B5EF4-FFF2-40B4-BE49-F238E27FC236}">
                <a16:creationId xmlns:a16="http://schemas.microsoft.com/office/drawing/2014/main" id="{0412388F-68F5-4340-B6CC-3DB27DF988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6286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30417348-D796-4333-A435-6D6C5B311BF7}"/>
              </a:ext>
            </a:extLst>
          </p:cNvPr>
          <p:cNvSpPr txBox="1"/>
          <p:nvPr/>
        </p:nvSpPr>
        <p:spPr>
          <a:xfrm>
            <a:off x="767007" y="772043"/>
            <a:ext cx="67787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Invalidité partielle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7B49A5BF-0E4D-4B75-9B67-BAB57BD2F6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9723" y="4952595"/>
            <a:ext cx="1088571" cy="1190463"/>
          </a:xfrm>
          <a:prstGeom prst="rect">
            <a:avLst/>
          </a:prstGeom>
        </p:spPr>
      </p:pic>
      <p:pic>
        <p:nvPicPr>
          <p:cNvPr id="6" name="Image 5" descr="Une image contenant pièce&#10;&#10;Description générée automatiquement">
            <a:extLst>
              <a:ext uri="{FF2B5EF4-FFF2-40B4-BE49-F238E27FC236}">
                <a16:creationId xmlns:a16="http://schemas.microsoft.com/office/drawing/2014/main" id="{43C40837-C0D6-4213-A91B-B38D1200CF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792" y="3578897"/>
            <a:ext cx="1750698" cy="175069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9E7E862-C6B3-454A-B5E9-03B983DF4F3C}"/>
              </a:ext>
            </a:extLst>
          </p:cNvPr>
          <p:cNvSpPr/>
          <p:nvPr/>
        </p:nvSpPr>
        <p:spPr>
          <a:xfrm>
            <a:off x="1048184" y="2599876"/>
            <a:ext cx="3916478" cy="155086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30% du revenu annuel moyen des 10 meilleures années retenu dans la limite du PASS.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51D4AD1-3961-481A-8F31-5CFA7B0BB4E1}"/>
              </a:ext>
            </a:extLst>
          </p:cNvPr>
          <p:cNvSpPr/>
          <p:nvPr/>
        </p:nvSpPr>
        <p:spPr>
          <a:xfrm>
            <a:off x="7227340" y="2599876"/>
            <a:ext cx="3916478" cy="155086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Jusqu’à l’âge légal de départ en retraite et pendant toute la durée d’invalidité.</a:t>
            </a:r>
            <a:endParaRPr lang="fr-FR" b="1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dirty="0">
                <a:solidFill>
                  <a:schemeClr val="bg1"/>
                </a:solidFill>
                <a:latin typeface="Calibri" panose="020F0502020204030204" pitchFamily="34" charset="0"/>
              </a:rPr>
              <a:t>.</a:t>
            </a:r>
          </a:p>
        </p:txBody>
      </p:sp>
      <p:pic>
        <p:nvPicPr>
          <p:cNvPr id="12" name="Image 11" descr="Une image contenant alimentation, chemise, lumière, dessin&#10;&#10;Description générée automatiquement">
            <a:extLst>
              <a:ext uri="{FF2B5EF4-FFF2-40B4-BE49-F238E27FC236}">
                <a16:creationId xmlns:a16="http://schemas.microsoft.com/office/drawing/2014/main" id="{6FF11F87-F967-4FE1-957E-7A0F2823B8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454" y="1734202"/>
            <a:ext cx="4310246" cy="1231499"/>
          </a:xfrm>
          <a:prstGeom prst="rect">
            <a:avLst/>
          </a:prstGeom>
        </p:spPr>
      </p:pic>
      <p:pic>
        <p:nvPicPr>
          <p:cNvPr id="13" name="Image 12" descr="Une image contenant alimentation, lumière, dessin, chemise&#10;&#10;Description générée automatiquement">
            <a:extLst>
              <a:ext uri="{FF2B5EF4-FFF2-40B4-BE49-F238E27FC236}">
                <a16:creationId xmlns:a16="http://schemas.microsoft.com/office/drawing/2014/main" id="{7D33451C-0335-4350-88CC-161461F7541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07" y="1734203"/>
            <a:ext cx="4310246" cy="1231499"/>
          </a:xfrm>
          <a:prstGeom prst="rect">
            <a:avLst/>
          </a:prstGeom>
        </p:spPr>
      </p:pic>
      <p:sp>
        <p:nvSpPr>
          <p:cNvPr id="14" name="Espace réservé du contenu 2">
            <a:extLst>
              <a:ext uri="{FF2B5EF4-FFF2-40B4-BE49-F238E27FC236}">
                <a16:creationId xmlns:a16="http://schemas.microsoft.com/office/drawing/2014/main" id="{DA7708E4-D7B3-4A4A-BC0B-6C465116288D}"/>
              </a:ext>
            </a:extLst>
          </p:cNvPr>
          <p:cNvSpPr txBox="1">
            <a:spLocks/>
          </p:cNvSpPr>
          <p:nvPr/>
        </p:nvSpPr>
        <p:spPr>
          <a:xfrm>
            <a:off x="4798848" y="2595207"/>
            <a:ext cx="2594305" cy="155086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Cette année,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la prestation annuelle max. est de </a:t>
            </a:r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12 340 €.</a:t>
            </a:r>
          </a:p>
        </p:txBody>
      </p:sp>
    </p:spTree>
    <p:extLst>
      <p:ext uri="{BB962C8B-B14F-4D97-AF65-F5344CB8AC3E}">
        <p14:creationId xmlns:p14="http://schemas.microsoft.com/office/powerpoint/2010/main" val="34781504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moniteur, écran, télévision, équipement électronique&#10;&#10;Description générée automatiquement">
            <a:extLst>
              <a:ext uri="{FF2B5EF4-FFF2-40B4-BE49-F238E27FC236}">
                <a16:creationId xmlns:a16="http://schemas.microsoft.com/office/drawing/2014/main" id="{0412388F-68F5-4340-B6CC-3DB27DF988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6286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30417348-D796-4333-A435-6D6C5B311BF7}"/>
              </a:ext>
            </a:extLst>
          </p:cNvPr>
          <p:cNvSpPr txBox="1"/>
          <p:nvPr/>
        </p:nvSpPr>
        <p:spPr>
          <a:xfrm>
            <a:off x="767007" y="772043"/>
            <a:ext cx="67787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Invalidité totale ou définitive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7B49A5BF-0E4D-4B75-9B67-BAB57BD2F6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9723" y="4952595"/>
            <a:ext cx="1088571" cy="1190463"/>
          </a:xfrm>
          <a:prstGeom prst="rect">
            <a:avLst/>
          </a:prstGeom>
        </p:spPr>
      </p:pic>
      <p:pic>
        <p:nvPicPr>
          <p:cNvPr id="6" name="Image 5" descr="Une image contenant pièce&#10;&#10;Description générée automatiquement">
            <a:extLst>
              <a:ext uri="{FF2B5EF4-FFF2-40B4-BE49-F238E27FC236}">
                <a16:creationId xmlns:a16="http://schemas.microsoft.com/office/drawing/2014/main" id="{43C40837-C0D6-4213-A91B-B38D1200CF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792" y="3578897"/>
            <a:ext cx="1750698" cy="175069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44CA495-01AA-4210-A03F-76724D63D38F}"/>
              </a:ext>
            </a:extLst>
          </p:cNvPr>
          <p:cNvSpPr/>
          <p:nvPr/>
        </p:nvSpPr>
        <p:spPr>
          <a:xfrm>
            <a:off x="971875" y="2613493"/>
            <a:ext cx="3916478" cy="155086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50% du revenu annuel moyen des 10 meilleures années retenu dans la limite du PASS</a:t>
            </a:r>
            <a:r>
              <a:rPr lang="fr-FR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1F64EDE-C703-4443-A514-B9115D1D8A05}"/>
              </a:ext>
            </a:extLst>
          </p:cNvPr>
          <p:cNvSpPr/>
          <p:nvPr/>
        </p:nvSpPr>
        <p:spPr>
          <a:xfrm>
            <a:off x="7354932" y="2611837"/>
            <a:ext cx="3916478" cy="155086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Jusqu’à l’âge légal de départ en retraite.</a:t>
            </a:r>
          </a:p>
        </p:txBody>
      </p:sp>
      <p:pic>
        <p:nvPicPr>
          <p:cNvPr id="18" name="Image 17" descr="Une image contenant alimentation, chemise, lumière, dessin&#10;&#10;Description générée automatiquement">
            <a:extLst>
              <a:ext uri="{FF2B5EF4-FFF2-40B4-BE49-F238E27FC236}">
                <a16:creationId xmlns:a16="http://schemas.microsoft.com/office/drawing/2014/main" id="{FEA8E196-AF72-4DB7-9B4F-C8B98D0A82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8048" y="1731804"/>
            <a:ext cx="4310246" cy="1231499"/>
          </a:xfrm>
          <a:prstGeom prst="rect">
            <a:avLst/>
          </a:prstGeom>
        </p:spPr>
      </p:pic>
      <p:pic>
        <p:nvPicPr>
          <p:cNvPr id="19" name="Image 18" descr="Une image contenant alimentation, lumière, dessin, chemise&#10;&#10;Description générée automatiquement">
            <a:extLst>
              <a:ext uri="{FF2B5EF4-FFF2-40B4-BE49-F238E27FC236}">
                <a16:creationId xmlns:a16="http://schemas.microsoft.com/office/drawing/2014/main" id="{969C29FA-92F0-47BB-8D8B-87DF7D16A1A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53" y="1731804"/>
            <a:ext cx="4310246" cy="1231499"/>
          </a:xfrm>
          <a:prstGeom prst="rect">
            <a:avLst/>
          </a:prstGeom>
        </p:spPr>
      </p:pic>
      <p:sp>
        <p:nvSpPr>
          <p:cNvPr id="22" name="Espace réservé du contenu 2">
            <a:extLst>
              <a:ext uri="{FF2B5EF4-FFF2-40B4-BE49-F238E27FC236}">
                <a16:creationId xmlns:a16="http://schemas.microsoft.com/office/drawing/2014/main" id="{586B3A64-9C43-471E-B076-04CB3631A573}"/>
              </a:ext>
            </a:extLst>
          </p:cNvPr>
          <p:cNvSpPr txBox="1">
            <a:spLocks/>
          </p:cNvSpPr>
          <p:nvPr/>
        </p:nvSpPr>
        <p:spPr>
          <a:xfrm>
            <a:off x="4798848" y="2595207"/>
            <a:ext cx="2594305" cy="155086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Cette année,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la prestation annuelle max. est de </a:t>
            </a:r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20 568€.</a:t>
            </a:r>
          </a:p>
        </p:txBody>
      </p:sp>
    </p:spTree>
    <p:extLst>
      <p:ext uri="{BB962C8B-B14F-4D97-AF65-F5344CB8AC3E}">
        <p14:creationId xmlns:p14="http://schemas.microsoft.com/office/powerpoint/2010/main" val="23517741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moniteur, écran, télévision, équipement électronique&#10;&#10;Description générée automatiquement">
            <a:extLst>
              <a:ext uri="{FF2B5EF4-FFF2-40B4-BE49-F238E27FC236}">
                <a16:creationId xmlns:a16="http://schemas.microsoft.com/office/drawing/2014/main" id="{0412388F-68F5-4340-B6CC-3DB27DF988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6286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30417348-D796-4333-A435-6D6C5B311BF7}"/>
              </a:ext>
            </a:extLst>
          </p:cNvPr>
          <p:cNvSpPr txBox="1"/>
          <p:nvPr/>
        </p:nvSpPr>
        <p:spPr>
          <a:xfrm>
            <a:off x="767007" y="772043"/>
            <a:ext cx="67787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Invalidité, avertissement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7B49A5BF-0E4D-4B75-9B67-BAB57BD2F6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9723" y="4952595"/>
            <a:ext cx="1088571" cy="119046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3E72817-0E70-4274-A32D-4C0E4B1F5102}"/>
              </a:ext>
            </a:extLst>
          </p:cNvPr>
          <p:cNvSpPr/>
          <p:nvPr/>
        </p:nvSpPr>
        <p:spPr>
          <a:xfrm>
            <a:off x="1138988" y="1943339"/>
            <a:ext cx="8630654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Le décrochage du pouvoir d’achat en situation d’invalidité est d’autant plus important que les revenus professionnels étaient forts.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La rente d’invalidité peut être révisée à tout moment par un ou plusieurs examens médicaux.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altLang="fr-FR" sz="1600" dirty="0">
                <a:latin typeface="Arial" panose="020B0604020202020204" pitchFamily="34" charset="0"/>
                <a:cs typeface="Arial" panose="020B0604020202020204" pitchFamily="34" charset="0"/>
              </a:rPr>
              <a:t>La pension est calculée sur la moyenne des 10 meilleures années tous régimes confondus … Les mauvaises années, même revalorisées, peuvent faire sensiblement baisser le montant de la prestation</a:t>
            </a:r>
            <a:r>
              <a:rPr lang="fr-FR" altLang="fr-FR" sz="2500" dirty="0"/>
              <a:t>.</a:t>
            </a:r>
            <a:endParaRPr lang="fr-FR" sz="2500" dirty="0"/>
          </a:p>
        </p:txBody>
      </p:sp>
    </p:spTree>
    <p:extLst>
      <p:ext uri="{BB962C8B-B14F-4D97-AF65-F5344CB8AC3E}">
        <p14:creationId xmlns:p14="http://schemas.microsoft.com/office/powerpoint/2010/main" val="1152688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moniteur, écran, télévision, équipement électronique&#10;&#10;Description générée automatiquement">
            <a:extLst>
              <a:ext uri="{FF2B5EF4-FFF2-40B4-BE49-F238E27FC236}">
                <a16:creationId xmlns:a16="http://schemas.microsoft.com/office/drawing/2014/main" id="{0412388F-68F5-4340-B6CC-3DB27DF988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6286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30417348-D796-4333-A435-6D6C5B311BF7}"/>
              </a:ext>
            </a:extLst>
          </p:cNvPr>
          <p:cNvSpPr txBox="1"/>
          <p:nvPr/>
        </p:nvSpPr>
        <p:spPr>
          <a:xfrm>
            <a:off x="767007" y="772043"/>
            <a:ext cx="67787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Incidence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7B49A5BF-0E4D-4B75-9B67-BAB57BD2F6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9723" y="4952595"/>
            <a:ext cx="1088571" cy="1190463"/>
          </a:xfrm>
          <a:prstGeom prst="rect">
            <a:avLst/>
          </a:prstGeom>
        </p:spPr>
      </p:pic>
      <p:pic>
        <p:nvPicPr>
          <p:cNvPr id="6" name="Espace réservé du contenu 11">
            <a:extLst>
              <a:ext uri="{FF2B5EF4-FFF2-40B4-BE49-F238E27FC236}">
                <a16:creationId xmlns:a16="http://schemas.microsoft.com/office/drawing/2014/main" id="{E7DAC6BF-223A-48B1-B96C-74FB448DC4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688" y="2116156"/>
            <a:ext cx="9599612" cy="2922630"/>
          </a:xfrm>
        </p:spPr>
      </p:pic>
    </p:spTree>
    <p:extLst>
      <p:ext uri="{BB962C8B-B14F-4D97-AF65-F5344CB8AC3E}">
        <p14:creationId xmlns:p14="http://schemas.microsoft.com/office/powerpoint/2010/main" val="41233261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moniteur, écran, télévision, équipement électronique&#10;&#10;Description générée automatiquement">
            <a:extLst>
              <a:ext uri="{FF2B5EF4-FFF2-40B4-BE49-F238E27FC236}">
                <a16:creationId xmlns:a16="http://schemas.microsoft.com/office/drawing/2014/main" id="{0412388F-68F5-4340-B6CC-3DB27DF988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6286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30417348-D796-4333-A435-6D6C5B311BF7}"/>
              </a:ext>
            </a:extLst>
          </p:cNvPr>
          <p:cNvSpPr txBox="1"/>
          <p:nvPr/>
        </p:nvSpPr>
        <p:spPr>
          <a:xfrm>
            <a:off x="767007" y="772043"/>
            <a:ext cx="67787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Solutions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7B49A5BF-0E4D-4B75-9B67-BAB57BD2F6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9723" y="4952595"/>
            <a:ext cx="1088571" cy="1190463"/>
          </a:xfrm>
          <a:prstGeom prst="rect">
            <a:avLst/>
          </a:prstGeom>
        </p:spPr>
      </p:pic>
      <p:pic>
        <p:nvPicPr>
          <p:cNvPr id="6" name="Image 5" descr="Une image contenant alimentation&#10;&#10;Description générée automatiquement">
            <a:extLst>
              <a:ext uri="{FF2B5EF4-FFF2-40B4-BE49-F238E27FC236}">
                <a16:creationId xmlns:a16="http://schemas.microsoft.com/office/drawing/2014/main" id="{6F1FFFF5-9CEF-49D2-B180-CFF1CB212C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283" y="2232679"/>
            <a:ext cx="6096528" cy="1420491"/>
          </a:xfrm>
          <a:prstGeom prst="rect">
            <a:avLst/>
          </a:prstGeom>
        </p:spPr>
      </p:pic>
      <p:pic>
        <p:nvPicPr>
          <p:cNvPr id="9" name="Image 8" descr="Une image contenant alimentation, gens&#10;&#10;Description générée automatiquement">
            <a:extLst>
              <a:ext uri="{FF2B5EF4-FFF2-40B4-BE49-F238E27FC236}">
                <a16:creationId xmlns:a16="http://schemas.microsoft.com/office/drawing/2014/main" id="{9382C0C5-F131-422A-8E35-1559FC743B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589" y="2488331"/>
            <a:ext cx="5090601" cy="198137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6D85483-EC85-4E7F-BC94-AEFB28F05D7E}"/>
              </a:ext>
            </a:extLst>
          </p:cNvPr>
          <p:cNvSpPr/>
          <p:nvPr/>
        </p:nvSpPr>
        <p:spPr>
          <a:xfrm>
            <a:off x="6122812" y="3425817"/>
            <a:ext cx="5281120" cy="1043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Clr>
                <a:srgbClr val="0099CC"/>
              </a:buClr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Garantie invalidité partielle</a:t>
            </a:r>
          </a:p>
          <a:p>
            <a:pPr marL="342900" indent="-342900">
              <a:buClr>
                <a:srgbClr val="0099CC"/>
              </a:buClr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Reconnaissance de l’invalidité professionnelle</a:t>
            </a:r>
          </a:p>
          <a:p>
            <a:pPr algn="ctr"/>
            <a:endParaRPr lang="fr-FR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620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intérieur, télévision, écran, moniteur&#10;&#10;Description générée automatiquement">
            <a:extLst>
              <a:ext uri="{FF2B5EF4-FFF2-40B4-BE49-F238E27FC236}">
                <a16:creationId xmlns:a16="http://schemas.microsoft.com/office/drawing/2014/main" id="{1B0F89F4-1B1A-4831-9169-6AEC3A114C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" y="0"/>
            <a:ext cx="12186584" cy="685800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650AE54D-CD81-41AF-AD59-0D0378260E1D}"/>
              </a:ext>
            </a:extLst>
          </p:cNvPr>
          <p:cNvSpPr txBox="1"/>
          <p:nvPr/>
        </p:nvSpPr>
        <p:spPr>
          <a:xfrm>
            <a:off x="0" y="2418853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prémunir en cas d’aléas de santé </a:t>
            </a:r>
          </a:p>
          <a:p>
            <a:pPr algn="ctr"/>
            <a:r>
              <a:rPr lang="fr-FR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 comment bien se protéger ? 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11034DB-5B43-4253-9002-1FFD5EDD45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828" y="4671241"/>
            <a:ext cx="1088571" cy="1190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361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moniteur, écran, télévision, photo&#10;&#10;Description générée automatiquement">
            <a:extLst>
              <a:ext uri="{FF2B5EF4-FFF2-40B4-BE49-F238E27FC236}">
                <a16:creationId xmlns:a16="http://schemas.microsoft.com/office/drawing/2014/main" id="{058A4C97-3F79-4059-9682-56E4FA5F33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" y="0"/>
            <a:ext cx="12186584" cy="685800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5CEB37F6-8DC4-473F-8530-32929D346B9D}"/>
              </a:ext>
            </a:extLst>
          </p:cNvPr>
          <p:cNvSpPr txBox="1"/>
          <p:nvPr/>
        </p:nvSpPr>
        <p:spPr>
          <a:xfrm>
            <a:off x="4537148" y="929670"/>
            <a:ext cx="69971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MERCI</a:t>
            </a:r>
          </a:p>
          <a:p>
            <a:endParaRPr lang="fr-F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Rendez-vous dans la room d’échange </a:t>
            </a:r>
          </a:p>
          <a:p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pour poser vos questions !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0492B47-EA5A-46A5-AE1F-102CB092B459}"/>
              </a:ext>
            </a:extLst>
          </p:cNvPr>
          <p:cNvSpPr txBox="1"/>
          <p:nvPr/>
        </p:nvSpPr>
        <p:spPr>
          <a:xfrm>
            <a:off x="4537148" y="4358671"/>
            <a:ext cx="48635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600" b="1" dirty="0">
              <a:latin typeface="Arial" panose="020B0604020202020204" pitchFamily="34" charset="0"/>
              <a:ea typeface="Segoe UI" panose="020B0502040204020203" pitchFamily="34" charset="0"/>
              <a:cs typeface="Arial" panose="020B0604020202020204" pitchFamily="34" charset="0"/>
            </a:endParaRPr>
          </a:p>
          <a:p>
            <a:r>
              <a:rPr lang="fr-FR" sz="1600" b="1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Un conseil, une information sur votre protection sociale ?</a:t>
            </a:r>
          </a:p>
          <a:p>
            <a:endParaRPr lang="fr-FR" sz="1600" b="1" dirty="0">
              <a:latin typeface="Arial" panose="020B0604020202020204" pitchFamily="34" charset="0"/>
              <a:ea typeface="Segoe UI" panose="020B0502040204020203" pitchFamily="34" charset="0"/>
              <a:cs typeface="Arial" panose="020B0604020202020204" pitchFamily="34" charset="0"/>
            </a:endParaRPr>
          </a:p>
          <a:p>
            <a:r>
              <a:rPr lang="fr-FR" sz="1600" b="1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0 805 500 019</a:t>
            </a:r>
          </a:p>
          <a:p>
            <a:r>
              <a:rPr lang="fr-FR" sz="1600" b="1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marcheprotpe.atlantique@harmonie-mutuelle.fr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7B1611F-7FA3-4534-9459-092BC2F33F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7083" y="3429000"/>
            <a:ext cx="2624560" cy="2870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9403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écran, moniteur, télévision, photo&#10;&#10;Description générée automatiquement">
            <a:extLst>
              <a:ext uri="{FF2B5EF4-FFF2-40B4-BE49-F238E27FC236}">
                <a16:creationId xmlns:a16="http://schemas.microsoft.com/office/drawing/2014/main" id="{EE6F76AB-5DCF-4D9A-8F2D-E90046D5E2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423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moniteur, écran, télévision, équipement électronique&#10;&#10;Description générée automatiquement">
            <a:extLst>
              <a:ext uri="{FF2B5EF4-FFF2-40B4-BE49-F238E27FC236}">
                <a16:creationId xmlns:a16="http://schemas.microsoft.com/office/drawing/2014/main" id="{74433C6E-3082-4DE4-B181-A016DC84FD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1091A852-7BCE-4049-BD7A-92FDB163B429}"/>
              </a:ext>
            </a:extLst>
          </p:cNvPr>
          <p:cNvSpPr txBox="1"/>
          <p:nvPr/>
        </p:nvSpPr>
        <p:spPr>
          <a:xfrm>
            <a:off x="4542741" y="1530880"/>
            <a:ext cx="63443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Se prémunir en cas d’aléas de santé </a:t>
            </a:r>
          </a:p>
          <a:p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ou comment bien se protéger ?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C6A7D13-3C33-4D1B-A550-72A77AB773D2}"/>
              </a:ext>
            </a:extLst>
          </p:cNvPr>
          <p:cNvSpPr txBox="1"/>
          <p:nvPr/>
        </p:nvSpPr>
        <p:spPr>
          <a:xfrm>
            <a:off x="4528759" y="2483405"/>
            <a:ext cx="690124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En tant qu’entrepreneur, être attentif à soi-même et à son environnement est indispensable pour garantir la performance de son entreprise. Dans le contexte économique et sanitaire actuel, être prévoyant devient une nécessité. Et si demain, un aléa survenait ? Seriez-vous suffisamment couvert ? Décryptons ensemble votre protection et obtenez les clés pour sécuriser efficacement votre entreprise et vous-même.</a:t>
            </a:r>
          </a:p>
          <a:p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DF247038-F2EF-4158-B825-0DC824C811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8197" y="4891079"/>
            <a:ext cx="1088571" cy="1190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601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moniteur, écran, télévision, photo&#10;&#10;Description générée automatiquement">
            <a:extLst>
              <a:ext uri="{FF2B5EF4-FFF2-40B4-BE49-F238E27FC236}">
                <a16:creationId xmlns:a16="http://schemas.microsoft.com/office/drawing/2014/main" id="{058A4C97-3F79-4059-9682-56E4FA5F33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" y="0"/>
            <a:ext cx="12186584" cy="685800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5CEB37F6-8DC4-473F-8530-32929D346B9D}"/>
              </a:ext>
            </a:extLst>
          </p:cNvPr>
          <p:cNvSpPr txBox="1"/>
          <p:nvPr/>
        </p:nvSpPr>
        <p:spPr>
          <a:xfrm>
            <a:off x="4537148" y="852333"/>
            <a:ext cx="4702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AVEC LA PARTICIPATION DE</a:t>
            </a:r>
            <a:endParaRPr lang="fr-F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0492B47-EA5A-46A5-AE1F-102CB092B459}"/>
              </a:ext>
            </a:extLst>
          </p:cNvPr>
          <p:cNvSpPr txBox="1"/>
          <p:nvPr/>
        </p:nvSpPr>
        <p:spPr>
          <a:xfrm>
            <a:off x="4537148" y="2316586"/>
            <a:ext cx="71403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Stéphane FOUCHER</a:t>
            </a:r>
          </a:p>
          <a:p>
            <a:r>
              <a:rPr lang="fr-FR" sz="1600" b="1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Responsable d’animation commerciale</a:t>
            </a:r>
          </a:p>
          <a:p>
            <a:r>
              <a:rPr lang="fr-FR" sz="1600" b="1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Harmonie Mutuelle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7B1611F-7FA3-4534-9459-092BC2F33F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915" y="3429000"/>
            <a:ext cx="2624560" cy="2870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7465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moniteur, télévision, écran, intérieur&#10;&#10;Description générée automatiquement">
            <a:extLst>
              <a:ext uri="{FF2B5EF4-FFF2-40B4-BE49-F238E27FC236}">
                <a16:creationId xmlns:a16="http://schemas.microsoft.com/office/drawing/2014/main" id="{B4D75D91-754F-4972-B052-FE6E34E9AF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965B272-93FB-458B-BB26-77DC9B847F2E}"/>
              </a:ext>
            </a:extLst>
          </p:cNvPr>
          <p:cNvSpPr/>
          <p:nvPr/>
        </p:nvSpPr>
        <p:spPr>
          <a:xfrm>
            <a:off x="4329113" y="628650"/>
            <a:ext cx="7158037" cy="56149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 descr="Une image contenant garé, double, nombreux, cité&#10;&#10;Description générée automatiquement">
            <a:extLst>
              <a:ext uri="{FF2B5EF4-FFF2-40B4-BE49-F238E27FC236}">
                <a16:creationId xmlns:a16="http://schemas.microsoft.com/office/drawing/2014/main" id="{91A3A7EA-45DE-49A1-AD7D-4B22B8DFE9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113" y="1767615"/>
            <a:ext cx="7107943" cy="332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380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moniteur, télévision, écran, intérieur&#10;&#10;Description générée automatiquement">
            <a:extLst>
              <a:ext uri="{FF2B5EF4-FFF2-40B4-BE49-F238E27FC236}">
                <a16:creationId xmlns:a16="http://schemas.microsoft.com/office/drawing/2014/main" id="{B4D75D91-754F-4972-B052-FE6E34E9AF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F9A44989-8A39-4A69-B5E4-FE185DFE6A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9723" y="4952595"/>
            <a:ext cx="1088571" cy="1190463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806598D4-1F30-4D9B-8841-6B9134E2D620}"/>
              </a:ext>
            </a:extLst>
          </p:cNvPr>
          <p:cNvSpPr txBox="1"/>
          <p:nvPr/>
        </p:nvSpPr>
        <p:spPr>
          <a:xfrm>
            <a:off x="4537148" y="2816014"/>
            <a:ext cx="67787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Santé &amp; performance</a:t>
            </a:r>
          </a:p>
          <a:p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La performance de votre entreprise dépend de votre santé</a:t>
            </a:r>
          </a:p>
        </p:txBody>
      </p:sp>
    </p:spTree>
    <p:extLst>
      <p:ext uri="{BB962C8B-B14F-4D97-AF65-F5344CB8AC3E}">
        <p14:creationId xmlns:p14="http://schemas.microsoft.com/office/powerpoint/2010/main" val="19573082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moniteur, écran, télévision, équipement électronique&#10;&#10;Description générée automatiquement">
            <a:extLst>
              <a:ext uri="{FF2B5EF4-FFF2-40B4-BE49-F238E27FC236}">
                <a16:creationId xmlns:a16="http://schemas.microsoft.com/office/drawing/2014/main" id="{0412388F-68F5-4340-B6CC-3DB27DF988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6286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A756944D-D9B7-4B8A-BD6A-012EC5A3A72F}"/>
              </a:ext>
            </a:extLst>
          </p:cNvPr>
          <p:cNvSpPr txBox="1"/>
          <p:nvPr/>
        </p:nvSpPr>
        <p:spPr>
          <a:xfrm>
            <a:off x="767007" y="772043"/>
            <a:ext cx="67787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Comment conciliez-vous votre équilibre 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3350362-5EA6-4689-A1EB-7E94EC9E4EF3}"/>
              </a:ext>
            </a:extLst>
          </p:cNvPr>
          <p:cNvSpPr/>
          <p:nvPr/>
        </p:nvSpPr>
        <p:spPr>
          <a:xfrm>
            <a:off x="767007" y="1240464"/>
            <a:ext cx="5134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Quand vous rencontrez un problème de santé …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4C46DA28-B58A-4C55-A910-01AD02E383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9723" y="4952595"/>
            <a:ext cx="1088571" cy="1190463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478B0981-ED98-481F-BE7D-4AEAEB0ACE3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5590"/>
          <a:stretch/>
        </p:blipFill>
        <p:spPr>
          <a:xfrm>
            <a:off x="2479759" y="1634248"/>
            <a:ext cx="6960097" cy="4663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6961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moniteur, télévision, écran, intérieur&#10;&#10;Description générée automatiquement">
            <a:extLst>
              <a:ext uri="{FF2B5EF4-FFF2-40B4-BE49-F238E27FC236}">
                <a16:creationId xmlns:a16="http://schemas.microsoft.com/office/drawing/2014/main" id="{B4D75D91-754F-4972-B052-FE6E34E9AF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F9A44989-8A39-4A69-B5E4-FE185DFE6A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9723" y="4952595"/>
            <a:ext cx="1088571" cy="1190463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806598D4-1F30-4D9B-8841-6B9134E2D620}"/>
              </a:ext>
            </a:extLst>
          </p:cNvPr>
          <p:cNvSpPr txBox="1"/>
          <p:nvPr/>
        </p:nvSpPr>
        <p:spPr>
          <a:xfrm>
            <a:off x="4537148" y="2816014"/>
            <a:ext cx="67787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Et si un aléas survenait ?</a:t>
            </a:r>
          </a:p>
          <a:p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Devenez prévoyant !</a:t>
            </a:r>
          </a:p>
        </p:txBody>
      </p:sp>
    </p:spTree>
    <p:extLst>
      <p:ext uri="{BB962C8B-B14F-4D97-AF65-F5344CB8AC3E}">
        <p14:creationId xmlns:p14="http://schemas.microsoft.com/office/powerpoint/2010/main" val="5477926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moniteur, écran, télévision, équipement électronique&#10;&#10;Description générée automatiquement">
            <a:extLst>
              <a:ext uri="{FF2B5EF4-FFF2-40B4-BE49-F238E27FC236}">
                <a16:creationId xmlns:a16="http://schemas.microsoft.com/office/drawing/2014/main" id="{0412388F-68F5-4340-B6CC-3DB27DF988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6286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30417348-D796-4333-A435-6D6C5B311BF7}"/>
              </a:ext>
            </a:extLst>
          </p:cNvPr>
          <p:cNvSpPr txBox="1"/>
          <p:nvPr/>
        </p:nvSpPr>
        <p:spPr>
          <a:xfrm>
            <a:off x="767007" y="772043"/>
            <a:ext cx="67787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La prévoyance regroupe 4 risques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7B49A5BF-0E4D-4B75-9B67-BAB57BD2F6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9723" y="4952595"/>
            <a:ext cx="1088571" cy="1190463"/>
          </a:xfrm>
          <a:prstGeom prst="rect">
            <a:avLst/>
          </a:prstGeom>
        </p:spPr>
      </p:pic>
      <p:pic>
        <p:nvPicPr>
          <p:cNvPr id="10" name="Image 9" descr="Une image contenant dessin&#10;&#10;Description générée automatiquement">
            <a:extLst>
              <a:ext uri="{FF2B5EF4-FFF2-40B4-BE49-F238E27FC236}">
                <a16:creationId xmlns:a16="http://schemas.microsoft.com/office/drawing/2014/main" id="{FC34BCA5-ED92-4497-A01D-7355E58131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02" y="1943339"/>
            <a:ext cx="9815411" cy="3133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91098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58A6F843C313D468AA25C04940CFA56" ma:contentTypeVersion="12" ma:contentTypeDescription="Crée un document." ma:contentTypeScope="" ma:versionID="55564d8f4b26c5a64d2ce955ae4d0742">
  <xsd:schema xmlns:xsd="http://www.w3.org/2001/XMLSchema" xmlns:xs="http://www.w3.org/2001/XMLSchema" xmlns:p="http://schemas.microsoft.com/office/2006/metadata/properties" xmlns:ns2="67efafeb-92d0-4f39-bc4a-ff6459eb8901" xmlns:ns3="f67bfb62-0ec0-416a-ae42-18b1425269ba" targetNamespace="http://schemas.microsoft.com/office/2006/metadata/properties" ma:root="true" ma:fieldsID="65dd8cd15e6ccf87e34f176e265f1a20" ns2:_="" ns3:_="">
    <xsd:import namespace="67efafeb-92d0-4f39-bc4a-ff6459eb8901"/>
    <xsd:import namespace="f67bfb62-0ec0-416a-ae42-18b1425269b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efafeb-92d0-4f39-bc4a-ff6459eb890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7bfb62-0ec0-416a-ae42-18b1425269ba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E59B499-CFB4-4C93-B552-CCCD5D4A881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B97523B-3904-43B5-A3A4-8AD89D8BBF0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7efafeb-92d0-4f39-bc4a-ff6459eb8901"/>
    <ds:schemaRef ds:uri="f67bfb62-0ec0-416a-ae42-18b1425269b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512AD7A-B593-4C6A-8116-4BF3D3208B20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574</Words>
  <Application>Microsoft Office PowerPoint</Application>
  <PresentationFormat>Grand écran</PresentationFormat>
  <Paragraphs>67</Paragraphs>
  <Slides>21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Mathilde TRANCHARD</dc:creator>
  <cp:lastModifiedBy>POULAIN Agathe</cp:lastModifiedBy>
  <cp:revision>17</cp:revision>
  <dcterms:created xsi:type="dcterms:W3CDTF">2020-03-02T14:58:42Z</dcterms:created>
  <dcterms:modified xsi:type="dcterms:W3CDTF">2020-11-20T13:25:00Z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107e33d-089b-403b-8691-2a91b682d8c7_Enabled">
    <vt:lpwstr>True</vt:lpwstr>
  </property>
  <property fmtid="{D5CDD505-2E9C-101B-9397-08002B2CF9AE}" pid="3" name="MSIP_Label_f107e33d-089b-403b-8691-2a91b682d8c7_SiteId">
    <vt:lpwstr>72cbb54e-b993-42c4-a579-7e0142a770c4</vt:lpwstr>
  </property>
  <property fmtid="{D5CDD505-2E9C-101B-9397-08002B2CF9AE}" pid="4" name="MSIP_Label_f107e33d-089b-403b-8691-2a91b682d8c7_Owner">
    <vt:lpwstr>agathe.poulain@harmonie-mutuelle.fr</vt:lpwstr>
  </property>
  <property fmtid="{D5CDD505-2E9C-101B-9397-08002B2CF9AE}" pid="5" name="MSIP_Label_f107e33d-089b-403b-8691-2a91b682d8c7_SetDate">
    <vt:lpwstr>2020-11-18T08:31:04.5131472Z</vt:lpwstr>
  </property>
  <property fmtid="{D5CDD505-2E9C-101B-9397-08002B2CF9AE}" pid="6" name="MSIP_Label_f107e33d-089b-403b-8691-2a91b682d8c7_Name">
    <vt:lpwstr>Interne</vt:lpwstr>
  </property>
  <property fmtid="{D5CDD505-2E9C-101B-9397-08002B2CF9AE}" pid="7" name="MSIP_Label_f107e33d-089b-403b-8691-2a91b682d8c7_Application">
    <vt:lpwstr>Microsoft Azure Information Protection</vt:lpwstr>
  </property>
  <property fmtid="{D5CDD505-2E9C-101B-9397-08002B2CF9AE}" pid="8" name="MSIP_Label_f107e33d-089b-403b-8691-2a91b682d8c7_ActionId">
    <vt:lpwstr>743bdb1a-3428-4a0e-9578-5f5c66018a36</vt:lpwstr>
  </property>
  <property fmtid="{D5CDD505-2E9C-101B-9397-08002B2CF9AE}" pid="9" name="MSIP_Label_f107e33d-089b-403b-8691-2a91b682d8c7_Extended_MSFT_Method">
    <vt:lpwstr>Automatic</vt:lpwstr>
  </property>
  <property fmtid="{D5CDD505-2E9C-101B-9397-08002B2CF9AE}" pid="10" name="Sensitivity">
    <vt:lpwstr>Interne</vt:lpwstr>
  </property>
  <property fmtid="{D5CDD505-2E9C-101B-9397-08002B2CF9AE}" pid="11" name="ContentTypeId">
    <vt:lpwstr>0x010100458A6F843C313D468AA25C04940CFA56</vt:lpwstr>
  </property>
</Properties>
</file>