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72" r:id="rId4"/>
    <p:sldId id="273" r:id="rId5"/>
    <p:sldId id="277" r:id="rId6"/>
    <p:sldId id="275" r:id="rId7"/>
    <p:sldId id="278" r:id="rId8"/>
    <p:sldId id="279" r:id="rId9"/>
    <p:sldId id="27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719BE-DC2C-4D8B-BC17-8A7FD1CF8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807E8D-2854-4E77-843E-65A56F63C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5D4B83-BBF9-479A-8DA5-0B85078A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C0635-E6AE-4952-971F-BBFD444C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4D4081-E708-4DAE-94BE-81E521BD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51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2D153-32B7-4C6D-8396-7FD5F021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ED1FAA-26BB-4990-976E-7C9E51520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40DF86-149F-4091-9286-8F5EFB2F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22A94D-FD3E-4AC3-B718-4183DA74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F14A9C-2BA1-4A7D-AAD7-7398D9FA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20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800462-D1C3-4118-9E69-91528EEDE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20173D-61C6-44CF-99C3-40629D3BC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2756B4-DFE0-4AA2-B3F7-07263381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E574D4-6A0D-4E8D-A293-13FB5BF8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C4D0D1-FA73-4D0C-B02C-C0869D74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36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877D6-2260-4D9C-B868-4BF29D69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DAD35C-CEC3-4CCE-B17A-37C23AFE7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1827A5-9DA5-4F11-AE2E-7494C93A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FAFECB-B396-46F8-824D-0931FE1C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4880C2-74F0-4C64-AFD1-5F50AA66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96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4AF20-AF8A-44A2-9E4E-EE0E8548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2F7912-27E3-48DC-B785-66A054BB9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2ABF23-BF53-4FC6-97A8-3D31B159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5EA083-9273-477A-A79E-BCAB8355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65EF74-E7DE-497B-9F21-0E8902D1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8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843EC-A102-4BE9-84FC-AD0CEB66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FFCC0A-FE58-46C3-A3BD-D7AEFF5D9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30CEC9-4F29-4591-9A1E-716371BF1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BF6288-FF8F-4A62-A628-612C4FA1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168184-472C-4DDC-AEB0-5F305CBB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5F04F1-5630-4E29-BCAD-7566FDE2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90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2CE25-7543-4ADB-BD38-FE020243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0632E2-5024-4F46-BF2F-C92B9A36E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F26413-6126-4A61-A7E7-3BF66B621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D2C05C-221A-4AC7-B466-31471DBEE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0E10B76-D3D3-4287-B9B6-D8B5C08CA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D3D723-6AA3-4806-9197-C78EC1E8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9F2944-C2B5-4726-9D74-9E0300FD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F1FF2F-68C3-44EA-B35A-F86C2BA5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54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E5BD22-C4C8-49B8-9BC2-E9C1B989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E4E910-8931-4C36-B394-9998E75A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480F28-5A18-4664-A8A9-F28DC2B8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7F28F7-7F19-4BE8-B600-DE9C62C2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95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1C60E3-1456-41FA-804C-BEC6D833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FBE25C-623B-4A23-9186-DD907C1A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0EF85B-C44B-4987-BF32-2A13FE59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8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6E992-F18C-40A4-8AD6-37DBABAC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AA662F-2169-4181-8465-5FB9D4F3A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093FCD-1497-4610-A5A5-F007FE1F4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3D066C-E1EE-4C6A-9A72-D8123978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3C8766-853F-4187-8E67-5F1D1D51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3E7BB5-3352-4B88-828F-67C3F37E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62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28DE7-35F2-406E-8C53-2031E1EC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BD8BCF-81E9-4BE4-9BB5-488E0F037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BA6D95-55DB-4535-83D8-230542D3F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441F4E-5F0F-4438-96A2-026E8818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888B24-73FA-4614-825B-62D6ADC4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AB87A8-BF1F-4A92-918B-DB9E0676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98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836EF-8D89-45C1-ABA7-8653BA0A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036CE8-C700-4DB0-8AD2-2C7AA6286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B85798-CFFB-430D-B999-A8ED7C1A9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440534-C700-4338-8AC0-6620C40ED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3845F0-1770-491E-B4EB-558A34E70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1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fiph.fr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mailto:entreprises.pays-de-la-loire@agefiph.asso.fr" TargetMode="External"/><Relationship Id="rId4" Type="http://schemas.openxmlformats.org/officeDocument/2006/relationships/hyperlink" Target="mailto:pays-loire@agefiph.asso.f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ge-paysdelaloire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lembellvie.fr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an, moniteur, télévision, photo&#10;&#10;Description générée automatiquement">
            <a:extLst>
              <a:ext uri="{FF2B5EF4-FFF2-40B4-BE49-F238E27FC236}">
                <a16:creationId xmlns:a16="http://schemas.microsoft.com/office/drawing/2014/main" id="{EE6F76AB-5DCF-4D9A-8F2D-E90046D5E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50AE54D-CD81-41AF-AD59-0D0378260E1D}"/>
              </a:ext>
            </a:extLst>
          </p:cNvPr>
          <p:cNvSpPr txBox="1"/>
          <p:nvPr/>
        </p:nvSpPr>
        <p:spPr>
          <a:xfrm>
            <a:off x="0" y="253905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cs typeface="Arial" panose="020B0604020202020204" pitchFamily="34" charset="0"/>
              </a:rPr>
              <a:t>Entrepreneuriat et handicap</a:t>
            </a:r>
          </a:p>
          <a:p>
            <a:pPr algn="ctr"/>
            <a:r>
              <a:rPr lang="fr-FR" sz="4800" b="1" dirty="0">
                <a:cs typeface="Arial" panose="020B0604020202020204" pitchFamily="34" charset="0"/>
              </a:rPr>
              <a:t>C’est possible !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104674"/>
            <a:ext cx="2450570" cy="7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74433C6E-3082-4DE4-B181-A016DC84F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091A852-7BCE-4049-BD7A-92FDB163B429}"/>
              </a:ext>
            </a:extLst>
          </p:cNvPr>
          <p:cNvSpPr txBox="1"/>
          <p:nvPr/>
        </p:nvSpPr>
        <p:spPr>
          <a:xfrm>
            <a:off x="4542741" y="1175282"/>
            <a:ext cx="4702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cs typeface="Arial" panose="020B0604020202020204" pitchFamily="34" charset="0"/>
              </a:rPr>
              <a:t>Entrepreneuriat et handicap, c’est possible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6A7D13-3C33-4D1B-A550-72A77AB773D2}"/>
              </a:ext>
            </a:extLst>
          </p:cNvPr>
          <p:cNvSpPr txBox="1"/>
          <p:nvPr/>
        </p:nvSpPr>
        <p:spPr>
          <a:xfrm>
            <a:off x="4528760" y="2398743"/>
            <a:ext cx="61731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ea typeface="Segoe UI" panose="020B0502040204020203" pitchFamily="34" charset="0"/>
                <a:cs typeface="Arial" panose="020B0604020202020204" pitchFamily="34" charset="0"/>
              </a:rPr>
              <a:t>Créer son entreprise, se développer, recruter : des solutions existent pour l’emploi et la création d’activité de personnes en situation de handicap ! </a:t>
            </a:r>
          </a:p>
          <a:p>
            <a:r>
              <a:rPr lang="fr-FR" sz="2000" dirty="0">
                <a:ea typeface="Segoe UI" panose="020B0502040204020203" pitchFamily="34" charset="0"/>
                <a:cs typeface="Arial" panose="020B0604020202020204" pitchFamily="34" charset="0"/>
              </a:rPr>
              <a:t>Echangez avec l’</a:t>
            </a:r>
            <a:r>
              <a:rPr lang="fr-FR" sz="2000" dirty="0" err="1">
                <a:ea typeface="Segoe UI" panose="020B0502040204020203" pitchFamily="34" charset="0"/>
                <a:cs typeface="Arial" panose="020B0604020202020204" pitchFamily="34" charset="0"/>
              </a:rPr>
              <a:t>Agefiph</a:t>
            </a:r>
            <a:r>
              <a:rPr lang="fr-FR" sz="2000" dirty="0">
                <a:ea typeface="Segoe UI" panose="020B0502040204020203" pitchFamily="34" charset="0"/>
                <a:cs typeface="Arial" panose="020B0604020202020204" pitchFamily="34" charset="0"/>
              </a:rPr>
              <a:t> et ses partenaires.</a:t>
            </a:r>
          </a:p>
          <a:p>
            <a:endParaRPr lang="fr-FR" sz="2000" dirty="0"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ea typeface="Segoe UI" panose="020B0502040204020203" pitchFamily="34" charset="0"/>
                <a:cs typeface="Arial" panose="020B0604020202020204" pitchFamily="34" charset="0"/>
              </a:rPr>
              <a:t>En cette période de crise Covid-19, l’</a:t>
            </a:r>
            <a:r>
              <a:rPr lang="fr-FR" sz="2000" dirty="0" err="1">
                <a:ea typeface="Segoe UI" panose="020B0502040204020203" pitchFamily="34" charset="0"/>
                <a:cs typeface="Arial" panose="020B0604020202020204" pitchFamily="34" charset="0"/>
              </a:rPr>
              <a:t>Agefiph</a:t>
            </a:r>
            <a:r>
              <a:rPr lang="fr-FR" sz="2000" dirty="0">
                <a:ea typeface="Segoe UI" panose="020B0502040204020203" pitchFamily="34" charset="0"/>
                <a:cs typeface="Arial" panose="020B0604020202020204" pitchFamily="34" charset="0"/>
              </a:rPr>
              <a:t> vous présente les mesures exceptionnelles qu'elle a mises en place pour aider les entreprises et les travailleurs handicapés et particulièrement les créateurs d’entreprises en situation de handicap</a:t>
            </a:r>
            <a:r>
              <a:rPr lang="fr-FR" sz="1600" dirty="0"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  <a:endParaRPr lang="fr-FR" sz="1600" dirty="0"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931" y="5578807"/>
            <a:ext cx="2450570" cy="7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0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écran, télévision, photo&#10;&#10;Description générée automatiquement">
            <a:extLst>
              <a:ext uri="{FF2B5EF4-FFF2-40B4-BE49-F238E27FC236}">
                <a16:creationId xmlns:a16="http://schemas.microsoft.com/office/drawing/2014/main" id="{058A4C97-3F79-4059-9682-56E4FA5F3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CEB37F6-8DC4-473F-8530-32929D346B9D}"/>
              </a:ext>
            </a:extLst>
          </p:cNvPr>
          <p:cNvSpPr txBox="1"/>
          <p:nvPr/>
        </p:nvSpPr>
        <p:spPr>
          <a:xfrm>
            <a:off x="4537148" y="852333"/>
            <a:ext cx="470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cs typeface="Arial" panose="020B0604020202020204" pitchFamily="34" charset="0"/>
              </a:rPr>
              <a:t>AVEC LA PARTICIPATION DE</a:t>
            </a:r>
            <a:endParaRPr lang="fr-FR" sz="2800" b="1" dirty="0"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492B47-EA5A-46A5-AE1F-102CB092B459}"/>
              </a:ext>
            </a:extLst>
          </p:cNvPr>
          <p:cNvSpPr txBox="1"/>
          <p:nvPr/>
        </p:nvSpPr>
        <p:spPr>
          <a:xfrm>
            <a:off x="4537148" y="2316586"/>
            <a:ext cx="714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a typeface="Segoe UI" panose="020B0502040204020203" pitchFamily="34" charset="0"/>
                <a:cs typeface="Arial" panose="020B0604020202020204" pitchFamily="34" charset="0"/>
              </a:rPr>
              <a:t>Elodie TESSIER – Chargée d’études et de développement - </a:t>
            </a:r>
            <a:r>
              <a:rPr lang="fr-FR" b="1" dirty="0" err="1">
                <a:ea typeface="Segoe UI" panose="020B0502040204020203" pitchFamily="34" charset="0"/>
                <a:cs typeface="Arial" panose="020B0604020202020204" pitchFamily="34" charset="0"/>
              </a:rPr>
              <a:t>Agefiph</a:t>
            </a:r>
            <a:endParaRPr lang="fr-FR" b="1" dirty="0"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139D73-90BF-4EF9-A75B-E39D2E251B45}"/>
              </a:ext>
            </a:extLst>
          </p:cNvPr>
          <p:cNvSpPr txBox="1"/>
          <p:nvPr/>
        </p:nvSpPr>
        <p:spPr>
          <a:xfrm>
            <a:off x="4537147" y="3648075"/>
            <a:ext cx="714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a typeface="Segoe UI" panose="020B0502040204020203" pitchFamily="34" charset="0"/>
                <a:cs typeface="Arial" panose="020B0604020202020204" pitchFamily="34" charset="0"/>
              </a:rPr>
              <a:t>Christine RICHARD – Conseillère formatrice responsable de site - BGE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F7E96F-850A-4544-9DBF-B83CD61F5913}"/>
              </a:ext>
            </a:extLst>
          </p:cNvPr>
          <p:cNvSpPr txBox="1"/>
          <p:nvPr/>
        </p:nvSpPr>
        <p:spPr>
          <a:xfrm>
            <a:off x="4537146" y="4979564"/>
            <a:ext cx="714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a typeface="Segoe UI" panose="020B0502040204020203" pitchFamily="34" charset="0"/>
                <a:cs typeface="Arial" panose="020B0604020202020204" pitchFamily="34" charset="0"/>
              </a:rPr>
              <a:t>Catherine CORMERAIS – Co-fondatrice PDG – L’</a:t>
            </a:r>
            <a:r>
              <a:rPr lang="fr-FR" b="1" dirty="0" err="1">
                <a:ea typeface="Segoe UI" panose="020B0502040204020203" pitchFamily="34" charset="0"/>
                <a:cs typeface="Arial" panose="020B0604020202020204" pitchFamily="34" charset="0"/>
              </a:rPr>
              <a:t>Embell’vie</a:t>
            </a:r>
            <a:r>
              <a:rPr lang="fr-FR" b="1" dirty="0"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929" y="5561878"/>
            <a:ext cx="2450570" cy="7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4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5F96CCA-A899-422B-89B7-70ADC5552293}"/>
              </a:ext>
            </a:extLst>
          </p:cNvPr>
          <p:cNvSpPr txBox="1"/>
          <p:nvPr/>
        </p:nvSpPr>
        <p:spPr>
          <a:xfrm>
            <a:off x="1066801" y="1100673"/>
            <a:ext cx="98213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  <a:cs typeface="Arial" panose="020B0604020202020204" pitchFamily="34" charset="0"/>
              </a:rPr>
              <a:t>Entrepreneuriat et handicap, des solutions existent !</a:t>
            </a:r>
          </a:p>
          <a:p>
            <a:endParaRPr lang="fr-FR" b="1" dirty="0">
              <a:cs typeface="Arial" panose="020B0604020202020204" pitchFamily="34" charset="0"/>
            </a:endParaRPr>
          </a:p>
          <a:p>
            <a:r>
              <a:rPr lang="fr-FR" sz="2400" b="1" dirty="0">
                <a:cs typeface="Arial" panose="020B0604020202020204" pitchFamily="34" charset="0"/>
              </a:rPr>
              <a:t>Les aides de l’</a:t>
            </a:r>
            <a:r>
              <a:rPr lang="fr-FR" sz="2400" b="1" dirty="0" err="1">
                <a:cs typeface="Arial" panose="020B0604020202020204" pitchFamily="34" charset="0"/>
              </a:rPr>
              <a:t>Agefiph</a:t>
            </a:r>
            <a:r>
              <a:rPr lang="fr-FR" sz="2400" b="1" dirty="0">
                <a:cs typeface="Arial" panose="020B0604020202020204" pitchFamily="34" charset="0"/>
              </a:rPr>
              <a:t> pour entreprendre :</a:t>
            </a:r>
          </a:p>
          <a:p>
            <a:endParaRPr lang="fr-FR" sz="2400" b="1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cs typeface="Arial" panose="020B0604020202020204" pitchFamily="34" charset="0"/>
              </a:rPr>
              <a:t>Adapter le projet d’entreprise au handicap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Études ergonomiques, appuis experts handicaps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Financement d’aménagements de la situation de travail</a:t>
            </a:r>
          </a:p>
          <a:p>
            <a:pPr marL="342900" indent="-342900">
              <a:buFontTx/>
              <a:buChar char="-"/>
            </a:pPr>
            <a:endParaRPr lang="fr-FR" sz="2400" b="1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cs typeface="Arial" panose="020B0604020202020204" pitchFamily="34" charset="0"/>
              </a:rPr>
              <a:t>Accompagner et aider au lancement d’activité des personnes en situation de handicap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Un accompagnement à la création d’activité et durant les 3 premières années d’activité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Une aide au démarrage d’activité de 5000€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Le financement d’une trousse première assurance pour les 2 premières années d’activité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932" y="5544937"/>
            <a:ext cx="2450570" cy="7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1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5F96CCA-A899-422B-89B7-70ADC5552293}"/>
              </a:ext>
            </a:extLst>
          </p:cNvPr>
          <p:cNvSpPr txBox="1"/>
          <p:nvPr/>
        </p:nvSpPr>
        <p:spPr>
          <a:xfrm>
            <a:off x="1473201" y="1083734"/>
            <a:ext cx="85513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  <a:cs typeface="Arial" panose="020B0604020202020204" pitchFamily="34" charset="0"/>
              </a:rPr>
              <a:t>Entrepreneuriat et handicap, des solutions existent !</a:t>
            </a:r>
          </a:p>
          <a:p>
            <a:endParaRPr lang="fr-FR" b="1" dirty="0">
              <a:cs typeface="Arial" panose="020B0604020202020204" pitchFamily="34" charset="0"/>
            </a:endParaRPr>
          </a:p>
          <a:p>
            <a:r>
              <a:rPr lang="fr-FR" sz="2400" b="1" dirty="0">
                <a:cs typeface="Arial" panose="020B0604020202020204" pitchFamily="34" charset="0"/>
              </a:rPr>
              <a:t>Les mesures exceptionnelles de l’</a:t>
            </a:r>
            <a:r>
              <a:rPr lang="fr-FR" sz="2400" b="1" dirty="0" err="1">
                <a:cs typeface="Arial" panose="020B0604020202020204" pitchFamily="34" charset="0"/>
              </a:rPr>
              <a:t>Agefiph</a:t>
            </a:r>
            <a:r>
              <a:rPr lang="fr-FR" sz="2400" b="1" dirty="0">
                <a:cs typeface="Arial" panose="020B0604020202020204" pitchFamily="34" charset="0"/>
              </a:rPr>
              <a:t> face à la crise Covid-19 pour entreprendre :</a:t>
            </a:r>
          </a:p>
          <a:p>
            <a:endParaRPr lang="fr-FR" b="1" dirty="0"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Une </a:t>
            </a:r>
            <a:r>
              <a:rPr lang="fr-FR" b="1" dirty="0"/>
              <a:t>aide de soutien à l’exploitation de 1 500€</a:t>
            </a:r>
            <a:r>
              <a:rPr lang="fr-FR" dirty="0"/>
              <a:t> pour les jeunes entreprises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Une </a:t>
            </a:r>
            <a:r>
              <a:rPr lang="fr-FR" b="1" dirty="0"/>
              <a:t>couverture financière de carence d’arrêt de travail et d’arrêt de garde d’enfants</a:t>
            </a:r>
            <a:r>
              <a:rPr lang="fr-FR" dirty="0"/>
              <a:t> en soutien aux entrepreneurs en situation de handicap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Un </a:t>
            </a:r>
            <a:r>
              <a:rPr lang="fr-FR" b="1" dirty="0"/>
              <a:t>accompagnement renforcé des entrepreneurs handicapés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932" y="5544937"/>
            <a:ext cx="2450570" cy="7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25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5F96CCA-A899-422B-89B7-70ADC5552293}"/>
              </a:ext>
            </a:extLst>
          </p:cNvPr>
          <p:cNvSpPr txBox="1"/>
          <p:nvPr/>
        </p:nvSpPr>
        <p:spPr>
          <a:xfrm>
            <a:off x="1456268" y="1082177"/>
            <a:ext cx="8178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  <a:cs typeface="Arial" panose="020B0604020202020204" pitchFamily="34" charset="0"/>
              </a:rPr>
              <a:t>Entrepreneuriat et handicap, des solutions existent !</a:t>
            </a:r>
          </a:p>
          <a:p>
            <a:endParaRPr lang="fr-FR" b="1" dirty="0">
              <a:cs typeface="Arial" panose="020B0604020202020204" pitchFamily="34" charset="0"/>
            </a:endParaRPr>
          </a:p>
          <a:p>
            <a:r>
              <a:rPr lang="fr-FR" sz="2400" b="1" dirty="0">
                <a:cs typeface="Arial" panose="020B0604020202020204" pitchFamily="34" charset="0"/>
              </a:rPr>
              <a:t>Les aides de l’</a:t>
            </a:r>
            <a:r>
              <a:rPr lang="fr-FR" sz="2400" b="1" dirty="0" err="1">
                <a:cs typeface="Arial" panose="020B0604020202020204" pitchFamily="34" charset="0"/>
              </a:rPr>
              <a:t>Agefiph</a:t>
            </a:r>
            <a:r>
              <a:rPr lang="fr-FR" sz="2400" b="1" dirty="0">
                <a:cs typeface="Arial" panose="020B0604020202020204" pitchFamily="34" charset="0"/>
              </a:rPr>
              <a:t> pour les employeurs :</a:t>
            </a:r>
          </a:p>
          <a:p>
            <a:endParaRPr lang="fr-FR" b="1" dirty="0">
              <a:cs typeface="Arial" panose="020B0604020202020204" pitchFamily="34" charset="0"/>
            </a:endParaRPr>
          </a:p>
          <a:p>
            <a:r>
              <a:rPr lang="fr-FR" b="1" dirty="0">
                <a:cs typeface="Arial" panose="020B0604020202020204" pitchFamily="34" charset="0"/>
              </a:rPr>
              <a:t>Dispositif exceptionnel de soutien aux entrepreneurs en situation de handicap :</a:t>
            </a:r>
          </a:p>
          <a:p>
            <a:endParaRPr lang="fr-FR" sz="1600" b="1" dirty="0"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Des aides à l’adaptation des situations de 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Des aides au recrutement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Des aides à l’évolution professionnelle et au maintien dans l’emploi     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Un accompagnement individualisé emploi/handicap</a:t>
            </a:r>
          </a:p>
          <a:p>
            <a:pPr lvl="0"/>
            <a:endParaRPr lang="fr-FR" b="1" dirty="0"/>
          </a:p>
          <a:p>
            <a:pPr lvl="0"/>
            <a:r>
              <a:rPr lang="fr-FR" sz="2400" b="1" dirty="0"/>
              <a:t>Pour + d’infos :</a:t>
            </a:r>
          </a:p>
          <a:p>
            <a:pPr lvl="0"/>
            <a:r>
              <a:rPr lang="fr-FR" b="1" dirty="0">
                <a:hlinkClick r:id="rId3"/>
              </a:rPr>
              <a:t>www.agefiph.fr</a:t>
            </a:r>
            <a:r>
              <a:rPr lang="fr-FR" b="1" dirty="0"/>
              <a:t> </a:t>
            </a:r>
          </a:p>
          <a:p>
            <a:pPr lvl="0"/>
            <a:r>
              <a:rPr lang="fr-FR" b="1" dirty="0">
                <a:hlinkClick r:id="rId4"/>
              </a:rPr>
              <a:t>pays-loire@agefiph.asso.fr</a:t>
            </a:r>
            <a:r>
              <a:rPr lang="fr-FR" b="1" dirty="0"/>
              <a:t> </a:t>
            </a:r>
          </a:p>
          <a:p>
            <a:pPr lvl="0"/>
            <a:r>
              <a:rPr lang="fr-FR" b="1" dirty="0"/>
              <a:t>et pour les employeurs : </a:t>
            </a:r>
            <a:r>
              <a:rPr lang="fr-FR" b="1" dirty="0">
                <a:hlinkClick r:id="rId5"/>
              </a:rPr>
              <a:t>entreprises.pays-de-la-loire@agefiph.asso.fr</a:t>
            </a:r>
            <a:r>
              <a:rPr lang="fr-FR" b="1" dirty="0"/>
              <a:t> </a:t>
            </a:r>
            <a:endParaRPr lang="fr-FR" dirty="0"/>
          </a:p>
          <a:p>
            <a:pPr lvl="0"/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932" y="5544937"/>
            <a:ext cx="2450570" cy="7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4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5F96CCA-A899-422B-89B7-70ADC5552293}"/>
              </a:ext>
            </a:extLst>
          </p:cNvPr>
          <p:cNvSpPr txBox="1"/>
          <p:nvPr/>
        </p:nvSpPr>
        <p:spPr>
          <a:xfrm>
            <a:off x="1456268" y="1082177"/>
            <a:ext cx="8178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  <a:cs typeface="Arial" panose="020B0604020202020204" pitchFamily="34" charset="0"/>
              </a:rPr>
              <a:t>Entrepreneuriat et handicap, des solutions existent !</a:t>
            </a:r>
          </a:p>
          <a:p>
            <a:endParaRPr lang="fr-FR" b="1" dirty="0">
              <a:cs typeface="Arial" panose="020B0604020202020204" pitchFamily="34" charset="0"/>
            </a:endParaRPr>
          </a:p>
          <a:p>
            <a:endParaRPr lang="fr-FR" b="1" dirty="0">
              <a:cs typeface="Arial" panose="020B0604020202020204" pitchFamily="34" charset="0"/>
            </a:endParaRPr>
          </a:p>
          <a:p>
            <a:endParaRPr lang="fr-FR" b="1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cs typeface="Arial" panose="020B0604020202020204" pitchFamily="34" charset="0"/>
              </a:rPr>
              <a:t>L’accompagnement à la création d’activité par BGE</a:t>
            </a:r>
          </a:p>
          <a:p>
            <a:r>
              <a:rPr lang="fr-FR" sz="2400" b="1" dirty="0">
                <a:cs typeface="Arial" panose="020B0604020202020204" pitchFamily="34" charset="0"/>
                <a:hlinkClick r:id="rId3"/>
              </a:rPr>
              <a:t>www.bge-paysdelaloire.com</a:t>
            </a:r>
            <a:r>
              <a:rPr lang="fr-FR" sz="2400" b="1" dirty="0"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b="1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b="1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cs typeface="Arial" panose="020B0604020202020204" pitchFamily="34" charset="0"/>
              </a:rPr>
              <a:t>Témoignage de la co-fondatrice PDG d’</a:t>
            </a:r>
            <a:r>
              <a:rPr lang="fr-FR" sz="2400" b="1" dirty="0" err="1">
                <a:cs typeface="Arial" panose="020B0604020202020204" pitchFamily="34" charset="0"/>
              </a:rPr>
              <a:t>Embell’vie</a:t>
            </a:r>
            <a:endParaRPr lang="fr-FR" sz="2400" b="1" dirty="0">
              <a:cs typeface="Arial" panose="020B0604020202020204" pitchFamily="34" charset="0"/>
            </a:endParaRPr>
          </a:p>
          <a:p>
            <a:r>
              <a:rPr lang="fr-FR" sz="2400" b="1" dirty="0">
                <a:hlinkClick r:id="rId4"/>
              </a:rPr>
              <a:t>www.lembellvie.fr</a:t>
            </a:r>
            <a:r>
              <a:rPr lang="fr-FR" sz="2400" b="1" dirty="0"/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932" y="5544937"/>
            <a:ext cx="2450570" cy="7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1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an, moniteur, télévision, photo&#10;&#10;Description générée automatiquement">
            <a:extLst>
              <a:ext uri="{FF2B5EF4-FFF2-40B4-BE49-F238E27FC236}">
                <a16:creationId xmlns:a16="http://schemas.microsoft.com/office/drawing/2014/main" id="{EE6F76AB-5DCF-4D9A-8F2D-E90046D5E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231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369</Words>
  <Application>Microsoft Office PowerPoint</Application>
  <PresentationFormat>Grand écran</PresentationFormat>
  <Paragraphs>58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TRANCHARD</dc:creator>
  <cp:lastModifiedBy>Mathilde TRANCHARD</cp:lastModifiedBy>
  <cp:revision>22</cp:revision>
  <dcterms:created xsi:type="dcterms:W3CDTF">2020-03-02T14:58:42Z</dcterms:created>
  <dcterms:modified xsi:type="dcterms:W3CDTF">2020-11-20T08:47:56Z</dcterms:modified>
</cp:coreProperties>
</file>