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66" r:id="rId2"/>
    <p:sldId id="271" r:id="rId3"/>
    <p:sldId id="310" r:id="rId4"/>
    <p:sldId id="272" r:id="rId5"/>
    <p:sldId id="279" r:id="rId6"/>
    <p:sldId id="296" r:id="rId7"/>
    <p:sldId id="297" r:id="rId8"/>
    <p:sldId id="298" r:id="rId9"/>
    <p:sldId id="300" r:id="rId10"/>
    <p:sldId id="301" r:id="rId11"/>
    <p:sldId id="302" r:id="rId12"/>
    <p:sldId id="303" r:id="rId13"/>
    <p:sldId id="304" r:id="rId14"/>
    <p:sldId id="305" r:id="rId15"/>
    <p:sldId id="306" r:id="rId16"/>
    <p:sldId id="307" r:id="rId17"/>
    <p:sldId id="308" r:id="rId18"/>
    <p:sldId id="309" r:id="rId19"/>
    <p:sldId id="293" r:id="rId20"/>
    <p:sldId id="294"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E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6" y="84"/>
      </p:cViewPr>
      <p:guideLst/>
    </p:cSldViewPr>
  </p:slideViewPr>
  <p:notesTextViewPr>
    <p:cViewPr>
      <p:scale>
        <a:sx n="1" d="1"/>
        <a:sy n="1" d="1"/>
      </p:scale>
      <p:origin x="0" y="0"/>
    </p:cViewPr>
  </p:notesTextViewPr>
  <p:notesViewPr>
    <p:cSldViewPr snapToGrid="0">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5935E-BE58-499B-A8DD-E3B70CC9AAF2}" type="doc">
      <dgm:prSet loTypeId="urn:microsoft.com/office/officeart/2005/8/layout/vProcess5" loCatId="process" qsTypeId="urn:microsoft.com/office/officeart/2005/8/quickstyle/simple1" qsCatId="simple" csTypeId="urn:microsoft.com/office/officeart/2005/8/colors/accent1_4" csCatId="accent1" phldr="1"/>
      <dgm:spPr/>
      <dgm:t>
        <a:bodyPr/>
        <a:lstStyle/>
        <a:p>
          <a:endParaRPr lang="fr-FR"/>
        </a:p>
      </dgm:t>
    </dgm:pt>
    <dgm:pt modelId="{45332C8D-A6DB-40D9-8DBB-52687753B7F5}">
      <dgm:prSet phldrT="[Texte]" custT="1"/>
      <dgm:spPr>
        <a:solidFill>
          <a:srgbClr val="037A82"/>
        </a:solidFill>
      </dgm:spPr>
      <dgm:t>
        <a:bodyPr/>
        <a:lstStyle/>
        <a:p>
          <a:r>
            <a:rPr lang="fr-FR" sz="3200" dirty="0">
              <a:latin typeface="Inpi" pitchFamily="2" charset="0"/>
              <a:cs typeface="Arial" panose="020B0604020202020204" pitchFamily="34" charset="0"/>
            </a:rPr>
            <a:t>Choisir un nom</a:t>
          </a:r>
          <a:r>
            <a:rPr lang="fr-FR" sz="2300" dirty="0">
              <a:latin typeface="Inpi" pitchFamily="2" charset="0"/>
              <a:cs typeface="Arial" panose="020B0604020202020204" pitchFamily="34" charset="0"/>
            </a:rPr>
            <a:t/>
          </a:r>
          <a:br>
            <a:rPr lang="fr-FR" sz="2300" dirty="0">
              <a:latin typeface="Inpi" pitchFamily="2" charset="0"/>
              <a:cs typeface="Arial" panose="020B0604020202020204" pitchFamily="34" charset="0"/>
            </a:rPr>
          </a:br>
          <a:r>
            <a:rPr lang="fr-FR" sz="1400" dirty="0">
              <a:latin typeface="Inpi" pitchFamily="2" charset="0"/>
              <a:cs typeface="Arial" panose="020B0604020202020204" pitchFamily="34" charset="0"/>
            </a:rPr>
            <a:t>Et les produits et services associés</a:t>
          </a:r>
        </a:p>
      </dgm:t>
    </dgm:pt>
    <dgm:pt modelId="{D0E79AA7-421E-406A-A998-48642E71352C}" type="parTrans" cxnId="{6119FB1E-A9BF-429B-A000-EBF1A56C7B9F}">
      <dgm:prSet/>
      <dgm:spPr/>
      <dgm:t>
        <a:bodyPr/>
        <a:lstStyle/>
        <a:p>
          <a:endParaRPr lang="fr-FR">
            <a:latin typeface="Arial" panose="020B0604020202020204" pitchFamily="34" charset="0"/>
            <a:cs typeface="Arial" panose="020B0604020202020204" pitchFamily="34" charset="0"/>
          </a:endParaRPr>
        </a:p>
      </dgm:t>
    </dgm:pt>
    <dgm:pt modelId="{3F070FBA-FA4C-4C64-8DAB-33D2A4172ED2}" type="sibTrans" cxnId="{6119FB1E-A9BF-429B-A000-EBF1A56C7B9F}">
      <dgm:prSet/>
      <dgm:spPr>
        <a:solidFill>
          <a:schemeClr val="tx1">
            <a:lumMod val="20000"/>
            <a:lumOff val="80000"/>
            <a:alpha val="90000"/>
          </a:schemeClr>
        </a:solidFill>
        <a:ln>
          <a:noFill/>
        </a:ln>
      </dgm:spPr>
      <dgm:t>
        <a:bodyPr/>
        <a:lstStyle/>
        <a:p>
          <a:endParaRPr lang="fr-FR">
            <a:latin typeface="Arial" panose="020B0604020202020204" pitchFamily="34" charset="0"/>
            <a:cs typeface="Arial" panose="020B0604020202020204" pitchFamily="34" charset="0"/>
          </a:endParaRPr>
        </a:p>
      </dgm:t>
    </dgm:pt>
    <dgm:pt modelId="{2714B4DC-C22E-47BD-8FA2-4DB46138A1D2}">
      <dgm:prSet phldrT="[Texte]" custT="1"/>
      <dgm:spPr>
        <a:solidFill>
          <a:srgbClr val="01A9AF"/>
        </a:solidFill>
      </dgm:spPr>
      <dgm:t>
        <a:bodyPr/>
        <a:lstStyle/>
        <a:p>
          <a:r>
            <a:rPr lang="fr-FR" sz="3200" dirty="0">
              <a:latin typeface="Inpi" pitchFamily="2" charset="0"/>
              <a:cs typeface="Arial" panose="020B0604020202020204" pitchFamily="34" charset="0"/>
            </a:rPr>
            <a:t>Vérifier sa disponibilité</a:t>
          </a:r>
          <a:r>
            <a:rPr lang="fr-FR" sz="1800" dirty="0">
              <a:latin typeface="Inpi" pitchFamily="2" charset="0"/>
              <a:cs typeface="Arial" panose="020B0604020202020204" pitchFamily="34" charset="0"/>
            </a:rPr>
            <a:t/>
          </a:r>
          <a:br>
            <a:rPr lang="fr-FR" sz="1800" dirty="0">
              <a:latin typeface="Inpi" pitchFamily="2" charset="0"/>
              <a:cs typeface="Arial" panose="020B0604020202020204" pitchFamily="34" charset="0"/>
            </a:rPr>
          </a:br>
          <a:r>
            <a:rPr lang="fr-FR" sz="1400" dirty="0">
              <a:latin typeface="Inpi" pitchFamily="2" charset="0"/>
              <a:cs typeface="Arial" panose="020B0604020202020204" pitchFamily="34" charset="0"/>
            </a:rPr>
            <a:t>Sur les registres des marques, des sociétés, des noms de domaine…</a:t>
          </a:r>
        </a:p>
      </dgm:t>
    </dgm:pt>
    <dgm:pt modelId="{EE9F0EDA-8490-4FC3-AC2D-69BCFD79EF85}" type="parTrans" cxnId="{1F192A98-A419-437A-9B1B-FC200DBD5BFF}">
      <dgm:prSet/>
      <dgm:spPr/>
      <dgm:t>
        <a:bodyPr/>
        <a:lstStyle/>
        <a:p>
          <a:endParaRPr lang="fr-FR">
            <a:latin typeface="Arial" panose="020B0604020202020204" pitchFamily="34" charset="0"/>
            <a:cs typeface="Arial" panose="020B0604020202020204" pitchFamily="34" charset="0"/>
          </a:endParaRPr>
        </a:p>
      </dgm:t>
    </dgm:pt>
    <dgm:pt modelId="{5582BF99-4D7F-4EC6-836A-3B8FF2BE1CB2}" type="sibTrans" cxnId="{1F192A98-A419-437A-9B1B-FC200DBD5BFF}">
      <dgm:prSet/>
      <dgm:spPr>
        <a:solidFill>
          <a:schemeClr val="tx1">
            <a:lumMod val="20000"/>
            <a:lumOff val="80000"/>
            <a:alpha val="90000"/>
          </a:schemeClr>
        </a:solidFill>
        <a:ln>
          <a:noFill/>
        </a:ln>
      </dgm:spPr>
      <dgm:t>
        <a:bodyPr/>
        <a:lstStyle/>
        <a:p>
          <a:endParaRPr lang="fr-FR">
            <a:latin typeface="Arial" panose="020B0604020202020204" pitchFamily="34" charset="0"/>
            <a:cs typeface="Arial" panose="020B0604020202020204" pitchFamily="34" charset="0"/>
          </a:endParaRPr>
        </a:p>
      </dgm:t>
    </dgm:pt>
    <dgm:pt modelId="{C31C014F-25CB-41F0-AA6B-D2E4612EB11D}">
      <dgm:prSet phldrT="[Texte]" custT="1"/>
      <dgm:spPr>
        <a:solidFill>
          <a:srgbClr val="58B3B3"/>
        </a:solidFill>
        <a:ln>
          <a:solidFill>
            <a:srgbClr val="58B3B3"/>
          </a:solidFill>
        </a:ln>
      </dgm:spPr>
      <dgm:t>
        <a:bodyPr/>
        <a:lstStyle/>
        <a:p>
          <a:r>
            <a:rPr lang="fr-FR" sz="3200" dirty="0">
              <a:latin typeface="Inpi" pitchFamily="2" charset="0"/>
              <a:cs typeface="Arial" panose="020B0604020202020204" pitchFamily="34" charset="0"/>
            </a:rPr>
            <a:t>Enregistrer ce nom</a:t>
          </a:r>
          <a:br>
            <a:rPr lang="fr-FR" sz="3200" dirty="0">
              <a:latin typeface="Inpi" pitchFamily="2" charset="0"/>
              <a:cs typeface="Arial" panose="020B0604020202020204" pitchFamily="34" charset="0"/>
            </a:rPr>
          </a:br>
          <a:r>
            <a:rPr lang="fr-FR" sz="1800" dirty="0">
              <a:latin typeface="Inpi" pitchFamily="2" charset="0"/>
              <a:cs typeface="Arial" panose="020B0604020202020204" pitchFamily="34" charset="0"/>
            </a:rPr>
            <a:t>Déposer la marque, noms de domaine… en France et éventuellement à l’étranger </a:t>
          </a:r>
        </a:p>
      </dgm:t>
    </dgm:pt>
    <dgm:pt modelId="{91C7ADC5-8B9A-4936-A4EC-AEF4A76D030B}" type="parTrans" cxnId="{BFDA51FC-D905-4FC1-B2EB-CBB4970CC00F}">
      <dgm:prSet/>
      <dgm:spPr/>
      <dgm:t>
        <a:bodyPr/>
        <a:lstStyle/>
        <a:p>
          <a:endParaRPr lang="fr-FR">
            <a:latin typeface="Arial" panose="020B0604020202020204" pitchFamily="34" charset="0"/>
            <a:cs typeface="Arial" panose="020B0604020202020204" pitchFamily="34" charset="0"/>
          </a:endParaRPr>
        </a:p>
      </dgm:t>
    </dgm:pt>
    <dgm:pt modelId="{3868D879-C6B1-4B46-88CB-BCD645C5927B}" type="sibTrans" cxnId="{BFDA51FC-D905-4FC1-B2EB-CBB4970CC00F}">
      <dgm:prSet/>
      <dgm:spPr>
        <a:solidFill>
          <a:schemeClr val="tx1">
            <a:lumMod val="20000"/>
            <a:lumOff val="80000"/>
            <a:alpha val="90000"/>
          </a:schemeClr>
        </a:solidFill>
        <a:ln>
          <a:noFill/>
        </a:ln>
      </dgm:spPr>
      <dgm:t>
        <a:bodyPr/>
        <a:lstStyle/>
        <a:p>
          <a:endParaRPr lang="fr-FR">
            <a:latin typeface="Arial" panose="020B0604020202020204" pitchFamily="34" charset="0"/>
            <a:cs typeface="Arial" panose="020B0604020202020204" pitchFamily="34" charset="0"/>
          </a:endParaRPr>
        </a:p>
      </dgm:t>
    </dgm:pt>
    <dgm:pt modelId="{0F430427-8DEB-4B5F-B073-C94BA8079B22}">
      <dgm:prSet custT="1"/>
      <dgm:spPr>
        <a:solidFill>
          <a:schemeClr val="accent4">
            <a:lumMod val="75000"/>
          </a:schemeClr>
        </a:solidFill>
      </dgm:spPr>
      <dgm:t>
        <a:bodyPr/>
        <a:lstStyle/>
        <a:p>
          <a:r>
            <a:rPr lang="fr-FR" sz="3200" dirty="0">
              <a:latin typeface="Inpi" pitchFamily="2" charset="0"/>
              <a:cs typeface="Arial" panose="020B0604020202020204" pitchFamily="34" charset="0"/>
            </a:rPr>
            <a:t>Surveiller</a:t>
          </a:r>
          <a:br>
            <a:rPr lang="fr-FR" sz="3200" dirty="0">
              <a:latin typeface="Inpi" pitchFamily="2" charset="0"/>
              <a:cs typeface="Arial" panose="020B0604020202020204" pitchFamily="34" charset="0"/>
            </a:rPr>
          </a:br>
          <a:r>
            <a:rPr lang="fr-FR" sz="1800" dirty="0">
              <a:latin typeface="Inpi" pitchFamily="2" charset="0"/>
              <a:cs typeface="Arial" panose="020B0604020202020204" pitchFamily="34" charset="0"/>
            </a:rPr>
            <a:t>Vos concurrents, sites internet, e-réputation…</a:t>
          </a:r>
        </a:p>
      </dgm:t>
    </dgm:pt>
    <dgm:pt modelId="{A00F76F7-7ACF-44F6-936B-BC5D37AB64AA}" type="parTrans" cxnId="{FC958C8F-7EAC-481B-869C-3159F0D11CC7}">
      <dgm:prSet/>
      <dgm:spPr/>
      <dgm:t>
        <a:bodyPr/>
        <a:lstStyle/>
        <a:p>
          <a:endParaRPr lang="fr-FR">
            <a:latin typeface="Arial" panose="020B0604020202020204" pitchFamily="34" charset="0"/>
            <a:cs typeface="Arial" panose="020B0604020202020204" pitchFamily="34" charset="0"/>
          </a:endParaRPr>
        </a:p>
      </dgm:t>
    </dgm:pt>
    <dgm:pt modelId="{E340EC27-1B05-4BF6-A6CB-E42A839349A2}" type="sibTrans" cxnId="{FC958C8F-7EAC-481B-869C-3159F0D11CC7}">
      <dgm:prSet/>
      <dgm:spPr>
        <a:solidFill>
          <a:schemeClr val="tx1">
            <a:lumMod val="20000"/>
            <a:lumOff val="80000"/>
            <a:alpha val="90000"/>
          </a:schemeClr>
        </a:solidFill>
        <a:ln>
          <a:noFill/>
        </a:ln>
      </dgm:spPr>
      <dgm:t>
        <a:bodyPr/>
        <a:lstStyle/>
        <a:p>
          <a:endParaRPr lang="fr-FR">
            <a:latin typeface="Arial" panose="020B0604020202020204" pitchFamily="34" charset="0"/>
            <a:cs typeface="Arial" panose="020B0604020202020204" pitchFamily="34" charset="0"/>
          </a:endParaRPr>
        </a:p>
      </dgm:t>
    </dgm:pt>
    <dgm:pt modelId="{C198B84D-0D6D-4F30-B80F-DF815D69EADB}">
      <dgm:prSet custT="1"/>
      <dgm:spPr>
        <a:solidFill>
          <a:srgbClr val="037A82"/>
        </a:solidFill>
      </dgm:spPr>
      <dgm:t>
        <a:bodyPr/>
        <a:lstStyle/>
        <a:p>
          <a:r>
            <a:rPr lang="fr-FR" sz="3200" dirty="0">
              <a:latin typeface="Inpi" pitchFamily="2" charset="0"/>
              <a:cs typeface="Arial" panose="020B0604020202020204" pitchFamily="34" charset="0"/>
            </a:rPr>
            <a:t>Défendre</a:t>
          </a:r>
          <a:r>
            <a:rPr lang="fr-FR" sz="1800" dirty="0">
              <a:latin typeface="Inpi" pitchFamily="2" charset="0"/>
              <a:cs typeface="Arial" panose="020B0604020202020204" pitchFamily="34" charset="0"/>
            </a:rPr>
            <a:t/>
          </a:r>
          <a:br>
            <a:rPr lang="fr-FR" sz="1800" dirty="0">
              <a:latin typeface="Inpi" pitchFamily="2" charset="0"/>
              <a:cs typeface="Arial" panose="020B0604020202020204" pitchFamily="34" charset="0"/>
            </a:rPr>
          </a:br>
          <a:r>
            <a:rPr lang="fr-FR" sz="1800" dirty="0">
              <a:latin typeface="Inpi" pitchFamily="2" charset="0"/>
              <a:cs typeface="Arial" panose="020B0604020202020204" pitchFamily="34" charset="0"/>
            </a:rPr>
            <a:t>Action en concurrence déloyale, contrefaçon…</a:t>
          </a:r>
        </a:p>
      </dgm:t>
    </dgm:pt>
    <dgm:pt modelId="{21644B34-D77A-4A3B-BCBC-F07D0E17F262}" type="parTrans" cxnId="{7B42CB6E-C6C3-41F1-B63F-48E011715C44}">
      <dgm:prSet/>
      <dgm:spPr/>
      <dgm:t>
        <a:bodyPr/>
        <a:lstStyle/>
        <a:p>
          <a:endParaRPr lang="fr-FR">
            <a:latin typeface="Arial" panose="020B0604020202020204" pitchFamily="34" charset="0"/>
            <a:cs typeface="Arial" panose="020B0604020202020204" pitchFamily="34" charset="0"/>
          </a:endParaRPr>
        </a:p>
      </dgm:t>
    </dgm:pt>
    <dgm:pt modelId="{82057FF6-622C-44D8-99A8-65C55400ED00}" type="sibTrans" cxnId="{7B42CB6E-C6C3-41F1-B63F-48E011715C44}">
      <dgm:prSet/>
      <dgm:spPr/>
      <dgm:t>
        <a:bodyPr/>
        <a:lstStyle/>
        <a:p>
          <a:endParaRPr lang="fr-FR">
            <a:latin typeface="Arial" panose="020B0604020202020204" pitchFamily="34" charset="0"/>
            <a:cs typeface="Arial" panose="020B0604020202020204" pitchFamily="34" charset="0"/>
          </a:endParaRPr>
        </a:p>
      </dgm:t>
    </dgm:pt>
    <dgm:pt modelId="{06BA4C33-4058-4B6B-B692-A14E95CF7F10}" type="pres">
      <dgm:prSet presAssocID="{51E5935E-BE58-499B-A8DD-E3B70CC9AAF2}" presName="outerComposite" presStyleCnt="0">
        <dgm:presLayoutVars>
          <dgm:chMax val="5"/>
          <dgm:dir/>
          <dgm:resizeHandles val="exact"/>
        </dgm:presLayoutVars>
      </dgm:prSet>
      <dgm:spPr/>
      <dgm:t>
        <a:bodyPr/>
        <a:lstStyle/>
        <a:p>
          <a:endParaRPr lang="fr-FR"/>
        </a:p>
      </dgm:t>
    </dgm:pt>
    <dgm:pt modelId="{D783715A-60AF-473C-883D-5981282A467B}" type="pres">
      <dgm:prSet presAssocID="{51E5935E-BE58-499B-A8DD-E3B70CC9AAF2}" presName="dummyMaxCanvas" presStyleCnt="0">
        <dgm:presLayoutVars/>
      </dgm:prSet>
      <dgm:spPr/>
    </dgm:pt>
    <dgm:pt modelId="{31368880-3F23-4F73-9821-F039F1E22B51}" type="pres">
      <dgm:prSet presAssocID="{51E5935E-BE58-499B-A8DD-E3B70CC9AAF2}" presName="FiveNodes_1" presStyleLbl="node1" presStyleIdx="0" presStyleCnt="5" custLinFactNeighborX="-27208" custLinFactNeighborY="-7216">
        <dgm:presLayoutVars>
          <dgm:bulletEnabled val="1"/>
        </dgm:presLayoutVars>
      </dgm:prSet>
      <dgm:spPr/>
      <dgm:t>
        <a:bodyPr/>
        <a:lstStyle/>
        <a:p>
          <a:endParaRPr lang="fr-FR"/>
        </a:p>
      </dgm:t>
    </dgm:pt>
    <dgm:pt modelId="{42FF7ACF-D52B-4282-B732-8DAFC1CD90D6}" type="pres">
      <dgm:prSet presAssocID="{51E5935E-BE58-499B-A8DD-E3B70CC9AAF2}" presName="FiveNodes_2" presStyleLbl="node1" presStyleIdx="1" presStyleCnt="5">
        <dgm:presLayoutVars>
          <dgm:bulletEnabled val="1"/>
        </dgm:presLayoutVars>
      </dgm:prSet>
      <dgm:spPr/>
      <dgm:t>
        <a:bodyPr/>
        <a:lstStyle/>
        <a:p>
          <a:endParaRPr lang="fr-FR"/>
        </a:p>
      </dgm:t>
    </dgm:pt>
    <dgm:pt modelId="{155123BF-72CE-4BC4-B675-04B6543BF20A}" type="pres">
      <dgm:prSet presAssocID="{51E5935E-BE58-499B-A8DD-E3B70CC9AAF2}" presName="FiveNodes_3" presStyleLbl="node1" presStyleIdx="2" presStyleCnt="5">
        <dgm:presLayoutVars>
          <dgm:bulletEnabled val="1"/>
        </dgm:presLayoutVars>
      </dgm:prSet>
      <dgm:spPr/>
      <dgm:t>
        <a:bodyPr/>
        <a:lstStyle/>
        <a:p>
          <a:endParaRPr lang="fr-FR"/>
        </a:p>
      </dgm:t>
    </dgm:pt>
    <dgm:pt modelId="{AA64CECD-3DD8-4DBF-9542-EB140AE0B5A0}" type="pres">
      <dgm:prSet presAssocID="{51E5935E-BE58-499B-A8DD-E3B70CC9AAF2}" presName="FiveNodes_4" presStyleLbl="node1" presStyleIdx="3" presStyleCnt="5" custLinFactNeighborX="-295" custLinFactNeighborY="2101">
        <dgm:presLayoutVars>
          <dgm:bulletEnabled val="1"/>
        </dgm:presLayoutVars>
      </dgm:prSet>
      <dgm:spPr/>
      <dgm:t>
        <a:bodyPr/>
        <a:lstStyle/>
        <a:p>
          <a:endParaRPr lang="fr-FR"/>
        </a:p>
      </dgm:t>
    </dgm:pt>
    <dgm:pt modelId="{74116927-F6A7-4C0A-A1C5-A1170AB93562}" type="pres">
      <dgm:prSet presAssocID="{51E5935E-BE58-499B-A8DD-E3B70CC9AAF2}" presName="FiveNodes_5" presStyleLbl="node1" presStyleIdx="4" presStyleCnt="5">
        <dgm:presLayoutVars>
          <dgm:bulletEnabled val="1"/>
        </dgm:presLayoutVars>
      </dgm:prSet>
      <dgm:spPr/>
      <dgm:t>
        <a:bodyPr/>
        <a:lstStyle/>
        <a:p>
          <a:endParaRPr lang="fr-FR"/>
        </a:p>
      </dgm:t>
    </dgm:pt>
    <dgm:pt modelId="{C7256391-4BC7-4CAA-8956-781C0C9AF655}" type="pres">
      <dgm:prSet presAssocID="{51E5935E-BE58-499B-A8DD-E3B70CC9AAF2}" presName="FiveConn_1-2" presStyleLbl="fgAccFollowNode1" presStyleIdx="0" presStyleCnt="4">
        <dgm:presLayoutVars>
          <dgm:bulletEnabled val="1"/>
        </dgm:presLayoutVars>
      </dgm:prSet>
      <dgm:spPr/>
      <dgm:t>
        <a:bodyPr/>
        <a:lstStyle/>
        <a:p>
          <a:endParaRPr lang="fr-FR"/>
        </a:p>
      </dgm:t>
    </dgm:pt>
    <dgm:pt modelId="{ABDF01C6-9C23-4B8A-8197-C4449E3139B5}" type="pres">
      <dgm:prSet presAssocID="{51E5935E-BE58-499B-A8DD-E3B70CC9AAF2}" presName="FiveConn_2-3" presStyleLbl="fgAccFollowNode1" presStyleIdx="1" presStyleCnt="4">
        <dgm:presLayoutVars>
          <dgm:bulletEnabled val="1"/>
        </dgm:presLayoutVars>
      </dgm:prSet>
      <dgm:spPr/>
      <dgm:t>
        <a:bodyPr/>
        <a:lstStyle/>
        <a:p>
          <a:endParaRPr lang="fr-FR"/>
        </a:p>
      </dgm:t>
    </dgm:pt>
    <dgm:pt modelId="{930EFFB5-A7A5-4087-B633-1AB265FCFC92}" type="pres">
      <dgm:prSet presAssocID="{51E5935E-BE58-499B-A8DD-E3B70CC9AAF2}" presName="FiveConn_3-4" presStyleLbl="fgAccFollowNode1" presStyleIdx="2" presStyleCnt="4">
        <dgm:presLayoutVars>
          <dgm:bulletEnabled val="1"/>
        </dgm:presLayoutVars>
      </dgm:prSet>
      <dgm:spPr/>
      <dgm:t>
        <a:bodyPr/>
        <a:lstStyle/>
        <a:p>
          <a:endParaRPr lang="fr-FR"/>
        </a:p>
      </dgm:t>
    </dgm:pt>
    <dgm:pt modelId="{2E9319D1-2ED9-440A-ABA1-7964004A3154}" type="pres">
      <dgm:prSet presAssocID="{51E5935E-BE58-499B-A8DD-E3B70CC9AAF2}" presName="FiveConn_4-5" presStyleLbl="fgAccFollowNode1" presStyleIdx="3" presStyleCnt="4">
        <dgm:presLayoutVars>
          <dgm:bulletEnabled val="1"/>
        </dgm:presLayoutVars>
      </dgm:prSet>
      <dgm:spPr/>
      <dgm:t>
        <a:bodyPr/>
        <a:lstStyle/>
        <a:p>
          <a:endParaRPr lang="fr-FR"/>
        </a:p>
      </dgm:t>
    </dgm:pt>
    <dgm:pt modelId="{D6B2F4FC-5A9D-48BD-815B-A432483AA355}" type="pres">
      <dgm:prSet presAssocID="{51E5935E-BE58-499B-A8DD-E3B70CC9AAF2}" presName="FiveNodes_1_text" presStyleLbl="node1" presStyleIdx="4" presStyleCnt="5">
        <dgm:presLayoutVars>
          <dgm:bulletEnabled val="1"/>
        </dgm:presLayoutVars>
      </dgm:prSet>
      <dgm:spPr/>
      <dgm:t>
        <a:bodyPr/>
        <a:lstStyle/>
        <a:p>
          <a:endParaRPr lang="fr-FR"/>
        </a:p>
      </dgm:t>
    </dgm:pt>
    <dgm:pt modelId="{CED1B59F-C21A-497F-9AAD-AAFC8DA3BE3A}" type="pres">
      <dgm:prSet presAssocID="{51E5935E-BE58-499B-A8DD-E3B70CC9AAF2}" presName="FiveNodes_2_text" presStyleLbl="node1" presStyleIdx="4" presStyleCnt="5">
        <dgm:presLayoutVars>
          <dgm:bulletEnabled val="1"/>
        </dgm:presLayoutVars>
      </dgm:prSet>
      <dgm:spPr/>
      <dgm:t>
        <a:bodyPr/>
        <a:lstStyle/>
        <a:p>
          <a:endParaRPr lang="fr-FR"/>
        </a:p>
      </dgm:t>
    </dgm:pt>
    <dgm:pt modelId="{5E45338A-E485-4D92-AE3F-9B332C197254}" type="pres">
      <dgm:prSet presAssocID="{51E5935E-BE58-499B-A8DD-E3B70CC9AAF2}" presName="FiveNodes_3_text" presStyleLbl="node1" presStyleIdx="4" presStyleCnt="5">
        <dgm:presLayoutVars>
          <dgm:bulletEnabled val="1"/>
        </dgm:presLayoutVars>
      </dgm:prSet>
      <dgm:spPr/>
      <dgm:t>
        <a:bodyPr/>
        <a:lstStyle/>
        <a:p>
          <a:endParaRPr lang="fr-FR"/>
        </a:p>
      </dgm:t>
    </dgm:pt>
    <dgm:pt modelId="{372EB321-A493-4E58-9ED5-11193315334E}" type="pres">
      <dgm:prSet presAssocID="{51E5935E-BE58-499B-A8DD-E3B70CC9AAF2}" presName="FiveNodes_4_text" presStyleLbl="node1" presStyleIdx="4" presStyleCnt="5">
        <dgm:presLayoutVars>
          <dgm:bulletEnabled val="1"/>
        </dgm:presLayoutVars>
      </dgm:prSet>
      <dgm:spPr/>
      <dgm:t>
        <a:bodyPr/>
        <a:lstStyle/>
        <a:p>
          <a:endParaRPr lang="fr-FR"/>
        </a:p>
      </dgm:t>
    </dgm:pt>
    <dgm:pt modelId="{FF514C84-A328-4A53-A940-B9268D78E61B}" type="pres">
      <dgm:prSet presAssocID="{51E5935E-BE58-499B-A8DD-E3B70CC9AAF2}" presName="FiveNodes_5_text" presStyleLbl="node1" presStyleIdx="4" presStyleCnt="5">
        <dgm:presLayoutVars>
          <dgm:bulletEnabled val="1"/>
        </dgm:presLayoutVars>
      </dgm:prSet>
      <dgm:spPr/>
      <dgm:t>
        <a:bodyPr/>
        <a:lstStyle/>
        <a:p>
          <a:endParaRPr lang="fr-FR"/>
        </a:p>
      </dgm:t>
    </dgm:pt>
  </dgm:ptLst>
  <dgm:cxnLst>
    <dgm:cxn modelId="{166A49A1-E174-4327-9040-D553195FBD09}" type="presOf" srcId="{3F070FBA-FA4C-4C64-8DAB-33D2A4172ED2}" destId="{C7256391-4BC7-4CAA-8956-781C0C9AF655}" srcOrd="0" destOrd="0" presId="urn:microsoft.com/office/officeart/2005/8/layout/vProcess5"/>
    <dgm:cxn modelId="{1F192A98-A419-437A-9B1B-FC200DBD5BFF}" srcId="{51E5935E-BE58-499B-A8DD-E3B70CC9AAF2}" destId="{2714B4DC-C22E-47BD-8FA2-4DB46138A1D2}" srcOrd="1" destOrd="0" parTransId="{EE9F0EDA-8490-4FC3-AC2D-69BCFD79EF85}" sibTransId="{5582BF99-4D7F-4EC6-836A-3B8FF2BE1CB2}"/>
    <dgm:cxn modelId="{B4C1F606-408F-49D6-A057-454C0EA566A2}" type="presOf" srcId="{C31C014F-25CB-41F0-AA6B-D2E4612EB11D}" destId="{5E45338A-E485-4D92-AE3F-9B332C197254}" srcOrd="1" destOrd="0" presId="urn:microsoft.com/office/officeart/2005/8/layout/vProcess5"/>
    <dgm:cxn modelId="{561B1095-4C0F-4762-B142-D8945B35A0E1}" type="presOf" srcId="{C198B84D-0D6D-4F30-B80F-DF815D69EADB}" destId="{FF514C84-A328-4A53-A940-B9268D78E61B}" srcOrd="1" destOrd="0" presId="urn:microsoft.com/office/officeart/2005/8/layout/vProcess5"/>
    <dgm:cxn modelId="{6119FB1E-A9BF-429B-A000-EBF1A56C7B9F}" srcId="{51E5935E-BE58-499B-A8DD-E3B70CC9AAF2}" destId="{45332C8D-A6DB-40D9-8DBB-52687753B7F5}" srcOrd="0" destOrd="0" parTransId="{D0E79AA7-421E-406A-A998-48642E71352C}" sibTransId="{3F070FBA-FA4C-4C64-8DAB-33D2A4172ED2}"/>
    <dgm:cxn modelId="{7B42CB6E-C6C3-41F1-B63F-48E011715C44}" srcId="{51E5935E-BE58-499B-A8DD-E3B70CC9AAF2}" destId="{C198B84D-0D6D-4F30-B80F-DF815D69EADB}" srcOrd="4" destOrd="0" parTransId="{21644B34-D77A-4A3B-BCBC-F07D0E17F262}" sibTransId="{82057FF6-622C-44D8-99A8-65C55400ED00}"/>
    <dgm:cxn modelId="{ACB61CCC-952C-429A-A0E6-EB4714450AEB}" type="presOf" srcId="{45332C8D-A6DB-40D9-8DBB-52687753B7F5}" destId="{D6B2F4FC-5A9D-48BD-815B-A432483AA355}" srcOrd="1" destOrd="0" presId="urn:microsoft.com/office/officeart/2005/8/layout/vProcess5"/>
    <dgm:cxn modelId="{BB9B49DF-E698-452F-8059-75282B41B56C}" type="presOf" srcId="{51E5935E-BE58-499B-A8DD-E3B70CC9AAF2}" destId="{06BA4C33-4058-4B6B-B692-A14E95CF7F10}" srcOrd="0" destOrd="0" presId="urn:microsoft.com/office/officeart/2005/8/layout/vProcess5"/>
    <dgm:cxn modelId="{8F7F5100-0110-4EA4-8F55-7685ADB30859}" type="presOf" srcId="{0F430427-8DEB-4B5F-B073-C94BA8079B22}" destId="{372EB321-A493-4E58-9ED5-11193315334E}" srcOrd="1" destOrd="0" presId="urn:microsoft.com/office/officeart/2005/8/layout/vProcess5"/>
    <dgm:cxn modelId="{8BED5C19-3905-452E-BD4B-273FE58B2767}" type="presOf" srcId="{C31C014F-25CB-41F0-AA6B-D2E4612EB11D}" destId="{155123BF-72CE-4BC4-B675-04B6543BF20A}" srcOrd="0" destOrd="0" presId="urn:microsoft.com/office/officeart/2005/8/layout/vProcess5"/>
    <dgm:cxn modelId="{B2CC7504-5C60-463F-BD7A-0F588126DF8B}" type="presOf" srcId="{5582BF99-4D7F-4EC6-836A-3B8FF2BE1CB2}" destId="{ABDF01C6-9C23-4B8A-8197-C4449E3139B5}" srcOrd="0" destOrd="0" presId="urn:microsoft.com/office/officeart/2005/8/layout/vProcess5"/>
    <dgm:cxn modelId="{008C30FD-4581-4DED-9019-133D1A51E4A8}" type="presOf" srcId="{2714B4DC-C22E-47BD-8FA2-4DB46138A1D2}" destId="{CED1B59F-C21A-497F-9AAD-AAFC8DA3BE3A}" srcOrd="1" destOrd="0" presId="urn:microsoft.com/office/officeart/2005/8/layout/vProcess5"/>
    <dgm:cxn modelId="{FC723A9D-B906-42B7-9784-2E866D4100B6}" type="presOf" srcId="{E340EC27-1B05-4BF6-A6CB-E42A839349A2}" destId="{2E9319D1-2ED9-440A-ABA1-7964004A3154}" srcOrd="0" destOrd="0" presId="urn:microsoft.com/office/officeart/2005/8/layout/vProcess5"/>
    <dgm:cxn modelId="{35BC7063-38BB-4738-9BD3-FD960D398E32}" type="presOf" srcId="{0F430427-8DEB-4B5F-B073-C94BA8079B22}" destId="{AA64CECD-3DD8-4DBF-9542-EB140AE0B5A0}" srcOrd="0" destOrd="0" presId="urn:microsoft.com/office/officeart/2005/8/layout/vProcess5"/>
    <dgm:cxn modelId="{FC958C8F-7EAC-481B-869C-3159F0D11CC7}" srcId="{51E5935E-BE58-499B-A8DD-E3B70CC9AAF2}" destId="{0F430427-8DEB-4B5F-B073-C94BA8079B22}" srcOrd="3" destOrd="0" parTransId="{A00F76F7-7ACF-44F6-936B-BC5D37AB64AA}" sibTransId="{E340EC27-1B05-4BF6-A6CB-E42A839349A2}"/>
    <dgm:cxn modelId="{2FEE03C3-09B5-4197-A537-B31F77F36777}" type="presOf" srcId="{3868D879-C6B1-4B46-88CB-BCD645C5927B}" destId="{930EFFB5-A7A5-4087-B633-1AB265FCFC92}" srcOrd="0" destOrd="0" presId="urn:microsoft.com/office/officeart/2005/8/layout/vProcess5"/>
    <dgm:cxn modelId="{BFDA51FC-D905-4FC1-B2EB-CBB4970CC00F}" srcId="{51E5935E-BE58-499B-A8DD-E3B70CC9AAF2}" destId="{C31C014F-25CB-41F0-AA6B-D2E4612EB11D}" srcOrd="2" destOrd="0" parTransId="{91C7ADC5-8B9A-4936-A4EC-AEF4A76D030B}" sibTransId="{3868D879-C6B1-4B46-88CB-BCD645C5927B}"/>
    <dgm:cxn modelId="{07F74C4A-763B-45E3-B11C-7BA4B7DE7B07}" type="presOf" srcId="{2714B4DC-C22E-47BD-8FA2-4DB46138A1D2}" destId="{42FF7ACF-D52B-4282-B732-8DAFC1CD90D6}" srcOrd="0" destOrd="0" presId="urn:microsoft.com/office/officeart/2005/8/layout/vProcess5"/>
    <dgm:cxn modelId="{56F73E78-EBB6-4E57-A498-B5DF946FE0F9}" type="presOf" srcId="{45332C8D-A6DB-40D9-8DBB-52687753B7F5}" destId="{31368880-3F23-4F73-9821-F039F1E22B51}" srcOrd="0" destOrd="0" presId="urn:microsoft.com/office/officeart/2005/8/layout/vProcess5"/>
    <dgm:cxn modelId="{7C1F2477-C080-4186-802F-66DAB3E3E7A8}" type="presOf" srcId="{C198B84D-0D6D-4F30-B80F-DF815D69EADB}" destId="{74116927-F6A7-4C0A-A1C5-A1170AB93562}" srcOrd="0" destOrd="0" presId="urn:microsoft.com/office/officeart/2005/8/layout/vProcess5"/>
    <dgm:cxn modelId="{D682A077-3905-4268-96F5-4747BAF2EF75}" type="presParOf" srcId="{06BA4C33-4058-4B6B-B692-A14E95CF7F10}" destId="{D783715A-60AF-473C-883D-5981282A467B}" srcOrd="0" destOrd="0" presId="urn:microsoft.com/office/officeart/2005/8/layout/vProcess5"/>
    <dgm:cxn modelId="{A87B35F1-9AE5-449B-9AD6-79F39BC29074}" type="presParOf" srcId="{06BA4C33-4058-4B6B-B692-A14E95CF7F10}" destId="{31368880-3F23-4F73-9821-F039F1E22B51}" srcOrd="1" destOrd="0" presId="urn:microsoft.com/office/officeart/2005/8/layout/vProcess5"/>
    <dgm:cxn modelId="{7F063E2D-2AB1-4D18-BB46-7C79BBD95CAF}" type="presParOf" srcId="{06BA4C33-4058-4B6B-B692-A14E95CF7F10}" destId="{42FF7ACF-D52B-4282-B732-8DAFC1CD90D6}" srcOrd="2" destOrd="0" presId="urn:microsoft.com/office/officeart/2005/8/layout/vProcess5"/>
    <dgm:cxn modelId="{6E4B24F5-A6D7-4A69-8703-531AD5C9086B}" type="presParOf" srcId="{06BA4C33-4058-4B6B-B692-A14E95CF7F10}" destId="{155123BF-72CE-4BC4-B675-04B6543BF20A}" srcOrd="3" destOrd="0" presId="urn:microsoft.com/office/officeart/2005/8/layout/vProcess5"/>
    <dgm:cxn modelId="{74800A62-99E3-4EA2-868E-89FD35FDC0A6}" type="presParOf" srcId="{06BA4C33-4058-4B6B-B692-A14E95CF7F10}" destId="{AA64CECD-3DD8-4DBF-9542-EB140AE0B5A0}" srcOrd="4" destOrd="0" presId="urn:microsoft.com/office/officeart/2005/8/layout/vProcess5"/>
    <dgm:cxn modelId="{7F804E16-E4A4-4505-AF0C-4E3501890E2F}" type="presParOf" srcId="{06BA4C33-4058-4B6B-B692-A14E95CF7F10}" destId="{74116927-F6A7-4C0A-A1C5-A1170AB93562}" srcOrd="5" destOrd="0" presId="urn:microsoft.com/office/officeart/2005/8/layout/vProcess5"/>
    <dgm:cxn modelId="{574EEC3B-46DC-4C40-874F-FA370CD067C2}" type="presParOf" srcId="{06BA4C33-4058-4B6B-B692-A14E95CF7F10}" destId="{C7256391-4BC7-4CAA-8956-781C0C9AF655}" srcOrd="6" destOrd="0" presId="urn:microsoft.com/office/officeart/2005/8/layout/vProcess5"/>
    <dgm:cxn modelId="{7F894962-4E4E-484D-A7F8-A1135EC98F51}" type="presParOf" srcId="{06BA4C33-4058-4B6B-B692-A14E95CF7F10}" destId="{ABDF01C6-9C23-4B8A-8197-C4449E3139B5}" srcOrd="7" destOrd="0" presId="urn:microsoft.com/office/officeart/2005/8/layout/vProcess5"/>
    <dgm:cxn modelId="{FD0FF775-C01D-4E8B-847F-E4D8FA8D2673}" type="presParOf" srcId="{06BA4C33-4058-4B6B-B692-A14E95CF7F10}" destId="{930EFFB5-A7A5-4087-B633-1AB265FCFC92}" srcOrd="8" destOrd="0" presId="urn:microsoft.com/office/officeart/2005/8/layout/vProcess5"/>
    <dgm:cxn modelId="{AB2DD124-D801-44C8-B023-A8F4B7245683}" type="presParOf" srcId="{06BA4C33-4058-4B6B-B692-A14E95CF7F10}" destId="{2E9319D1-2ED9-440A-ABA1-7964004A3154}" srcOrd="9" destOrd="0" presId="urn:microsoft.com/office/officeart/2005/8/layout/vProcess5"/>
    <dgm:cxn modelId="{C2A8FD20-1298-4CA1-A0BC-BE1B4432BB8B}" type="presParOf" srcId="{06BA4C33-4058-4B6B-B692-A14E95CF7F10}" destId="{D6B2F4FC-5A9D-48BD-815B-A432483AA355}" srcOrd="10" destOrd="0" presId="urn:microsoft.com/office/officeart/2005/8/layout/vProcess5"/>
    <dgm:cxn modelId="{B919C8E1-F946-448B-9CE0-38E475C313C7}" type="presParOf" srcId="{06BA4C33-4058-4B6B-B692-A14E95CF7F10}" destId="{CED1B59F-C21A-497F-9AAD-AAFC8DA3BE3A}" srcOrd="11" destOrd="0" presId="urn:microsoft.com/office/officeart/2005/8/layout/vProcess5"/>
    <dgm:cxn modelId="{06BD55FA-3DB4-4554-8FCB-6CCECEE46DFC}" type="presParOf" srcId="{06BA4C33-4058-4B6B-B692-A14E95CF7F10}" destId="{5E45338A-E485-4D92-AE3F-9B332C197254}" srcOrd="12" destOrd="0" presId="urn:microsoft.com/office/officeart/2005/8/layout/vProcess5"/>
    <dgm:cxn modelId="{F9B94012-D376-418A-860D-66E2128A8A1E}" type="presParOf" srcId="{06BA4C33-4058-4B6B-B692-A14E95CF7F10}" destId="{372EB321-A493-4E58-9ED5-11193315334E}" srcOrd="13" destOrd="0" presId="urn:microsoft.com/office/officeart/2005/8/layout/vProcess5"/>
    <dgm:cxn modelId="{7983ADCD-37A6-4F92-A48E-FCB1F2E11118}" type="presParOf" srcId="{06BA4C33-4058-4B6B-B692-A14E95CF7F10}" destId="{FF514C84-A328-4A53-A940-B9268D78E61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69B84F-FF29-434E-BCF7-7B6EEBCF1180}" type="datetimeFigureOut">
              <a:rPr lang="fr-FR" smtClean="0"/>
              <a:t>25/11/2020</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4F7FBC-082F-48BF-B955-83072A9B73C4}" type="slidenum">
              <a:rPr lang="fr-FR" smtClean="0"/>
              <a:t>‹N°›</a:t>
            </a:fld>
            <a:endParaRPr lang="fr-FR"/>
          </a:p>
        </p:txBody>
      </p:sp>
    </p:spTree>
    <p:extLst>
      <p:ext uri="{BB962C8B-B14F-4D97-AF65-F5344CB8AC3E}">
        <p14:creationId xmlns:p14="http://schemas.microsoft.com/office/powerpoint/2010/main" val="134753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E5ED8-B4C2-4024-850F-5FE7E4A6B8CB}" type="datetimeFigureOut">
              <a:rPr lang="fr-FR" smtClean="0"/>
              <a:t>25/11/2020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0EC57-CBE5-4D56-8541-656A1DAE9D0B}" type="slidenum">
              <a:rPr lang="fr-FR" smtClean="0"/>
              <a:t>‹N°›</a:t>
            </a:fld>
            <a:endParaRPr lang="fr-FR"/>
          </a:p>
        </p:txBody>
      </p:sp>
    </p:spTree>
    <p:extLst>
      <p:ext uri="{BB962C8B-B14F-4D97-AF65-F5344CB8AC3E}">
        <p14:creationId xmlns:p14="http://schemas.microsoft.com/office/powerpoint/2010/main" val="2652909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B3719BE-DC2C-4D8B-BC17-8A7FD1CF8C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A7807E8D-2854-4E77-843E-65A56F63CC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425D4B83-BBF9-479A-8DA5-0B85078AA13C}"/>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5" name="Espace réservé du pied de page 4">
            <a:extLst>
              <a:ext uri="{FF2B5EF4-FFF2-40B4-BE49-F238E27FC236}">
                <a16:creationId xmlns:a16="http://schemas.microsoft.com/office/drawing/2014/main" xmlns="" id="{45FC0635-E6AE-4952-971F-BBFD444CB9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34D4081-E708-4DAE-94BE-81E521BD56EF}"/>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408651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CB2D153-32B7-4C6D-8396-7FD5F02156B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ADED1FAA-26BB-4990-976E-7C9E51520EE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E40DF86-149F-4091-9286-8F5EFB2FBB70}"/>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5" name="Espace réservé du pied de page 4">
            <a:extLst>
              <a:ext uri="{FF2B5EF4-FFF2-40B4-BE49-F238E27FC236}">
                <a16:creationId xmlns:a16="http://schemas.microsoft.com/office/drawing/2014/main" xmlns="" id="{3B22A94D-FD3E-4AC3-B718-4183DA74A0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6F14A9C-2BA1-4A7D-AAD7-7398D9FA14D3}"/>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86020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E1800462-D1C3-4118-9E69-91528EEDEB3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D620173D-61C6-44CF-99C3-40629D3BCAD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E2756B4-DFE0-4AA2-B3F7-07263381D112}"/>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5" name="Espace réservé du pied de page 4">
            <a:extLst>
              <a:ext uri="{FF2B5EF4-FFF2-40B4-BE49-F238E27FC236}">
                <a16:creationId xmlns:a16="http://schemas.microsoft.com/office/drawing/2014/main" xmlns="" id="{FFE574D4-6A0D-4E8D-A293-13FB5BF8E4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7C4D0D1-FA73-4D0C-B02C-C0869D741F03}"/>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75936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LANC VIDE">
    <p:bg bwMode="gray">
      <p:bgPr>
        <a:gradFill>
          <a:gsLst>
            <a:gs pos="0">
              <a:schemeClr val="bg1">
                <a:lumMod val="85000"/>
              </a:schemeClr>
            </a:gs>
            <a:gs pos="100000">
              <a:schemeClr val="bg1">
                <a:lumMod val="95000"/>
              </a:schemeClr>
            </a:gs>
          </a:gsLst>
          <a:path path="circle">
            <a:fillToRect t="100000" r="100000"/>
          </a:path>
        </a:gradFill>
        <a:effectLst/>
      </p:bgPr>
    </p:bg>
    <p:spTree>
      <p:nvGrpSpPr>
        <p:cNvPr id="1" name=""/>
        <p:cNvGrpSpPr/>
        <p:nvPr/>
      </p:nvGrpSpPr>
      <p:grpSpPr>
        <a:xfrm>
          <a:off x="0" y="0"/>
          <a:ext cx="0" cy="0"/>
          <a:chOff x="0" y="0"/>
          <a:chExt cx="0" cy="0"/>
        </a:xfrm>
      </p:grpSpPr>
      <p:grpSp>
        <p:nvGrpSpPr>
          <p:cNvPr id="3" name="Groupe 2">
            <a:extLst>
              <a:ext uri="{FF2B5EF4-FFF2-40B4-BE49-F238E27FC236}">
                <a16:creationId xmlns="" xmlns:a16="http://schemas.microsoft.com/office/drawing/2014/main" id="{3B5223A0-1A1B-6040-B887-DA3003DDA03D}"/>
              </a:ext>
            </a:extLst>
          </p:cNvPr>
          <p:cNvGrpSpPr/>
          <p:nvPr userDrawn="1"/>
        </p:nvGrpSpPr>
        <p:grpSpPr>
          <a:xfrm>
            <a:off x="-144692" y="55674"/>
            <a:ext cx="2304257" cy="1545694"/>
            <a:chOff x="251519" y="243664"/>
            <a:chExt cx="2160240" cy="1932117"/>
          </a:xfrm>
        </p:grpSpPr>
        <p:sp>
          <p:nvSpPr>
            <p:cNvPr id="4" name="Hexagone 3">
              <a:extLst>
                <a:ext uri="{FF2B5EF4-FFF2-40B4-BE49-F238E27FC236}">
                  <a16:creationId xmlns="" xmlns:a16="http://schemas.microsoft.com/office/drawing/2014/main" id="{73437DA7-A479-1C40-AE2A-A9A200BF900B}"/>
                </a:ext>
              </a:extLst>
            </p:cNvPr>
            <p:cNvSpPr/>
            <p:nvPr/>
          </p:nvSpPr>
          <p:spPr>
            <a:xfrm rot="5400000">
              <a:off x="178126" y="317057"/>
              <a:ext cx="1443541" cy="1296755"/>
            </a:xfrm>
            <a:prstGeom prst="hexagon">
              <a:avLst>
                <a:gd name="adj" fmla="val 28162"/>
                <a:gd name="vf" fmla="val 115470"/>
              </a:avLst>
            </a:prstGeom>
            <a:noFill/>
            <a:ln w="15875" cap="rnd">
              <a:gradFill>
                <a:gsLst>
                  <a:gs pos="0">
                    <a:srgbClr val="05616F"/>
                  </a:gs>
                  <a:gs pos="89000">
                    <a:schemeClr val="bg1"/>
                  </a:gs>
                  <a:gs pos="49000">
                    <a:srgbClr val="C1CC26"/>
                  </a:gs>
                </a:gsLst>
                <a:lin ang="60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5" name="Hexagone 4">
              <a:extLst>
                <a:ext uri="{FF2B5EF4-FFF2-40B4-BE49-F238E27FC236}">
                  <a16:creationId xmlns="" xmlns:a16="http://schemas.microsoft.com/office/drawing/2014/main" id="{06F1BBCD-3786-084E-93FE-D48CB4303352}"/>
                </a:ext>
              </a:extLst>
            </p:cNvPr>
            <p:cNvSpPr/>
            <p:nvPr/>
          </p:nvSpPr>
          <p:spPr>
            <a:xfrm rot="16200000">
              <a:off x="1605044" y="751773"/>
              <a:ext cx="849927" cy="763502"/>
            </a:xfrm>
            <a:prstGeom prst="hexagon">
              <a:avLst>
                <a:gd name="adj" fmla="val 28119"/>
                <a:gd name="vf" fmla="val 115470"/>
              </a:avLst>
            </a:prstGeom>
            <a:noFill/>
            <a:ln w="15875" cap="rnd">
              <a:gradFill>
                <a:gsLst>
                  <a:gs pos="0">
                    <a:srgbClr val="05616F"/>
                  </a:gs>
                  <a:gs pos="100000">
                    <a:srgbClr val="C1CC26"/>
                  </a:gs>
                </a:gsLst>
                <a:lin ang="5400000" scaled="1"/>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6" name="Hexagone 5">
              <a:extLst>
                <a:ext uri="{FF2B5EF4-FFF2-40B4-BE49-F238E27FC236}">
                  <a16:creationId xmlns="" xmlns:a16="http://schemas.microsoft.com/office/drawing/2014/main" id="{2FE15A6D-9F5E-3E41-BD97-630886BD16DD}"/>
                </a:ext>
              </a:extLst>
            </p:cNvPr>
            <p:cNvSpPr/>
            <p:nvPr/>
          </p:nvSpPr>
          <p:spPr>
            <a:xfrm rot="16200000">
              <a:off x="1232649" y="1490385"/>
              <a:ext cx="722110" cy="648682"/>
            </a:xfrm>
            <a:prstGeom prst="hexagon">
              <a:avLst>
                <a:gd name="adj" fmla="val 28671"/>
                <a:gd name="vf" fmla="val 115470"/>
              </a:avLst>
            </a:prstGeom>
            <a:noFill/>
            <a:ln w="15875" cap="rnd">
              <a:gradFill>
                <a:gsLst>
                  <a:gs pos="0">
                    <a:srgbClr val="05616F"/>
                  </a:gs>
                  <a:gs pos="100000">
                    <a:srgbClr val="C1CC26"/>
                  </a:gs>
                </a:gsLst>
                <a:lin ang="72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a:t>
              </a:r>
            </a:p>
          </p:txBody>
        </p:sp>
      </p:grpSp>
      <p:sp>
        <p:nvSpPr>
          <p:cNvPr id="7" name="Titre 1">
            <a:extLst>
              <a:ext uri="{FF2B5EF4-FFF2-40B4-BE49-F238E27FC236}">
                <a16:creationId xmlns="" xmlns:a16="http://schemas.microsoft.com/office/drawing/2014/main" id="{BCE19EB5-38BB-9140-83BC-4A6FFAFDD721}"/>
              </a:ext>
            </a:extLst>
          </p:cNvPr>
          <p:cNvSpPr>
            <a:spLocks noGrp="1"/>
          </p:cNvSpPr>
          <p:nvPr>
            <p:ph type="title" hasCustomPrompt="1"/>
          </p:nvPr>
        </p:nvSpPr>
        <p:spPr>
          <a:xfrm>
            <a:off x="1153139" y="394657"/>
            <a:ext cx="9885723" cy="867728"/>
          </a:xfrm>
          <a:prstGeom prst="rect">
            <a:avLst/>
          </a:prstGeom>
        </p:spPr>
        <p:txBody>
          <a:bodyPr anchor="ctr">
            <a:normAutofit/>
          </a:bodyPr>
          <a:lstStyle>
            <a:lvl1pPr algn="ctr">
              <a:defRPr sz="3200">
                <a:solidFill>
                  <a:srgbClr val="05616F"/>
                </a:solidFill>
              </a:defRPr>
            </a:lvl1pPr>
          </a:lstStyle>
          <a:p>
            <a:r>
              <a:rPr lang="fr-FR" dirty="0"/>
              <a:t>MODIFIEZ LE STYLE DU TITRE</a:t>
            </a:r>
          </a:p>
        </p:txBody>
      </p:sp>
      <p:pic>
        <p:nvPicPr>
          <p:cNvPr id="14" name="Image 13">
            <a:extLst>
              <a:ext uri="{FF2B5EF4-FFF2-40B4-BE49-F238E27FC236}">
                <a16:creationId xmlns="" xmlns:a16="http://schemas.microsoft.com/office/drawing/2014/main" id="{44C8E536-2DE6-AF49-BE94-305CA93F85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1702" y="6033971"/>
            <a:ext cx="1178877" cy="635816"/>
          </a:xfrm>
          <a:prstGeom prst="rect">
            <a:avLst/>
          </a:prstGeom>
        </p:spPr>
      </p:pic>
      <p:grpSp>
        <p:nvGrpSpPr>
          <p:cNvPr id="15" name="Groupe 14">
            <a:extLst>
              <a:ext uri="{FF2B5EF4-FFF2-40B4-BE49-F238E27FC236}">
                <a16:creationId xmlns="" xmlns:a16="http://schemas.microsoft.com/office/drawing/2014/main" id="{7F2F786C-BAA4-FF40-B511-6C6D47A0FBC8}"/>
              </a:ext>
            </a:extLst>
          </p:cNvPr>
          <p:cNvGrpSpPr/>
          <p:nvPr userDrawn="1"/>
        </p:nvGrpSpPr>
        <p:grpSpPr>
          <a:xfrm>
            <a:off x="9685051" y="5220667"/>
            <a:ext cx="2726088" cy="1866806"/>
            <a:chOff x="2030007" y="2020300"/>
            <a:chExt cx="2786069" cy="2543842"/>
          </a:xfrm>
        </p:grpSpPr>
        <p:sp>
          <p:nvSpPr>
            <p:cNvPr id="16" name="Hexagone 15">
              <a:extLst>
                <a:ext uri="{FF2B5EF4-FFF2-40B4-BE49-F238E27FC236}">
                  <a16:creationId xmlns="" xmlns:a16="http://schemas.microsoft.com/office/drawing/2014/main" id="{56619B20-3780-244C-813C-F09CA8357292}"/>
                </a:ext>
              </a:extLst>
            </p:cNvPr>
            <p:cNvSpPr/>
            <p:nvPr/>
          </p:nvSpPr>
          <p:spPr>
            <a:xfrm rot="16200000">
              <a:off x="2798100" y="2634665"/>
              <a:ext cx="2032830" cy="1826124"/>
            </a:xfrm>
            <a:prstGeom prst="hexagon">
              <a:avLst>
                <a:gd name="adj" fmla="val 28162"/>
                <a:gd name="vf" fmla="val 115470"/>
              </a:avLst>
            </a:prstGeom>
            <a:noFill/>
            <a:ln w="15875" cap="rnd">
              <a:gradFill>
                <a:gsLst>
                  <a:gs pos="0">
                    <a:srgbClr val="05616F"/>
                  </a:gs>
                  <a:gs pos="89000">
                    <a:schemeClr val="bg1"/>
                  </a:gs>
                  <a:gs pos="49000">
                    <a:srgbClr val="C1CC26"/>
                  </a:gs>
                </a:gsLst>
                <a:lin ang="60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7" name="Hexagone 16">
              <a:extLst>
                <a:ext uri="{FF2B5EF4-FFF2-40B4-BE49-F238E27FC236}">
                  <a16:creationId xmlns="" xmlns:a16="http://schemas.microsoft.com/office/drawing/2014/main" id="{F65B1284-D350-D64C-A275-F4E370FA73EB}"/>
                </a:ext>
              </a:extLst>
            </p:cNvPr>
            <p:cNvSpPr/>
            <p:nvPr/>
          </p:nvSpPr>
          <p:spPr>
            <a:xfrm rot="16200000">
              <a:off x="1986794" y="3590939"/>
              <a:ext cx="849927" cy="763502"/>
            </a:xfrm>
            <a:prstGeom prst="hexagon">
              <a:avLst>
                <a:gd name="adj" fmla="val 28119"/>
                <a:gd name="vf" fmla="val 115470"/>
              </a:avLst>
            </a:prstGeom>
            <a:noFill/>
            <a:ln w="15875" cap="rnd">
              <a:gradFill>
                <a:gsLst>
                  <a:gs pos="0">
                    <a:srgbClr val="05616F"/>
                  </a:gs>
                  <a:gs pos="100000">
                    <a:srgbClr val="C1CC26"/>
                  </a:gs>
                </a:gsLst>
                <a:lin ang="5400000" scaled="1"/>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18" name="Hexagone 17">
              <a:extLst>
                <a:ext uri="{FF2B5EF4-FFF2-40B4-BE49-F238E27FC236}">
                  <a16:creationId xmlns="" xmlns:a16="http://schemas.microsoft.com/office/drawing/2014/main" id="{66232905-4771-A84F-8A00-C3A83ABDB09D}"/>
                </a:ext>
              </a:extLst>
            </p:cNvPr>
            <p:cNvSpPr/>
            <p:nvPr/>
          </p:nvSpPr>
          <p:spPr>
            <a:xfrm rot="5400000">
              <a:off x="4130680" y="2057014"/>
              <a:ext cx="722110" cy="648682"/>
            </a:xfrm>
            <a:prstGeom prst="hexagon">
              <a:avLst>
                <a:gd name="adj" fmla="val 28671"/>
                <a:gd name="vf" fmla="val 115470"/>
              </a:avLst>
            </a:prstGeom>
            <a:noFill/>
            <a:ln w="15875" cap="rnd">
              <a:gradFill>
                <a:gsLst>
                  <a:gs pos="0">
                    <a:srgbClr val="05616F"/>
                  </a:gs>
                  <a:gs pos="100000">
                    <a:srgbClr val="C1CC26"/>
                  </a:gs>
                </a:gsLst>
                <a:lin ang="72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a:t>
              </a:r>
            </a:p>
          </p:txBody>
        </p:sp>
      </p:grpSp>
    </p:spTree>
    <p:extLst>
      <p:ext uri="{BB962C8B-B14F-4D97-AF65-F5344CB8AC3E}">
        <p14:creationId xmlns:p14="http://schemas.microsoft.com/office/powerpoint/2010/main" val="2550390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VERT SOMBRE">
    <p:bg bwMode="gray">
      <p:bgPr>
        <a:gradFill>
          <a:gsLst>
            <a:gs pos="0">
              <a:srgbClr val="037A82"/>
            </a:gs>
            <a:gs pos="100000">
              <a:srgbClr val="05616F"/>
            </a:gs>
          </a:gsLst>
          <a:path path="circle">
            <a:fillToRect r="100000" b="100000"/>
          </a:path>
        </a:gradFill>
        <a:effectLst/>
      </p:bgPr>
    </p:bg>
    <p:spTree>
      <p:nvGrpSpPr>
        <p:cNvPr id="1" name=""/>
        <p:cNvGrpSpPr/>
        <p:nvPr/>
      </p:nvGrpSpPr>
      <p:grpSpPr>
        <a:xfrm>
          <a:off x="0" y="0"/>
          <a:ext cx="0" cy="0"/>
          <a:chOff x="0" y="0"/>
          <a:chExt cx="0" cy="0"/>
        </a:xfrm>
      </p:grpSpPr>
      <p:pic>
        <p:nvPicPr>
          <p:cNvPr id="18" name="Image 17">
            <a:extLst>
              <a:ext uri="{FF2B5EF4-FFF2-40B4-BE49-F238E27FC236}">
                <a16:creationId xmlns="" xmlns:a16="http://schemas.microsoft.com/office/drawing/2014/main" id="{93B1BA44-3C84-D54B-A3D8-9CC8CE2350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0949" y="5898022"/>
            <a:ext cx="1185871" cy="639587"/>
          </a:xfrm>
          <a:prstGeom prst="rect">
            <a:avLst/>
          </a:prstGeom>
        </p:spPr>
      </p:pic>
      <p:grpSp>
        <p:nvGrpSpPr>
          <p:cNvPr id="19" name="Groupe 18">
            <a:extLst>
              <a:ext uri="{FF2B5EF4-FFF2-40B4-BE49-F238E27FC236}">
                <a16:creationId xmlns="" xmlns:a16="http://schemas.microsoft.com/office/drawing/2014/main" id="{7DEFD33C-9E85-FC48-82BF-0AFAF2F34E9E}"/>
              </a:ext>
            </a:extLst>
          </p:cNvPr>
          <p:cNvGrpSpPr/>
          <p:nvPr userDrawn="1"/>
        </p:nvGrpSpPr>
        <p:grpSpPr>
          <a:xfrm>
            <a:off x="-240704" y="188640"/>
            <a:ext cx="2382543" cy="1486980"/>
            <a:chOff x="178127" y="317056"/>
            <a:chExt cx="2233632" cy="1858725"/>
          </a:xfrm>
        </p:grpSpPr>
        <p:sp>
          <p:nvSpPr>
            <p:cNvPr id="20" name="Hexagone 19">
              <a:extLst>
                <a:ext uri="{FF2B5EF4-FFF2-40B4-BE49-F238E27FC236}">
                  <a16:creationId xmlns="" xmlns:a16="http://schemas.microsoft.com/office/drawing/2014/main" id="{0A5ED752-D1D5-824E-8539-7DBFD8CE0194}"/>
                </a:ext>
              </a:extLst>
            </p:cNvPr>
            <p:cNvSpPr/>
            <p:nvPr/>
          </p:nvSpPr>
          <p:spPr>
            <a:xfrm rot="12600000">
              <a:off x="178127" y="317056"/>
              <a:ext cx="1443540" cy="1296756"/>
            </a:xfrm>
            <a:prstGeom prst="hexagon">
              <a:avLst>
                <a:gd name="adj" fmla="val 28162"/>
                <a:gd name="vf" fmla="val 115470"/>
              </a:avLst>
            </a:prstGeom>
            <a:noFill/>
            <a:ln w="15875" cap="rnd">
              <a:gradFill>
                <a:gsLst>
                  <a:gs pos="0">
                    <a:srgbClr val="05616F"/>
                  </a:gs>
                  <a:gs pos="89000">
                    <a:schemeClr val="bg1"/>
                  </a:gs>
                  <a:gs pos="49000">
                    <a:srgbClr val="C1CC26"/>
                  </a:gs>
                </a:gsLst>
                <a:lin ang="60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2" name="Hexagone 21">
              <a:extLst>
                <a:ext uri="{FF2B5EF4-FFF2-40B4-BE49-F238E27FC236}">
                  <a16:creationId xmlns="" xmlns:a16="http://schemas.microsoft.com/office/drawing/2014/main" id="{38C59BFB-EFDC-F344-9FA2-A964D5831F4A}"/>
                </a:ext>
              </a:extLst>
            </p:cNvPr>
            <p:cNvSpPr/>
            <p:nvPr/>
          </p:nvSpPr>
          <p:spPr>
            <a:xfrm rot="5400000">
              <a:off x="1605044" y="751773"/>
              <a:ext cx="849927" cy="763502"/>
            </a:xfrm>
            <a:prstGeom prst="hexagon">
              <a:avLst>
                <a:gd name="adj" fmla="val 28119"/>
                <a:gd name="vf" fmla="val 115470"/>
              </a:avLst>
            </a:prstGeom>
            <a:noFill/>
            <a:ln w="15875" cap="rnd">
              <a:gradFill>
                <a:gsLst>
                  <a:gs pos="0">
                    <a:srgbClr val="05616F"/>
                  </a:gs>
                  <a:gs pos="100000">
                    <a:srgbClr val="C1CC26"/>
                  </a:gs>
                </a:gsLst>
                <a:lin ang="5400000" scaled="1"/>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23" name="Hexagone 22">
              <a:extLst>
                <a:ext uri="{FF2B5EF4-FFF2-40B4-BE49-F238E27FC236}">
                  <a16:creationId xmlns="" xmlns:a16="http://schemas.microsoft.com/office/drawing/2014/main" id="{EC2D2D86-65AF-1346-8A98-4C51B3E4076E}"/>
                </a:ext>
              </a:extLst>
            </p:cNvPr>
            <p:cNvSpPr/>
            <p:nvPr/>
          </p:nvSpPr>
          <p:spPr>
            <a:xfrm rot="5400000">
              <a:off x="1232650" y="1490385"/>
              <a:ext cx="722110" cy="648682"/>
            </a:xfrm>
            <a:prstGeom prst="hexagon">
              <a:avLst>
                <a:gd name="adj" fmla="val 28671"/>
                <a:gd name="vf" fmla="val 115470"/>
              </a:avLst>
            </a:prstGeom>
            <a:noFill/>
            <a:ln w="15875" cap="rnd">
              <a:gradFill>
                <a:gsLst>
                  <a:gs pos="0">
                    <a:srgbClr val="05616F"/>
                  </a:gs>
                  <a:gs pos="100000">
                    <a:srgbClr val="C1CC26"/>
                  </a:gs>
                </a:gsLst>
                <a:lin ang="72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a:t>
              </a:r>
            </a:p>
          </p:txBody>
        </p:sp>
      </p:grpSp>
      <p:grpSp>
        <p:nvGrpSpPr>
          <p:cNvPr id="28" name="Groupe 27">
            <a:extLst>
              <a:ext uri="{FF2B5EF4-FFF2-40B4-BE49-F238E27FC236}">
                <a16:creationId xmlns="" xmlns:a16="http://schemas.microsoft.com/office/drawing/2014/main" id="{68E42091-BC01-6147-94B6-903C61248BD2}"/>
              </a:ext>
            </a:extLst>
          </p:cNvPr>
          <p:cNvGrpSpPr/>
          <p:nvPr userDrawn="1"/>
        </p:nvGrpSpPr>
        <p:grpSpPr>
          <a:xfrm>
            <a:off x="9685051" y="5079439"/>
            <a:ext cx="2726088" cy="1866806"/>
            <a:chOff x="2030007" y="2020300"/>
            <a:chExt cx="2786069" cy="2543842"/>
          </a:xfrm>
        </p:grpSpPr>
        <p:sp>
          <p:nvSpPr>
            <p:cNvPr id="29" name="Hexagone 28">
              <a:extLst>
                <a:ext uri="{FF2B5EF4-FFF2-40B4-BE49-F238E27FC236}">
                  <a16:creationId xmlns="" xmlns:a16="http://schemas.microsoft.com/office/drawing/2014/main" id="{EFFEC9FF-3694-B643-B156-6267D744EDD8}"/>
                </a:ext>
              </a:extLst>
            </p:cNvPr>
            <p:cNvSpPr/>
            <p:nvPr/>
          </p:nvSpPr>
          <p:spPr>
            <a:xfrm rot="5400000">
              <a:off x="2798100" y="2634665"/>
              <a:ext cx="2032830" cy="1826124"/>
            </a:xfrm>
            <a:prstGeom prst="hexagon">
              <a:avLst>
                <a:gd name="adj" fmla="val 28162"/>
                <a:gd name="vf" fmla="val 115470"/>
              </a:avLst>
            </a:prstGeom>
            <a:noFill/>
            <a:ln w="15875" cap="rnd">
              <a:gradFill>
                <a:gsLst>
                  <a:gs pos="0">
                    <a:srgbClr val="05616F"/>
                  </a:gs>
                  <a:gs pos="49000">
                    <a:srgbClr val="C1CC26"/>
                  </a:gs>
                </a:gsLst>
                <a:lin ang="60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0" name="Hexagone 29">
              <a:extLst>
                <a:ext uri="{FF2B5EF4-FFF2-40B4-BE49-F238E27FC236}">
                  <a16:creationId xmlns="" xmlns:a16="http://schemas.microsoft.com/office/drawing/2014/main" id="{500F244A-B915-A74E-9846-5EA83FF68668}"/>
                </a:ext>
              </a:extLst>
            </p:cNvPr>
            <p:cNvSpPr/>
            <p:nvPr/>
          </p:nvSpPr>
          <p:spPr>
            <a:xfrm rot="16200000">
              <a:off x="1986794" y="3590939"/>
              <a:ext cx="849927" cy="763502"/>
            </a:xfrm>
            <a:prstGeom prst="hexagon">
              <a:avLst>
                <a:gd name="adj" fmla="val 28119"/>
                <a:gd name="vf" fmla="val 115470"/>
              </a:avLst>
            </a:prstGeom>
            <a:noFill/>
            <a:ln w="15875" cap="rnd">
              <a:gradFill>
                <a:gsLst>
                  <a:gs pos="0">
                    <a:srgbClr val="05616F"/>
                  </a:gs>
                  <a:gs pos="100000">
                    <a:srgbClr val="C1CC26"/>
                  </a:gs>
                </a:gsLst>
                <a:lin ang="5400000" scaled="1"/>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dirty="0"/>
            </a:p>
          </p:txBody>
        </p:sp>
        <p:sp>
          <p:nvSpPr>
            <p:cNvPr id="31" name="Hexagone 30">
              <a:extLst>
                <a:ext uri="{FF2B5EF4-FFF2-40B4-BE49-F238E27FC236}">
                  <a16:creationId xmlns="" xmlns:a16="http://schemas.microsoft.com/office/drawing/2014/main" id="{594ACF45-2678-2345-8244-6E3F289A73B9}"/>
                </a:ext>
              </a:extLst>
            </p:cNvPr>
            <p:cNvSpPr/>
            <p:nvPr/>
          </p:nvSpPr>
          <p:spPr>
            <a:xfrm rot="5400000">
              <a:off x="4130680" y="2057014"/>
              <a:ext cx="722110" cy="648682"/>
            </a:xfrm>
            <a:prstGeom prst="hexagon">
              <a:avLst>
                <a:gd name="adj" fmla="val 28671"/>
                <a:gd name="vf" fmla="val 115470"/>
              </a:avLst>
            </a:prstGeom>
            <a:noFill/>
            <a:ln w="15875" cap="rnd">
              <a:gradFill>
                <a:gsLst>
                  <a:gs pos="0">
                    <a:srgbClr val="05616F"/>
                  </a:gs>
                  <a:gs pos="100000">
                    <a:srgbClr val="C1CC26"/>
                  </a:gs>
                </a:gsLst>
                <a:lin ang="7200000" scaled="0"/>
              </a:gra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dirty="0"/>
                <a:t> </a:t>
              </a:r>
            </a:p>
          </p:txBody>
        </p:sp>
      </p:grpSp>
      <p:sp>
        <p:nvSpPr>
          <p:cNvPr id="39" name="Titre 1">
            <a:extLst>
              <a:ext uri="{FF2B5EF4-FFF2-40B4-BE49-F238E27FC236}">
                <a16:creationId xmlns="" xmlns:a16="http://schemas.microsoft.com/office/drawing/2014/main" id="{0A65FED3-4823-3D42-B227-6397C4913CB3}"/>
              </a:ext>
            </a:extLst>
          </p:cNvPr>
          <p:cNvSpPr txBox="1">
            <a:spLocks/>
          </p:cNvSpPr>
          <p:nvPr userDrawn="1"/>
        </p:nvSpPr>
        <p:spPr>
          <a:xfrm>
            <a:off x="4058122" y="2483560"/>
            <a:ext cx="4075757" cy="1946970"/>
          </a:xfrm>
          <a:prstGeom prst="rect">
            <a:avLst/>
          </a:prstGeom>
        </p:spPr>
        <p:txBody>
          <a:bodyPr vert="horz" lIns="91440" tIns="45720" rIns="91440" bIns="45720" rtlCol="0" anchor="ctr">
            <a:normAutofit/>
          </a:bodyPr>
          <a:lstStyle>
            <a:lvl1pPr algn="ctr" rtl="0" eaLnBrk="1" fontAlgn="base" hangingPunct="1">
              <a:spcBef>
                <a:spcPct val="0"/>
              </a:spcBef>
              <a:spcAft>
                <a:spcPct val="0"/>
              </a:spcAft>
              <a:defRPr sz="2400" b="1" kern="1200">
                <a:solidFill>
                  <a:srgbClr val="05616F"/>
                </a:solidFill>
                <a:latin typeface="Inpi" pitchFamily="2" charset="77"/>
                <a:ea typeface="+mj-ea"/>
                <a:cs typeface="+mj-cs"/>
              </a:defRPr>
            </a:lvl1pPr>
            <a:lvl2pPr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5pPr>
            <a:lvl6pPr marL="342900"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6pPr>
            <a:lvl7pPr marL="685800"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7pPr>
            <a:lvl8pPr marL="1028700"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8pPr>
            <a:lvl9pPr marL="1371600" algn="l" rtl="0" eaLnBrk="1" fontAlgn="base" hangingPunct="1">
              <a:spcBef>
                <a:spcPct val="0"/>
              </a:spcBef>
              <a:spcAft>
                <a:spcPct val="0"/>
              </a:spcAft>
              <a:defRPr sz="2100" b="1">
                <a:solidFill>
                  <a:schemeClr val="bg2"/>
                </a:solidFill>
                <a:latin typeface="Arial" panose="020B0604020202020204" pitchFamily="34" charset="0"/>
                <a:cs typeface="Arial" panose="020B0604020202020204" pitchFamily="34" charset="0"/>
              </a:defRPr>
            </a:lvl9pPr>
          </a:lstStyle>
          <a:p>
            <a:endParaRPr lang="fr-FR" sz="3200" dirty="0"/>
          </a:p>
        </p:txBody>
      </p:sp>
      <p:grpSp>
        <p:nvGrpSpPr>
          <p:cNvPr id="3" name="Groupe 2"/>
          <p:cNvGrpSpPr/>
          <p:nvPr userDrawn="1"/>
        </p:nvGrpSpPr>
        <p:grpSpPr>
          <a:xfrm>
            <a:off x="3689442" y="1405917"/>
            <a:ext cx="4609189" cy="5308962"/>
            <a:chOff x="3689442" y="771743"/>
            <a:chExt cx="4609189" cy="5308962"/>
          </a:xfrm>
        </p:grpSpPr>
        <p:sp>
          <p:nvSpPr>
            <p:cNvPr id="16" name="Hexagone 12">
              <a:extLst>
                <a:ext uri="{FF2B5EF4-FFF2-40B4-BE49-F238E27FC236}">
                  <a16:creationId xmlns="" xmlns:a16="http://schemas.microsoft.com/office/drawing/2014/main" id="{259913BA-DF27-5446-B178-88C505A03321}"/>
                </a:ext>
              </a:extLst>
            </p:cNvPr>
            <p:cNvSpPr/>
            <p:nvPr userDrawn="1"/>
          </p:nvSpPr>
          <p:spPr>
            <a:xfrm rot="7353886">
              <a:off x="3338780" y="1206777"/>
              <a:ext cx="5308962" cy="4438893"/>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gradFill flip="none" rotWithShape="1">
              <a:gsLst>
                <a:gs pos="0">
                  <a:schemeClr val="bg1">
                    <a:lumMod val="85000"/>
                    <a:alpha val="70000"/>
                  </a:schemeClr>
                </a:gs>
                <a:gs pos="94000">
                  <a:schemeClr val="bg1">
                    <a:lumMod val="50000"/>
                  </a:schemeClr>
                </a:gs>
              </a:gsLst>
              <a:path path="circle">
                <a:fillToRect r="100000" b="100000"/>
              </a:path>
              <a:tileRect l="-100000" t="-100000"/>
            </a:gradFill>
            <a:ln w="254000" cap="rnd">
              <a:gradFill flip="none" rotWithShape="1">
                <a:gsLst>
                  <a:gs pos="0">
                    <a:schemeClr val="bg1">
                      <a:lumMod val="85000"/>
                      <a:alpha val="70000"/>
                    </a:schemeClr>
                  </a:gs>
                  <a:gs pos="94000">
                    <a:schemeClr val="bg1">
                      <a:lumMod val="50000"/>
                    </a:schemeClr>
                  </a:gs>
                </a:gsLst>
                <a:path path="circle">
                  <a:fillToRect r="100000" b="100000"/>
                </a:path>
                <a:tileRect l="-100000" t="-100000"/>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17" name="Hexagone 12">
              <a:extLst>
                <a:ext uri="{FF2B5EF4-FFF2-40B4-BE49-F238E27FC236}">
                  <a16:creationId xmlns="" xmlns:a16="http://schemas.microsoft.com/office/drawing/2014/main" id="{12A74CE0-1AE2-FF47-A05C-177DCEE55544}"/>
                </a:ext>
              </a:extLst>
            </p:cNvPr>
            <p:cNvSpPr/>
            <p:nvPr userDrawn="1"/>
          </p:nvSpPr>
          <p:spPr>
            <a:xfrm rot="5400000">
              <a:off x="3554083" y="1152450"/>
              <a:ext cx="4879908" cy="4609189"/>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gradFill flip="none" rotWithShape="1">
              <a:gsLst>
                <a:gs pos="0">
                  <a:srgbClr val="01A9AF"/>
                </a:gs>
                <a:gs pos="94000">
                  <a:srgbClr val="037A82"/>
                </a:gs>
              </a:gsLst>
              <a:path path="circle">
                <a:fillToRect r="100000" b="100000"/>
              </a:path>
              <a:tileRect l="-100000" t="-100000"/>
            </a:gradFill>
            <a:ln w="254000" cap="rnd">
              <a:gradFill flip="none" rotWithShape="1">
                <a:gsLst>
                  <a:gs pos="0">
                    <a:srgbClr val="01A9AF"/>
                  </a:gs>
                  <a:gs pos="94000">
                    <a:srgbClr val="037A82"/>
                  </a:gs>
                </a:gsLst>
                <a:path path="circle">
                  <a:fillToRect r="100000" b="100000"/>
                </a:path>
                <a:tileRect l="-100000" t="-100000"/>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p>
          </p:txBody>
        </p:sp>
        <p:sp>
          <p:nvSpPr>
            <p:cNvPr id="21" name="Hexagone 12">
              <a:extLst>
                <a:ext uri="{FF2B5EF4-FFF2-40B4-BE49-F238E27FC236}">
                  <a16:creationId xmlns="" xmlns:a16="http://schemas.microsoft.com/office/drawing/2014/main" id="{BDD7B8E6-98C5-624C-AE10-F2041148C164}"/>
                </a:ext>
              </a:extLst>
            </p:cNvPr>
            <p:cNvSpPr/>
            <p:nvPr userDrawn="1"/>
          </p:nvSpPr>
          <p:spPr>
            <a:xfrm rot="5400000">
              <a:off x="4096911" y="1665164"/>
              <a:ext cx="3794251" cy="3583764"/>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chemeClr val="bg1"/>
            </a:solidFill>
            <a:ln w="228600" cap="rnd">
              <a:solidFill>
                <a:schemeClr val="bg1"/>
              </a:solidFill>
              <a:round/>
            </a:ln>
            <a:effectLst>
              <a:outerShdw blurRad="304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endParaRPr lang="fr-FR" sz="2800" b="1" dirty="0">
                <a:solidFill>
                  <a:srgbClr val="05616F"/>
                </a:solidFill>
              </a:endParaRPr>
            </a:p>
          </p:txBody>
        </p:sp>
      </p:grpSp>
      <p:sp>
        <p:nvSpPr>
          <p:cNvPr id="35" name="Titre 1">
            <a:extLst>
              <a:ext uri="{FF2B5EF4-FFF2-40B4-BE49-F238E27FC236}">
                <a16:creationId xmlns="" xmlns:a16="http://schemas.microsoft.com/office/drawing/2014/main" id="{D339E901-7906-C744-9BAE-2247BEF21DB1}"/>
              </a:ext>
            </a:extLst>
          </p:cNvPr>
          <p:cNvSpPr>
            <a:spLocks noGrp="1"/>
          </p:cNvSpPr>
          <p:nvPr userDrawn="1">
            <p:ph type="title"/>
          </p:nvPr>
        </p:nvSpPr>
        <p:spPr>
          <a:xfrm>
            <a:off x="4220547" y="2591788"/>
            <a:ext cx="4075757" cy="1946970"/>
          </a:xfrm>
        </p:spPr>
        <p:txBody>
          <a:bodyPr anchor="ctr">
            <a:normAutofit/>
          </a:bodyPr>
          <a:lstStyle/>
          <a:p>
            <a:endParaRPr lang="fr-FR" sz="3200" b="1" dirty="0">
              <a:solidFill>
                <a:srgbClr val="05616F"/>
              </a:solidFill>
            </a:endParaRPr>
          </a:p>
        </p:txBody>
      </p:sp>
    </p:spTree>
    <p:extLst>
      <p:ext uri="{BB962C8B-B14F-4D97-AF65-F5344CB8AC3E}">
        <p14:creationId xmlns:p14="http://schemas.microsoft.com/office/powerpoint/2010/main" val="1668166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11877D6-2260-4D9C-B868-4BF29D69B07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69DAD35C-CEC3-4CCE-B17A-37C23AFE773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51827A5-9DA5-4F11-AE2E-7494C93AC854}"/>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5" name="Espace réservé du pied de page 4">
            <a:extLst>
              <a:ext uri="{FF2B5EF4-FFF2-40B4-BE49-F238E27FC236}">
                <a16:creationId xmlns:a16="http://schemas.microsoft.com/office/drawing/2014/main" xmlns="" id="{20FAFECB-B396-46F8-824D-0931FE1C4E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E4880C2-74F0-4C64-AFD1-5F50AA66237A}"/>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1629653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F54AF20-AF8A-44A2-9E4E-EE0E8548BE2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BA2F7912-27E3-48DC-B785-66A054BB93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212ABF23-BF53-4FC6-97A8-3D31B159E1C0}"/>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5" name="Espace réservé du pied de page 4">
            <a:extLst>
              <a:ext uri="{FF2B5EF4-FFF2-40B4-BE49-F238E27FC236}">
                <a16:creationId xmlns:a16="http://schemas.microsoft.com/office/drawing/2014/main" xmlns="" id="{FB5EA083-9273-477A-A79E-BCAB835521A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9F65EF74-E7DE-497B-9F21-0E8902D1853F}"/>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188818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28843EC-A102-4BE9-84FC-AD0CEB66AA6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DEFFCC0A-FE58-46C3-A3BD-D7AEFF5D9A5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D430CEC9-4F29-4591-9A1E-716371BF13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DABF6288-FF8F-4A62-A628-612C4FA1CC69}"/>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6" name="Espace réservé du pied de page 5">
            <a:extLst>
              <a:ext uri="{FF2B5EF4-FFF2-40B4-BE49-F238E27FC236}">
                <a16:creationId xmlns:a16="http://schemas.microsoft.com/office/drawing/2014/main" xmlns="" id="{BB168184-472C-4DDC-AEB0-5F305CBB12C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295F04F1-5630-4E29-BCAD-7566FDE2C1B9}"/>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63590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552CE25-7543-4ADB-BD38-FE020243DA0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730632E2-5024-4F46-BF2F-C92B9A36EF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90F26413-6126-4A61-A7E7-3BF66B6216C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21D2C05C-221A-4AC7-B466-31471DBEEA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C0E10B76-D3D3-4287-B9B6-D8B5C08CA8F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BED3D723-6AA3-4806-9197-C78EC1E8FB20}"/>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8" name="Espace réservé du pied de page 7">
            <a:extLst>
              <a:ext uri="{FF2B5EF4-FFF2-40B4-BE49-F238E27FC236}">
                <a16:creationId xmlns:a16="http://schemas.microsoft.com/office/drawing/2014/main" xmlns="" id="{DA9F2944-C2B5-4726-9D74-9E0300FD719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0CF1FF2F-68C3-44EA-B35A-F86C2BA5F570}"/>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408546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CE5BD22-C4C8-49B8-9BC2-E9C1B9892F8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9CE4E910-8931-4C36-B394-9998E75ACE56}"/>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4" name="Espace réservé du pied de page 3">
            <a:extLst>
              <a:ext uri="{FF2B5EF4-FFF2-40B4-BE49-F238E27FC236}">
                <a16:creationId xmlns:a16="http://schemas.microsoft.com/office/drawing/2014/main" xmlns="" id="{DF480F28-5A18-4664-A8A9-F28DC2B8E64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5C7F28F7-7F19-4BE8-B600-DE9C62C2B551}"/>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31895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CA1C60E3-1456-41FA-804C-BEC6D833D85D}"/>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3" name="Espace réservé du pied de page 2">
            <a:extLst>
              <a:ext uri="{FF2B5EF4-FFF2-40B4-BE49-F238E27FC236}">
                <a16:creationId xmlns:a16="http://schemas.microsoft.com/office/drawing/2014/main" xmlns="" id="{63FBE25C-623B-4A23-9186-DD907C1A149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280EF85B-C44B-4987-BF32-2A13FE59CC3C}"/>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3551826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0E6E992-F18C-40A4-8AD6-37DBABAC525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EAA662F-2169-4181-8465-5FB9D4F3A8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B2093FCD-1497-4610-A5A5-F007FE1F45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2F3D066C-E1EE-4C6A-9A72-D812397886DA}"/>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6" name="Espace réservé du pied de page 5">
            <a:extLst>
              <a:ext uri="{FF2B5EF4-FFF2-40B4-BE49-F238E27FC236}">
                <a16:creationId xmlns:a16="http://schemas.microsoft.com/office/drawing/2014/main" xmlns="" id="{B23C8766-853F-4187-8E67-5F1D1D51F4B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873E7BB5-3352-4B88-828F-67C3F37E6AE5}"/>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38162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6228DE7-35F2-406E-8C53-2031E1EC5B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B4BD8BCF-81E9-4BE4-9BB5-488E0F0376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0BA6D95-55DB-4535-83D8-230542D3F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00441F4E-5F0F-4438-96A2-026E8818CD3B}"/>
              </a:ext>
            </a:extLst>
          </p:cNvPr>
          <p:cNvSpPr>
            <a:spLocks noGrp="1"/>
          </p:cNvSpPr>
          <p:nvPr>
            <p:ph type="dt" sz="half" idx="10"/>
          </p:nvPr>
        </p:nvSpPr>
        <p:spPr/>
        <p:txBody>
          <a:bodyPr/>
          <a:lstStyle/>
          <a:p>
            <a:fld id="{0032AE4F-9BBA-4716-8D9B-92EFBBF0C3B0}" type="datetimeFigureOut">
              <a:rPr lang="fr-FR" smtClean="0"/>
              <a:t>25/11/2020</a:t>
            </a:fld>
            <a:endParaRPr lang="fr-FR"/>
          </a:p>
        </p:txBody>
      </p:sp>
      <p:sp>
        <p:nvSpPr>
          <p:cNvPr id="6" name="Espace réservé du pied de page 5">
            <a:extLst>
              <a:ext uri="{FF2B5EF4-FFF2-40B4-BE49-F238E27FC236}">
                <a16:creationId xmlns:a16="http://schemas.microsoft.com/office/drawing/2014/main" xmlns="" id="{C9888B24-73FA-4614-825B-62D6ADC4E6D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E3AB87A8-BF1F-4A92-918B-DB9E067611B6}"/>
              </a:ext>
            </a:extLst>
          </p:cNvPr>
          <p:cNvSpPr>
            <a:spLocks noGrp="1"/>
          </p:cNvSpPr>
          <p:nvPr>
            <p:ph type="sldNum" sz="quarter" idx="12"/>
          </p:nvPr>
        </p:nvSpPr>
        <p:spPr/>
        <p:txBody>
          <a:bodyPr/>
          <a:lstStyle/>
          <a:p>
            <a:fld id="{1929063F-79A2-409B-B3DF-18CC1A863428}" type="slidenum">
              <a:rPr lang="fr-FR" smtClean="0"/>
              <a:t>‹N°›</a:t>
            </a:fld>
            <a:endParaRPr lang="fr-FR"/>
          </a:p>
        </p:txBody>
      </p:sp>
    </p:spTree>
    <p:extLst>
      <p:ext uri="{BB962C8B-B14F-4D97-AF65-F5344CB8AC3E}">
        <p14:creationId xmlns:p14="http://schemas.microsoft.com/office/powerpoint/2010/main" val="2624986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CD2836EF-8D89-45C1-ABA7-8653BA0AD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0F036CE8-C700-4DB0-8AD2-2C7AA6286C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7B85798-CFFB-430D-B999-A8ED7C1A9E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32AE4F-9BBA-4716-8D9B-92EFBBF0C3B0}" type="datetimeFigureOut">
              <a:rPr lang="fr-FR" smtClean="0"/>
              <a:t>25/11/2020</a:t>
            </a:fld>
            <a:endParaRPr lang="fr-FR"/>
          </a:p>
        </p:txBody>
      </p:sp>
      <p:sp>
        <p:nvSpPr>
          <p:cNvPr id="5" name="Espace réservé du pied de page 4">
            <a:extLst>
              <a:ext uri="{FF2B5EF4-FFF2-40B4-BE49-F238E27FC236}">
                <a16:creationId xmlns:a16="http://schemas.microsoft.com/office/drawing/2014/main" xmlns="" id="{46440534-C700-4338-8AC0-6620C40ED8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113845F0-1770-491E-B4EB-558A34E702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9063F-79A2-409B-B3DF-18CC1A863428}" type="slidenum">
              <a:rPr lang="fr-FR" smtClean="0"/>
              <a:t>‹N°›</a:t>
            </a:fld>
            <a:endParaRPr lang="fr-FR"/>
          </a:p>
        </p:txBody>
      </p:sp>
    </p:spTree>
    <p:extLst>
      <p:ext uri="{BB962C8B-B14F-4D97-AF65-F5344CB8AC3E}">
        <p14:creationId xmlns:p14="http://schemas.microsoft.com/office/powerpoint/2010/main" val="3148013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gandi.net/fr" TargetMode="External"/><Relationship Id="rId5" Type="http://schemas.openxmlformats.org/officeDocument/2006/relationships/hyperlink" Target="https://www.infogreffe.fr/" TargetMode="External"/><Relationship Id="rId4" Type="http://schemas.openxmlformats.org/officeDocument/2006/relationships/hyperlink" Target="https://bases-marques.inpi.f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Boite%20&#224;%20outils%20SENSIBILISATION/Conflit%20de%20marques%20non%20distinctives%20conf&#233;rence%20SME.pptx" TargetMode="External"/><Relationship Id="rId4" Type="http://schemas.openxmlformats.org/officeDocument/2006/relationships/hyperlink" Target="../Boite%20&#224;%20outils%20SENSIBILISATION/conflits%20NDD.pp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écran, moniteur, télévision, photo&#10;&#10;Description générée automatiquement">
            <a:extLst>
              <a:ext uri="{FF2B5EF4-FFF2-40B4-BE49-F238E27FC236}">
                <a16:creationId xmlns:a16="http://schemas.microsoft.com/office/drawing/2014/main" xmlns="" id="{EE6F76AB-5DCF-4D9A-8F2D-E90046D5E2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2773250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90617" y="2999433"/>
            <a:ext cx="3612266" cy="461665"/>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schemeClr val="bg1"/>
                </a:solidFill>
                <a:latin typeface="Inpi" pitchFamily="2" charset="0"/>
              </a:rPr>
              <a:t>Une valse à quatre temps</a:t>
            </a:r>
            <a:endParaRPr lang="fr-FR" sz="2400" b="1" i="1" dirty="0">
              <a:solidFill>
                <a:schemeClr val="bg1"/>
              </a:solidFill>
              <a:latin typeface="Inpi" pitchFamily="2" charset="0"/>
            </a:endParaRPr>
          </a:p>
        </p:txBody>
      </p:sp>
      <p:grpSp>
        <p:nvGrpSpPr>
          <p:cNvPr id="6" name="Groupe 5"/>
          <p:cNvGrpSpPr/>
          <p:nvPr/>
        </p:nvGrpSpPr>
        <p:grpSpPr>
          <a:xfrm>
            <a:off x="4676976" y="5416873"/>
            <a:ext cx="6224508" cy="648072"/>
            <a:chOff x="4664992" y="4928583"/>
            <a:chExt cx="6224508" cy="648072"/>
          </a:xfrm>
        </p:grpSpPr>
        <p:sp>
          <p:nvSpPr>
            <p:cNvPr id="13" name="Hexagone 12">
              <a:extLst>
                <a:ext uri="{FF2B5EF4-FFF2-40B4-BE49-F238E27FC236}">
                  <a16:creationId xmlns="" xmlns:a16="http://schemas.microsoft.com/office/drawing/2014/main" id="{AC30C641-BA36-3144-8501-5153B4533798}"/>
                </a:ext>
              </a:extLst>
            </p:cNvPr>
            <p:cNvSpPr/>
            <p:nvPr/>
          </p:nvSpPr>
          <p:spPr>
            <a:xfrm rot="16200000">
              <a:off x="4655858" y="4937717"/>
              <a:ext cx="648072" cy="629803"/>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a:solidFill>
                    <a:schemeClr val="bg1"/>
                  </a:solidFill>
                  <a:latin typeface="Inpi" pitchFamily="2" charset="0"/>
                </a:rPr>
                <a:t>2.4</a:t>
              </a:r>
            </a:p>
          </p:txBody>
        </p:sp>
        <p:sp>
          <p:nvSpPr>
            <p:cNvPr id="4" name="Rectangle 3"/>
            <p:cNvSpPr/>
            <p:nvPr/>
          </p:nvSpPr>
          <p:spPr>
            <a:xfrm>
              <a:off x="5486400" y="5035651"/>
              <a:ext cx="5403100" cy="461665"/>
            </a:xfrm>
            <a:prstGeom prst="rect">
              <a:avLst/>
            </a:prstGeom>
          </p:spPr>
          <p:txBody>
            <a:bodyPr wrap="square">
              <a:spAutoFit/>
            </a:bodyPr>
            <a:lstStyle/>
            <a:p>
              <a:pPr marL="84138" lvl="2">
                <a:spcAft>
                  <a:spcPts val="900"/>
                </a:spcAft>
                <a:buClr>
                  <a:srgbClr val="01A9AF"/>
                </a:buClr>
                <a:buSzPct val="90000"/>
              </a:pPr>
              <a:r>
                <a:rPr lang="fr-FR" altLang="fr-FR" sz="2400" dirty="0" smtClean="0">
                  <a:solidFill>
                    <a:srgbClr val="01898D"/>
                  </a:solidFill>
                  <a:latin typeface="Inpi" pitchFamily="2" charset="0"/>
                </a:rPr>
                <a:t>Déposer </a:t>
              </a:r>
              <a:r>
                <a:rPr lang="fr-FR" altLang="fr-FR" sz="2400" dirty="0">
                  <a:solidFill>
                    <a:srgbClr val="01898D"/>
                  </a:solidFill>
                  <a:latin typeface="Inpi" pitchFamily="2" charset="0"/>
                </a:rPr>
                <a:t>votre marque en ligne.</a:t>
              </a:r>
            </a:p>
          </p:txBody>
        </p:sp>
      </p:grpSp>
      <p:grpSp>
        <p:nvGrpSpPr>
          <p:cNvPr id="17" name="Groupe 16"/>
          <p:cNvGrpSpPr/>
          <p:nvPr/>
        </p:nvGrpSpPr>
        <p:grpSpPr>
          <a:xfrm>
            <a:off x="4676978" y="4031273"/>
            <a:ext cx="6224506" cy="938065"/>
            <a:chOff x="4664994" y="4928583"/>
            <a:chExt cx="6224506" cy="938065"/>
          </a:xfrm>
        </p:grpSpPr>
        <p:sp>
          <p:nvSpPr>
            <p:cNvPr id="18" name="Hexagone 12">
              <a:extLst>
                <a:ext uri="{FF2B5EF4-FFF2-40B4-BE49-F238E27FC236}">
                  <a16:creationId xmlns="" xmlns:a16="http://schemas.microsoft.com/office/drawing/2014/main" id="{AC30C641-BA36-3144-8501-5153B4533798}"/>
                </a:ext>
              </a:extLst>
            </p:cNvPr>
            <p:cNvSpPr/>
            <p:nvPr/>
          </p:nvSpPr>
          <p:spPr>
            <a:xfrm rot="16200000">
              <a:off x="4655860" y="4937717"/>
              <a:ext cx="648072" cy="629804"/>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smtClean="0">
                  <a:solidFill>
                    <a:schemeClr val="bg1"/>
                  </a:solidFill>
                  <a:latin typeface="Inpi" pitchFamily="2" charset="0"/>
                </a:rPr>
                <a:t>2.3</a:t>
              </a:r>
              <a:endParaRPr lang="fr-FR" b="1" dirty="0">
                <a:solidFill>
                  <a:schemeClr val="bg1"/>
                </a:solidFill>
                <a:latin typeface="Inpi" pitchFamily="2" charset="0"/>
              </a:endParaRPr>
            </a:p>
          </p:txBody>
        </p:sp>
        <p:sp>
          <p:nvSpPr>
            <p:cNvPr id="19" name="Rectangle 18"/>
            <p:cNvSpPr/>
            <p:nvPr/>
          </p:nvSpPr>
          <p:spPr>
            <a:xfrm>
              <a:off x="5486400" y="5035651"/>
              <a:ext cx="5403100" cy="830997"/>
            </a:xfrm>
            <a:prstGeom prst="rect">
              <a:avLst/>
            </a:prstGeom>
          </p:spPr>
          <p:txBody>
            <a:bodyPr wrap="square">
              <a:spAutoFit/>
            </a:bodyPr>
            <a:lstStyle/>
            <a:p>
              <a:pPr marL="84138" lvl="2">
                <a:spcAft>
                  <a:spcPts val="900"/>
                </a:spcAft>
                <a:buClr>
                  <a:srgbClr val="01A9AF"/>
                </a:buClr>
                <a:buSzPct val="90000"/>
              </a:pPr>
              <a:r>
                <a:rPr lang="fr-FR" altLang="fr-FR" sz="2400" dirty="0" smtClean="0">
                  <a:solidFill>
                    <a:srgbClr val="01898D"/>
                  </a:solidFill>
                  <a:latin typeface="Inpi" pitchFamily="2" charset="0"/>
                </a:rPr>
                <a:t>S’assurer de la disponibilité du signe choisi</a:t>
              </a:r>
              <a:endParaRPr lang="fr-FR" altLang="fr-FR" sz="2400" dirty="0">
                <a:solidFill>
                  <a:srgbClr val="01898D"/>
                </a:solidFill>
                <a:latin typeface="Inpi" pitchFamily="2" charset="0"/>
              </a:endParaRPr>
            </a:p>
          </p:txBody>
        </p:sp>
      </p:grpSp>
      <p:grpSp>
        <p:nvGrpSpPr>
          <p:cNvPr id="21" name="Groupe 20"/>
          <p:cNvGrpSpPr/>
          <p:nvPr/>
        </p:nvGrpSpPr>
        <p:grpSpPr>
          <a:xfrm>
            <a:off x="4676977" y="735535"/>
            <a:ext cx="6854311" cy="1307397"/>
            <a:chOff x="4664993" y="4928583"/>
            <a:chExt cx="6224507" cy="1307397"/>
          </a:xfrm>
        </p:grpSpPr>
        <p:sp>
          <p:nvSpPr>
            <p:cNvPr id="22" name="Hexagone 12">
              <a:extLst>
                <a:ext uri="{FF2B5EF4-FFF2-40B4-BE49-F238E27FC236}">
                  <a16:creationId xmlns="" xmlns:a16="http://schemas.microsoft.com/office/drawing/2014/main" id="{AC30C641-BA36-3144-8501-5153B4533798}"/>
                </a:ext>
              </a:extLst>
            </p:cNvPr>
            <p:cNvSpPr/>
            <p:nvPr/>
          </p:nvSpPr>
          <p:spPr>
            <a:xfrm rot="16200000">
              <a:off x="4626925" y="4966651"/>
              <a:ext cx="648072" cy="571936"/>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smtClean="0">
                  <a:solidFill>
                    <a:schemeClr val="bg1"/>
                  </a:solidFill>
                  <a:latin typeface="Inpi" pitchFamily="2" charset="0"/>
                </a:rPr>
                <a:t>2.1</a:t>
              </a:r>
              <a:endParaRPr lang="fr-FR" b="1" dirty="0">
                <a:solidFill>
                  <a:schemeClr val="bg1"/>
                </a:solidFill>
                <a:latin typeface="Inpi" pitchFamily="2" charset="0"/>
              </a:endParaRPr>
            </a:p>
          </p:txBody>
        </p:sp>
        <p:sp>
          <p:nvSpPr>
            <p:cNvPr id="24" name="Rectangle 23"/>
            <p:cNvSpPr/>
            <p:nvPr/>
          </p:nvSpPr>
          <p:spPr>
            <a:xfrm>
              <a:off x="5486400" y="5035651"/>
              <a:ext cx="5403100" cy="1200329"/>
            </a:xfrm>
            <a:prstGeom prst="rect">
              <a:avLst/>
            </a:prstGeom>
          </p:spPr>
          <p:txBody>
            <a:bodyPr wrap="square">
              <a:spAutoFit/>
            </a:bodyPr>
            <a:lstStyle/>
            <a:p>
              <a:pPr marL="0" lvl="2" algn="just">
                <a:spcAft>
                  <a:spcPts val="900"/>
                </a:spcAft>
                <a:buClr>
                  <a:srgbClr val="01A9AF"/>
                </a:buClr>
                <a:buSzPct val="90000"/>
              </a:pPr>
              <a:r>
                <a:rPr lang="fr-FR" altLang="fr-FR" sz="2400" dirty="0">
                  <a:solidFill>
                    <a:srgbClr val="01898D"/>
                  </a:solidFill>
                  <a:latin typeface="Inpi" pitchFamily="2" charset="0"/>
                  <a:sym typeface="Wingdings 2" panose="05020102010507070707" pitchFamily="18" charset="2"/>
                </a:rPr>
                <a:t>Choisir </a:t>
              </a:r>
              <a:r>
                <a:rPr lang="fr-FR" altLang="fr-FR" sz="2400" dirty="0">
                  <a:solidFill>
                    <a:srgbClr val="01898D"/>
                  </a:solidFill>
                  <a:latin typeface="Inpi" pitchFamily="2" charset="0"/>
                </a:rPr>
                <a:t>une identité commerciale forte et singulière, de nature à vous distinguer de vos concurrents.</a:t>
              </a:r>
            </a:p>
          </p:txBody>
        </p:sp>
      </p:grpSp>
      <p:grpSp>
        <p:nvGrpSpPr>
          <p:cNvPr id="25" name="Groupe 24"/>
          <p:cNvGrpSpPr/>
          <p:nvPr/>
        </p:nvGrpSpPr>
        <p:grpSpPr>
          <a:xfrm>
            <a:off x="4676977" y="2383409"/>
            <a:ext cx="6828793" cy="1307397"/>
            <a:chOff x="4664993" y="4928583"/>
            <a:chExt cx="6224507" cy="1307397"/>
          </a:xfrm>
        </p:grpSpPr>
        <p:sp>
          <p:nvSpPr>
            <p:cNvPr id="26" name="Hexagone 12">
              <a:extLst>
                <a:ext uri="{FF2B5EF4-FFF2-40B4-BE49-F238E27FC236}">
                  <a16:creationId xmlns="" xmlns:a16="http://schemas.microsoft.com/office/drawing/2014/main" id="{AC30C641-BA36-3144-8501-5153B4533798}"/>
                </a:ext>
              </a:extLst>
            </p:cNvPr>
            <p:cNvSpPr/>
            <p:nvPr/>
          </p:nvSpPr>
          <p:spPr>
            <a:xfrm rot="16200000">
              <a:off x="4627994" y="4965582"/>
              <a:ext cx="648072" cy="574073"/>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b="1" dirty="0" smtClean="0">
                  <a:solidFill>
                    <a:schemeClr val="bg1"/>
                  </a:solidFill>
                  <a:latin typeface="Inpi" pitchFamily="2" charset="0"/>
                </a:rPr>
                <a:t>2.2</a:t>
              </a:r>
              <a:endParaRPr lang="fr-FR" b="1" dirty="0">
                <a:solidFill>
                  <a:schemeClr val="bg1"/>
                </a:solidFill>
                <a:latin typeface="Inpi" pitchFamily="2" charset="0"/>
              </a:endParaRPr>
            </a:p>
          </p:txBody>
        </p:sp>
        <p:sp>
          <p:nvSpPr>
            <p:cNvPr id="27" name="Rectangle 26"/>
            <p:cNvSpPr/>
            <p:nvPr/>
          </p:nvSpPr>
          <p:spPr>
            <a:xfrm>
              <a:off x="5486400" y="5035651"/>
              <a:ext cx="5403100" cy="1200329"/>
            </a:xfrm>
            <a:prstGeom prst="rect">
              <a:avLst/>
            </a:prstGeom>
          </p:spPr>
          <p:txBody>
            <a:bodyPr wrap="square">
              <a:spAutoFit/>
            </a:bodyPr>
            <a:lstStyle/>
            <a:p>
              <a:pPr marL="0" lvl="2" algn="just">
                <a:spcAft>
                  <a:spcPts val="900"/>
                </a:spcAft>
                <a:buClr>
                  <a:srgbClr val="01A9AF"/>
                </a:buClr>
                <a:buSzPct val="90000"/>
              </a:pPr>
              <a:r>
                <a:rPr lang="fr-FR" altLang="fr-FR" sz="2400" dirty="0">
                  <a:solidFill>
                    <a:srgbClr val="01898D"/>
                  </a:solidFill>
                  <a:latin typeface="Inpi" pitchFamily="2" charset="0"/>
                </a:rPr>
                <a:t>Définir la liste des produits et services pour lesquels vous souhaitez que votre marque soit protégée.</a:t>
              </a:r>
            </a:p>
          </p:txBody>
        </p:sp>
      </p:grpSp>
    </p:spTree>
    <p:extLst>
      <p:ext uri="{BB962C8B-B14F-4D97-AF65-F5344CB8AC3E}">
        <p14:creationId xmlns:p14="http://schemas.microsoft.com/office/powerpoint/2010/main" val="356543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1+#ppt_w/2"/>
                                          </p:val>
                                        </p:tav>
                                        <p:tav tm="100000">
                                          <p:val>
                                            <p:strVal val="#ppt_x"/>
                                          </p:val>
                                        </p:tav>
                                      </p:tavLst>
                                    </p:anim>
                                    <p:anim calcmode="lin" valueType="num">
                                      <p:cBhvr additive="base">
                                        <p:cTn id="1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90617" y="2999433"/>
            <a:ext cx="3612266" cy="461665"/>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schemeClr val="bg1"/>
                </a:solidFill>
                <a:latin typeface="Inpi" pitchFamily="2" charset="0"/>
              </a:rPr>
              <a:t>Choisir un signe distinctif</a:t>
            </a:r>
            <a:endParaRPr lang="fr-FR" sz="2400" b="1" i="1" dirty="0">
              <a:solidFill>
                <a:schemeClr val="bg1"/>
              </a:solidFill>
              <a:latin typeface="Inpi" pitchFamily="2" charset="0"/>
            </a:endParaRPr>
          </a:p>
        </p:txBody>
      </p:sp>
      <p:sp>
        <p:nvSpPr>
          <p:cNvPr id="20" name="ZoneTexte 19"/>
          <p:cNvSpPr txBox="1"/>
          <p:nvPr/>
        </p:nvSpPr>
        <p:spPr>
          <a:xfrm>
            <a:off x="4421204" y="855218"/>
            <a:ext cx="8064896" cy="5147563"/>
          </a:xfrm>
          <a:prstGeom prst="rect">
            <a:avLst/>
          </a:prstGeom>
          <a:noFill/>
        </p:spPr>
        <p:txBody>
          <a:bodyPr wrap="square" rtlCol="0">
            <a:spAutoFit/>
          </a:bodyPr>
          <a:lstStyle/>
          <a:p>
            <a:pPr marL="0" lvl="1" indent="-342900">
              <a:spcAft>
                <a:spcPts val="900"/>
              </a:spcAft>
              <a:buClr>
                <a:srgbClr val="01A9AF"/>
              </a:buClr>
              <a:buSzPct val="90000"/>
              <a:buFont typeface=".Lucida Grande UI Regular"/>
              <a:buChar char="►"/>
              <a:tabLst>
                <a:tab pos="338138" algn="l"/>
              </a:tabLst>
            </a:pPr>
            <a:r>
              <a:rPr lang="fr-FR" altLang="fr-FR" sz="2100" b="1" dirty="0">
                <a:solidFill>
                  <a:srgbClr val="01898D"/>
                </a:solidFill>
                <a:latin typeface="Inpi" pitchFamily="2" charset="0"/>
              </a:rPr>
              <a:t>Que faut il entendre par signe ?</a:t>
            </a:r>
          </a:p>
          <a:p>
            <a:pPr marL="93663" lvl="2">
              <a:spcAft>
                <a:spcPts val="900"/>
              </a:spcAft>
              <a:buClr>
                <a:srgbClr val="01A9AF"/>
              </a:buClr>
              <a:buSzPct val="90000"/>
            </a:pPr>
            <a:endParaRPr lang="fr-FR" altLang="fr-FR" sz="2000" b="1" dirty="0">
              <a:solidFill>
                <a:srgbClr val="01898D"/>
              </a:solidFill>
              <a:latin typeface="Inpi" pitchFamily="2" charset="0"/>
            </a:endParaRPr>
          </a:p>
          <a:p>
            <a:pPr marL="0" lvl="1" indent="-342900">
              <a:spcAft>
                <a:spcPts val="900"/>
              </a:spcAft>
              <a:buClr>
                <a:srgbClr val="01A9AF"/>
              </a:buClr>
              <a:buSzPct val="90000"/>
              <a:buFont typeface=".Lucida Grande UI Regular"/>
              <a:buChar char="►"/>
              <a:tabLst>
                <a:tab pos="338138" algn="l"/>
              </a:tabLst>
            </a:pPr>
            <a:r>
              <a:rPr lang="fr-FR" altLang="fr-FR" sz="2100" b="1" dirty="0">
                <a:solidFill>
                  <a:srgbClr val="01898D"/>
                </a:solidFill>
                <a:latin typeface="Inpi" pitchFamily="2" charset="0"/>
              </a:rPr>
              <a:t>Que faut il entendre par distinctif ?</a:t>
            </a:r>
          </a:p>
          <a:p>
            <a:pPr marL="363538" lvl="2">
              <a:spcAft>
                <a:spcPts val="900"/>
              </a:spcAft>
              <a:buClr>
                <a:srgbClr val="01A9AF"/>
              </a:buClr>
              <a:buSzPct val="90000"/>
            </a:pPr>
            <a:r>
              <a:rPr lang="fr-FR" altLang="fr-FR" sz="2000" dirty="0">
                <a:solidFill>
                  <a:srgbClr val="01898D"/>
                </a:solidFill>
                <a:latin typeface="Inpi" pitchFamily="2" charset="0"/>
              </a:rPr>
              <a:t>- Perçu comme une marque</a:t>
            </a:r>
          </a:p>
          <a:p>
            <a:pPr marL="363538" lvl="2">
              <a:spcAft>
                <a:spcPts val="900"/>
              </a:spcAft>
              <a:buClr>
                <a:srgbClr val="01A9AF"/>
              </a:buClr>
              <a:buSzPct val="90000"/>
            </a:pPr>
            <a:r>
              <a:rPr lang="fr-FR" altLang="fr-FR" sz="2000" dirty="0">
                <a:solidFill>
                  <a:srgbClr val="01898D"/>
                </a:solidFill>
                <a:latin typeface="Inpi" pitchFamily="2" charset="0"/>
              </a:rPr>
              <a:t>- Ni nécessaire, ni générique, ni usuel vis-à-vis des P&amp;S en cause</a:t>
            </a:r>
          </a:p>
          <a:p>
            <a:pPr marL="363538" lvl="2">
              <a:spcAft>
                <a:spcPts val="900"/>
              </a:spcAft>
              <a:buClr>
                <a:srgbClr val="01A9AF"/>
              </a:buClr>
              <a:buSzPct val="90000"/>
            </a:pPr>
            <a:r>
              <a:rPr lang="fr-FR" altLang="fr-FR" sz="2000" dirty="0">
                <a:solidFill>
                  <a:srgbClr val="01898D"/>
                </a:solidFill>
                <a:latin typeface="Inpi" pitchFamily="2" charset="0"/>
              </a:rPr>
              <a:t>- Ni désignation d’une quelconque caractéristique desdits P&amp;S</a:t>
            </a:r>
          </a:p>
          <a:p>
            <a:pPr marL="93663" lvl="2">
              <a:spcAft>
                <a:spcPts val="900"/>
              </a:spcAft>
              <a:buClr>
                <a:srgbClr val="01A9AF"/>
              </a:buClr>
              <a:buSzPct val="90000"/>
            </a:pPr>
            <a:endParaRPr lang="fr-FR" altLang="fr-FR" sz="2000" b="1" dirty="0">
              <a:solidFill>
                <a:srgbClr val="01898D"/>
              </a:solidFill>
              <a:latin typeface="Inpi" pitchFamily="2" charset="0"/>
            </a:endParaRPr>
          </a:p>
          <a:p>
            <a:pPr marL="0" lvl="1" indent="-342900">
              <a:spcAft>
                <a:spcPts val="900"/>
              </a:spcAft>
              <a:buClr>
                <a:srgbClr val="01A9AF"/>
              </a:buClr>
              <a:buSzPct val="90000"/>
              <a:buFont typeface=".Lucida Grande UI Regular"/>
              <a:buChar char="►"/>
              <a:tabLst>
                <a:tab pos="338138" algn="l"/>
              </a:tabLst>
            </a:pPr>
            <a:r>
              <a:rPr lang="fr-FR" altLang="fr-FR" sz="2100" b="1" dirty="0">
                <a:solidFill>
                  <a:srgbClr val="01898D"/>
                </a:solidFill>
                <a:latin typeface="Inpi" pitchFamily="2" charset="0"/>
              </a:rPr>
              <a:t>Qui apprécie cette distinctivité et comment ?</a:t>
            </a:r>
          </a:p>
          <a:p>
            <a:pPr marL="93663" lvl="2">
              <a:spcAft>
                <a:spcPts val="900"/>
              </a:spcAft>
              <a:buClr>
                <a:srgbClr val="01A9AF"/>
              </a:buClr>
              <a:buSzPct val="90000"/>
            </a:pPr>
            <a:endParaRPr lang="fr-FR" altLang="fr-FR" sz="2000" b="1" dirty="0">
              <a:solidFill>
                <a:srgbClr val="01898D"/>
              </a:solidFill>
              <a:latin typeface="Inpi" pitchFamily="2" charset="0"/>
            </a:endParaRPr>
          </a:p>
          <a:p>
            <a:pPr marL="0" lvl="1" indent="-342900">
              <a:spcAft>
                <a:spcPts val="900"/>
              </a:spcAft>
              <a:buClr>
                <a:srgbClr val="01A9AF"/>
              </a:buClr>
              <a:buSzPct val="90000"/>
              <a:buFont typeface=".Lucida Grande UI Regular"/>
              <a:buChar char="►"/>
              <a:tabLst>
                <a:tab pos="338138" algn="l"/>
              </a:tabLst>
            </a:pPr>
            <a:r>
              <a:rPr lang="fr-FR" altLang="fr-FR" sz="2100" b="1" dirty="0">
                <a:solidFill>
                  <a:srgbClr val="01898D"/>
                </a:solidFill>
                <a:latin typeface="Inpi" pitchFamily="2" charset="0"/>
              </a:rPr>
              <a:t>Quelle est la sanction de l’absence de distinctivité ?</a:t>
            </a:r>
          </a:p>
          <a:p>
            <a:pPr marL="0" lvl="1" indent="-342900">
              <a:spcAft>
                <a:spcPts val="900"/>
              </a:spcAft>
              <a:buClr>
                <a:srgbClr val="01A9AF"/>
              </a:buClr>
              <a:buSzPct val="90000"/>
              <a:buFont typeface=".Lucida Grande UI Regular"/>
              <a:buChar char="►"/>
              <a:tabLst>
                <a:tab pos="338138" algn="l"/>
              </a:tabLst>
            </a:pPr>
            <a:endParaRPr lang="fr-FR" altLang="fr-FR" sz="2100" b="1" dirty="0">
              <a:solidFill>
                <a:srgbClr val="01898D"/>
              </a:solidFill>
              <a:latin typeface="Inpi" pitchFamily="2" charset="0"/>
            </a:endParaRPr>
          </a:p>
          <a:p>
            <a:pPr marL="0" lvl="1" indent="-342900">
              <a:spcAft>
                <a:spcPts val="900"/>
              </a:spcAft>
              <a:buClr>
                <a:srgbClr val="01A9AF"/>
              </a:buClr>
              <a:buSzPct val="90000"/>
              <a:buFont typeface=".Lucida Grande UI Regular"/>
              <a:buChar char="►"/>
              <a:tabLst>
                <a:tab pos="338138" algn="l"/>
              </a:tabLst>
            </a:pPr>
            <a:r>
              <a:rPr lang="fr-FR" altLang="fr-FR" sz="2100" b="1" dirty="0">
                <a:solidFill>
                  <a:srgbClr val="01898D"/>
                </a:solidFill>
                <a:latin typeface="Inpi" pitchFamily="2" charset="0"/>
              </a:rPr>
              <a:t>Autres conditions : Licéité / OPBM / tromperie</a:t>
            </a:r>
            <a:endParaRPr lang="fr-FR" altLang="fr-FR" sz="1500" b="1" dirty="0">
              <a:solidFill>
                <a:srgbClr val="01898D"/>
              </a:solidFill>
              <a:latin typeface="Inpi" pitchFamily="2" charset="0"/>
            </a:endParaRPr>
          </a:p>
        </p:txBody>
      </p:sp>
      <p:sp>
        <p:nvSpPr>
          <p:cNvPr id="28" name="Hexagone 12">
            <a:extLst>
              <a:ext uri="{FF2B5EF4-FFF2-40B4-BE49-F238E27FC236}">
                <a16:creationId xmlns="" xmlns:a16="http://schemas.microsoft.com/office/drawing/2014/main" id="{AC30C641-BA36-3144-8501-5153B4533798}"/>
              </a:ext>
            </a:extLst>
          </p:cNvPr>
          <p:cNvSpPr/>
          <p:nvPr/>
        </p:nvSpPr>
        <p:spPr>
          <a:xfrm rot="16200000">
            <a:off x="1797478" y="1101494"/>
            <a:ext cx="1198543" cy="1105712"/>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3200" b="1" dirty="0" smtClean="0">
                <a:solidFill>
                  <a:schemeClr val="bg1"/>
                </a:solidFill>
                <a:latin typeface="Inpi" pitchFamily="2" charset="0"/>
              </a:rPr>
              <a:t>2.1</a:t>
            </a:r>
            <a:endParaRPr lang="fr-FR" sz="3200" b="1" dirty="0">
              <a:solidFill>
                <a:schemeClr val="bg1"/>
              </a:solidFill>
              <a:latin typeface="Inpi" pitchFamily="2" charset="0"/>
            </a:endParaRPr>
          </a:p>
        </p:txBody>
      </p:sp>
    </p:spTree>
    <p:extLst>
      <p:ext uri="{BB962C8B-B14F-4D97-AF65-F5344CB8AC3E}">
        <p14:creationId xmlns:p14="http://schemas.microsoft.com/office/powerpoint/2010/main" val="233184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 calcmode="lin" valueType="num">
                                      <p:cBhvr additive="base">
                                        <p:cTn id="13" dur="500" fill="hold"/>
                                        <p:tgtEl>
                                          <p:spTgt spid="20">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anim calcmode="lin" valueType="num">
                                      <p:cBhvr additive="base">
                                        <p:cTn id="19" dur="500" fill="hold"/>
                                        <p:tgtEl>
                                          <p:spTgt spid="20">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 calcmode="lin" valueType="num">
                                      <p:cBhvr additive="base">
                                        <p:cTn id="25" dur="500" fill="hold"/>
                                        <p:tgtEl>
                                          <p:spTgt spid="20">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0">
                                            <p:txEl>
                                              <p:pRg st="5" end="5"/>
                                            </p:txEl>
                                          </p:spTgt>
                                        </p:tgtEl>
                                        <p:attrNameLst>
                                          <p:attrName>style.visibility</p:attrName>
                                        </p:attrNameLst>
                                      </p:cBhvr>
                                      <p:to>
                                        <p:strVal val="visible"/>
                                      </p:to>
                                    </p:set>
                                    <p:anim calcmode="lin" valueType="num">
                                      <p:cBhvr additive="base">
                                        <p:cTn id="31" dur="500" fill="hold"/>
                                        <p:tgtEl>
                                          <p:spTgt spid="20">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anim calcmode="lin" valueType="num">
                                      <p:cBhvr additive="base">
                                        <p:cTn id="37" dur="500" fill="hold"/>
                                        <p:tgtEl>
                                          <p:spTgt spid="20">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0">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anim calcmode="lin" valueType="num">
                                      <p:cBhvr additive="base">
                                        <p:cTn id="43" dur="500" fill="hold"/>
                                        <p:tgtEl>
                                          <p:spTgt spid="20">
                                            <p:txEl>
                                              <p:pRg st="9" end="9"/>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0">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0">
                                            <p:txEl>
                                              <p:pRg st="11" end="11"/>
                                            </p:txEl>
                                          </p:spTgt>
                                        </p:tgtEl>
                                        <p:attrNameLst>
                                          <p:attrName>style.visibility</p:attrName>
                                        </p:attrNameLst>
                                      </p:cBhvr>
                                      <p:to>
                                        <p:strVal val="visible"/>
                                      </p:to>
                                    </p:set>
                                    <p:anim calcmode="lin" valueType="num">
                                      <p:cBhvr additive="base">
                                        <p:cTn id="49" dur="500" fill="hold"/>
                                        <p:tgtEl>
                                          <p:spTgt spid="20">
                                            <p:txEl>
                                              <p:pRg st="11" end="1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0">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90617" y="2999433"/>
            <a:ext cx="3612266" cy="830997"/>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prstClr val="white"/>
                </a:solidFill>
                <a:latin typeface="Inpi" pitchFamily="2" charset="0"/>
              </a:rPr>
              <a:t>Définir un périmètre</a:t>
            </a:r>
          </a:p>
          <a:p>
            <a:pPr algn="ctr"/>
            <a:r>
              <a:rPr lang="fr-FR" sz="2400" b="1" i="1" dirty="0" smtClean="0">
                <a:solidFill>
                  <a:prstClr val="white"/>
                </a:solidFill>
                <a:latin typeface="Inpi" pitchFamily="2" charset="0"/>
              </a:rPr>
              <a:t>de protection</a:t>
            </a:r>
            <a:endParaRPr lang="fr-FR" sz="2400" b="1" i="1" dirty="0">
              <a:solidFill>
                <a:prstClr val="white"/>
              </a:solidFill>
              <a:latin typeface="Inpi" pitchFamily="2" charset="0"/>
            </a:endParaRPr>
          </a:p>
        </p:txBody>
      </p:sp>
      <p:sp>
        <p:nvSpPr>
          <p:cNvPr id="28" name="Hexagone 12">
            <a:extLst>
              <a:ext uri="{FF2B5EF4-FFF2-40B4-BE49-F238E27FC236}">
                <a16:creationId xmlns="" xmlns:a16="http://schemas.microsoft.com/office/drawing/2014/main" id="{AC30C641-BA36-3144-8501-5153B4533798}"/>
              </a:ext>
            </a:extLst>
          </p:cNvPr>
          <p:cNvSpPr/>
          <p:nvPr/>
        </p:nvSpPr>
        <p:spPr>
          <a:xfrm rot="16200000">
            <a:off x="1797478" y="1101494"/>
            <a:ext cx="1198543" cy="1105712"/>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3200" b="1" dirty="0" smtClean="0">
                <a:solidFill>
                  <a:prstClr val="white"/>
                </a:solidFill>
                <a:latin typeface="Inpi" pitchFamily="2" charset="0"/>
              </a:rPr>
              <a:t>2.2</a:t>
            </a:r>
            <a:endParaRPr lang="fr-FR" sz="3200" b="1" dirty="0">
              <a:solidFill>
                <a:prstClr val="white"/>
              </a:solidFill>
              <a:latin typeface="Inpi" pitchFamily="2" charset="0"/>
            </a:endParaRPr>
          </a:p>
        </p:txBody>
      </p:sp>
      <p:sp>
        <p:nvSpPr>
          <p:cNvPr id="7" name="ZoneTexte 6"/>
          <p:cNvSpPr txBox="1"/>
          <p:nvPr/>
        </p:nvSpPr>
        <p:spPr>
          <a:xfrm>
            <a:off x="4419535" y="1055078"/>
            <a:ext cx="7003431" cy="4916731"/>
          </a:xfrm>
          <a:prstGeom prst="rect">
            <a:avLst/>
          </a:prstGeom>
          <a:noFill/>
        </p:spPr>
        <p:txBody>
          <a:bodyPr wrap="square" rtlCol="0">
            <a:spAutoFit/>
          </a:bodyPr>
          <a:lstStyle/>
          <a:p>
            <a:pPr marL="0" lvl="1" indent="-342900" algn="just">
              <a:spcAft>
                <a:spcPts val="900"/>
              </a:spcAft>
              <a:buClr>
                <a:srgbClr val="01A9AF"/>
              </a:buClr>
              <a:buSzPct val="90000"/>
              <a:buFont typeface=".Lucida Grande UI Regular"/>
              <a:buChar char="►"/>
              <a:tabLst>
                <a:tab pos="338138" algn="l"/>
              </a:tabLst>
            </a:pPr>
            <a:r>
              <a:rPr lang="fr-FR" altLang="fr-FR" sz="2100" dirty="0">
                <a:solidFill>
                  <a:srgbClr val="01898D"/>
                </a:solidFill>
                <a:latin typeface="Inpi" pitchFamily="2" charset="0"/>
              </a:rPr>
              <a:t>Etablir la liste des produits et services pour lesquels vous 	souhaitez être protégés … et anticipez l’avenir !!</a:t>
            </a:r>
          </a:p>
          <a:p>
            <a:pPr marL="0" lvl="1" indent="-342900" algn="just">
              <a:spcAft>
                <a:spcPts val="900"/>
              </a:spcAft>
              <a:buClr>
                <a:srgbClr val="01A9AF"/>
              </a:buClr>
              <a:buSzPct val="90000"/>
              <a:buFont typeface=".Lucida Grande UI Regular"/>
              <a:buChar char="►"/>
              <a:tabLst>
                <a:tab pos="338138" algn="l"/>
              </a:tabLst>
            </a:pPr>
            <a:endParaRPr lang="fr-FR" altLang="fr-FR" sz="2100" dirty="0">
              <a:solidFill>
                <a:srgbClr val="01898D"/>
              </a:solidFill>
              <a:latin typeface="Inpi" pitchFamily="2" charset="0"/>
            </a:endParaRPr>
          </a:p>
          <a:p>
            <a:pPr marL="0" lvl="1" indent="-342900" algn="just">
              <a:spcAft>
                <a:spcPts val="900"/>
              </a:spcAft>
              <a:buClr>
                <a:srgbClr val="01A9AF"/>
              </a:buClr>
              <a:buSzPct val="90000"/>
              <a:buFont typeface=".Lucida Grande UI Regular"/>
              <a:buChar char="►"/>
              <a:tabLst>
                <a:tab pos="338138" algn="l"/>
              </a:tabLst>
            </a:pPr>
            <a:endParaRPr lang="fr-FR" altLang="fr-FR" sz="2100" dirty="0">
              <a:solidFill>
                <a:srgbClr val="01898D"/>
              </a:solidFill>
              <a:latin typeface="Inpi" pitchFamily="2" charset="0"/>
            </a:endParaRPr>
          </a:p>
          <a:p>
            <a:pPr marL="0" lvl="1" indent="182563" algn="just">
              <a:spcAft>
                <a:spcPts val="900"/>
              </a:spcAft>
              <a:buClr>
                <a:srgbClr val="01A9AF"/>
              </a:buClr>
              <a:buSzPct val="90000"/>
              <a:buFont typeface=".Lucida Grande UI Regular"/>
              <a:buChar char="►"/>
              <a:tabLst>
                <a:tab pos="266700" algn="l"/>
              </a:tabLst>
            </a:pPr>
            <a:r>
              <a:rPr lang="fr-FR" altLang="fr-FR" sz="2100" dirty="0">
                <a:solidFill>
                  <a:srgbClr val="01898D"/>
                </a:solidFill>
                <a:latin typeface="Inpi" pitchFamily="2" charset="0"/>
              </a:rPr>
              <a:t>Différence entre numéro de classes et portée de la </a:t>
            </a:r>
            <a:r>
              <a:rPr lang="fr-FR" altLang="fr-FR" sz="2100" dirty="0" smtClean="0">
                <a:solidFill>
                  <a:srgbClr val="01898D"/>
                </a:solidFill>
                <a:latin typeface="Inpi" pitchFamily="2" charset="0"/>
              </a:rPr>
              <a:t>	protection </a:t>
            </a:r>
            <a:endParaRPr lang="fr-FR" altLang="fr-FR" sz="2100" dirty="0">
              <a:solidFill>
                <a:srgbClr val="01898D"/>
              </a:solidFill>
              <a:latin typeface="Inpi" pitchFamily="2" charset="0"/>
            </a:endParaRPr>
          </a:p>
          <a:p>
            <a:pPr marL="0" lvl="1" indent="-342900" algn="just">
              <a:spcAft>
                <a:spcPts val="900"/>
              </a:spcAft>
              <a:buClr>
                <a:srgbClr val="01A9AF"/>
              </a:buClr>
              <a:buSzPct val="90000"/>
              <a:buFont typeface=".Lucida Grande UI Regular"/>
              <a:buChar char="►"/>
              <a:tabLst>
                <a:tab pos="338138" algn="l"/>
              </a:tabLst>
            </a:pPr>
            <a:endParaRPr lang="fr-FR" altLang="fr-FR" sz="2100" dirty="0">
              <a:solidFill>
                <a:srgbClr val="01898D"/>
              </a:solidFill>
              <a:latin typeface="Inpi" pitchFamily="2" charset="0"/>
            </a:endParaRPr>
          </a:p>
          <a:p>
            <a:pPr marL="0" lvl="1" indent="-342900" algn="just">
              <a:spcAft>
                <a:spcPts val="900"/>
              </a:spcAft>
              <a:buClr>
                <a:srgbClr val="01A9AF"/>
              </a:buClr>
              <a:buSzPct val="90000"/>
              <a:buFont typeface=".Lucida Grande UI Regular"/>
              <a:buChar char="►"/>
              <a:tabLst>
                <a:tab pos="338138" algn="l"/>
              </a:tabLst>
            </a:pPr>
            <a:endParaRPr lang="fr-FR" altLang="fr-FR" sz="2100" dirty="0">
              <a:solidFill>
                <a:srgbClr val="01898D"/>
              </a:solidFill>
              <a:latin typeface="Inpi" pitchFamily="2" charset="0"/>
            </a:endParaRPr>
          </a:p>
          <a:p>
            <a:pPr marL="0" lvl="1" indent="-342900" algn="just">
              <a:spcAft>
                <a:spcPts val="900"/>
              </a:spcAft>
              <a:buClr>
                <a:srgbClr val="01A9AF"/>
              </a:buClr>
              <a:buSzPct val="90000"/>
              <a:buFont typeface=".Lucida Grande UI Regular"/>
              <a:buChar char="►"/>
              <a:tabLst>
                <a:tab pos="338138" algn="l"/>
              </a:tabLst>
            </a:pPr>
            <a:r>
              <a:rPr lang="fr-FR" altLang="fr-FR" sz="2100" dirty="0">
                <a:solidFill>
                  <a:srgbClr val="01898D"/>
                </a:solidFill>
                <a:latin typeface="Inpi" pitchFamily="2" charset="0"/>
              </a:rPr>
              <a:t>Définir les classes et les codes APE dont ils relèvent</a:t>
            </a:r>
          </a:p>
          <a:p>
            <a:pPr marL="0" lvl="1" algn="just">
              <a:spcAft>
                <a:spcPts val="900"/>
              </a:spcAft>
              <a:buClr>
                <a:srgbClr val="01A9AF"/>
              </a:buClr>
              <a:buSzPct val="90000"/>
              <a:tabLst>
                <a:tab pos="338138" algn="l"/>
              </a:tabLst>
            </a:pPr>
            <a:endParaRPr lang="fr-FR" altLang="fr-FR" sz="2100" dirty="0">
              <a:solidFill>
                <a:srgbClr val="01898D"/>
              </a:solidFill>
              <a:latin typeface="Inpi" pitchFamily="2" charset="0"/>
            </a:endParaRPr>
          </a:p>
          <a:p>
            <a:pPr marL="0" lvl="1" algn="just">
              <a:spcAft>
                <a:spcPts val="900"/>
              </a:spcAft>
              <a:buClr>
                <a:srgbClr val="01A9AF"/>
              </a:buClr>
              <a:buSzPct val="90000"/>
              <a:tabLst>
                <a:tab pos="338138" algn="l"/>
              </a:tabLst>
            </a:pPr>
            <a:endParaRPr lang="fr-FR" altLang="fr-FR" sz="2100" dirty="0">
              <a:solidFill>
                <a:srgbClr val="01898D"/>
              </a:solidFill>
              <a:latin typeface="Inpi" pitchFamily="2" charset="0"/>
            </a:endParaRPr>
          </a:p>
          <a:p>
            <a:pPr marL="0" lvl="1" indent="-342900" algn="just">
              <a:spcAft>
                <a:spcPts val="900"/>
              </a:spcAft>
              <a:buClr>
                <a:srgbClr val="01A9AF"/>
              </a:buClr>
              <a:buSzPct val="90000"/>
              <a:buFont typeface=".Lucida Grande UI Regular"/>
              <a:buChar char="►"/>
              <a:tabLst>
                <a:tab pos="338138" algn="l"/>
              </a:tabLst>
            </a:pPr>
            <a:endParaRPr lang="fr-FR" altLang="fr-FR" sz="1500" b="1" dirty="0">
              <a:solidFill>
                <a:srgbClr val="01898D"/>
              </a:solidFill>
              <a:latin typeface="Inpi" pitchFamily="2" charset="0"/>
            </a:endParaRPr>
          </a:p>
        </p:txBody>
      </p:sp>
    </p:spTree>
    <p:extLst>
      <p:ext uri="{BB962C8B-B14F-4D97-AF65-F5344CB8AC3E}">
        <p14:creationId xmlns:p14="http://schemas.microsoft.com/office/powerpoint/2010/main" val="270403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44741" y="2802486"/>
            <a:ext cx="3612266" cy="830997"/>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prstClr val="white"/>
                </a:solidFill>
                <a:latin typeface="Inpi" pitchFamily="2" charset="0"/>
              </a:rPr>
              <a:t>Etablir sa liste de produits et de services</a:t>
            </a:r>
            <a:endParaRPr lang="fr-FR" sz="2400" b="1" i="1" dirty="0">
              <a:solidFill>
                <a:prstClr val="white"/>
              </a:solidFill>
              <a:latin typeface="Inpi" pitchFamily="2" charset="0"/>
            </a:endParaRPr>
          </a:p>
        </p:txBody>
      </p:sp>
      <p:pic>
        <p:nvPicPr>
          <p:cNvPr id="10" name="Image 9"/>
          <p:cNvPicPr>
            <a:picLocks noChangeAspect="1"/>
          </p:cNvPicPr>
          <p:nvPr/>
        </p:nvPicPr>
        <p:blipFill>
          <a:blip r:embed="rId4"/>
          <a:stretch>
            <a:fillRect/>
          </a:stretch>
        </p:blipFill>
        <p:spPr>
          <a:xfrm>
            <a:off x="4431222" y="784738"/>
            <a:ext cx="6798307" cy="4632920"/>
          </a:xfrm>
          <a:prstGeom prst="rect">
            <a:avLst/>
          </a:prstGeom>
        </p:spPr>
      </p:pic>
    </p:spTree>
    <p:extLst>
      <p:ext uri="{BB962C8B-B14F-4D97-AF65-F5344CB8AC3E}">
        <p14:creationId xmlns:p14="http://schemas.microsoft.com/office/powerpoint/2010/main" val="2522713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44741" y="2802486"/>
            <a:ext cx="3612266" cy="830997"/>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prstClr val="white"/>
                </a:solidFill>
                <a:latin typeface="Inpi" pitchFamily="2" charset="0"/>
              </a:rPr>
              <a:t>Etablir sa liste de produits et de services</a:t>
            </a:r>
            <a:endParaRPr lang="fr-FR" sz="2400" b="1" i="1" dirty="0">
              <a:solidFill>
                <a:prstClr val="white"/>
              </a:solidFill>
              <a:latin typeface="Inpi" pitchFamily="2" charset="0"/>
            </a:endParaRPr>
          </a:p>
        </p:txBody>
      </p:sp>
      <p:pic>
        <p:nvPicPr>
          <p:cNvPr id="6" name="Image 5"/>
          <p:cNvPicPr>
            <a:picLocks noChangeAspect="1"/>
          </p:cNvPicPr>
          <p:nvPr/>
        </p:nvPicPr>
        <p:blipFill>
          <a:blip r:embed="rId4"/>
          <a:stretch>
            <a:fillRect/>
          </a:stretch>
        </p:blipFill>
        <p:spPr>
          <a:xfrm>
            <a:off x="4326842" y="731520"/>
            <a:ext cx="7194703" cy="4790488"/>
          </a:xfrm>
          <a:prstGeom prst="rect">
            <a:avLst/>
          </a:prstGeom>
        </p:spPr>
      </p:pic>
    </p:spTree>
    <p:extLst>
      <p:ext uri="{BB962C8B-B14F-4D97-AF65-F5344CB8AC3E}">
        <p14:creationId xmlns:p14="http://schemas.microsoft.com/office/powerpoint/2010/main" val="2498588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44741" y="2802486"/>
            <a:ext cx="3612266" cy="830997"/>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prstClr val="white"/>
                </a:solidFill>
                <a:latin typeface="Inpi" pitchFamily="2" charset="0"/>
              </a:rPr>
              <a:t>Etablir sa liste de produits et de services</a:t>
            </a:r>
            <a:endParaRPr lang="fr-FR" sz="2400" b="1" i="1" dirty="0">
              <a:solidFill>
                <a:prstClr val="white"/>
              </a:solidFill>
              <a:latin typeface="Inpi" pitchFamily="2" charset="0"/>
            </a:endParaRPr>
          </a:p>
        </p:txBody>
      </p:sp>
      <p:pic>
        <p:nvPicPr>
          <p:cNvPr id="7" name="Image 6"/>
          <p:cNvPicPr>
            <a:picLocks noChangeAspect="1"/>
          </p:cNvPicPr>
          <p:nvPr/>
        </p:nvPicPr>
        <p:blipFill>
          <a:blip r:embed="rId4"/>
          <a:stretch>
            <a:fillRect/>
          </a:stretch>
        </p:blipFill>
        <p:spPr>
          <a:xfrm>
            <a:off x="4449468" y="997864"/>
            <a:ext cx="10381517" cy="4440240"/>
          </a:xfrm>
          <a:prstGeom prst="rect">
            <a:avLst/>
          </a:prstGeom>
        </p:spPr>
      </p:pic>
    </p:spTree>
    <p:extLst>
      <p:ext uri="{BB962C8B-B14F-4D97-AF65-F5344CB8AC3E}">
        <p14:creationId xmlns:p14="http://schemas.microsoft.com/office/powerpoint/2010/main" val="454189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90617" y="2999433"/>
            <a:ext cx="3612266" cy="1200329"/>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schemeClr val="bg1"/>
                </a:solidFill>
                <a:latin typeface="Inpi" pitchFamily="2" charset="0"/>
              </a:rPr>
              <a:t>S’assurer de la disponibilité de votre signe</a:t>
            </a:r>
            <a:endParaRPr lang="fr-FR" sz="2400" b="1" i="1" dirty="0">
              <a:solidFill>
                <a:schemeClr val="bg1"/>
              </a:solidFill>
              <a:latin typeface="Inpi" pitchFamily="2" charset="0"/>
            </a:endParaRPr>
          </a:p>
        </p:txBody>
      </p:sp>
      <p:sp>
        <p:nvSpPr>
          <p:cNvPr id="28" name="Hexagone 12">
            <a:extLst>
              <a:ext uri="{FF2B5EF4-FFF2-40B4-BE49-F238E27FC236}">
                <a16:creationId xmlns="" xmlns:a16="http://schemas.microsoft.com/office/drawing/2014/main" id="{AC30C641-BA36-3144-8501-5153B4533798}"/>
              </a:ext>
            </a:extLst>
          </p:cNvPr>
          <p:cNvSpPr/>
          <p:nvPr/>
        </p:nvSpPr>
        <p:spPr>
          <a:xfrm rot="16200000">
            <a:off x="1797478" y="1101494"/>
            <a:ext cx="1198543" cy="1105712"/>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3200" b="1" dirty="0" smtClean="0">
                <a:solidFill>
                  <a:schemeClr val="bg1"/>
                </a:solidFill>
                <a:latin typeface="Inpi" pitchFamily="2" charset="0"/>
              </a:rPr>
              <a:t>2.</a:t>
            </a:r>
            <a:r>
              <a:rPr lang="fr-FR" sz="3200" b="1" dirty="0">
                <a:solidFill>
                  <a:schemeClr val="bg1"/>
                </a:solidFill>
                <a:latin typeface="Inpi" pitchFamily="2" charset="0"/>
              </a:rPr>
              <a:t>3</a:t>
            </a:r>
          </a:p>
        </p:txBody>
      </p:sp>
      <p:sp>
        <p:nvSpPr>
          <p:cNvPr id="7" name="ZoneTexte 6"/>
          <p:cNvSpPr txBox="1"/>
          <p:nvPr/>
        </p:nvSpPr>
        <p:spPr>
          <a:xfrm>
            <a:off x="4531365" y="923031"/>
            <a:ext cx="6858762" cy="4685898"/>
          </a:xfrm>
          <a:prstGeom prst="rect">
            <a:avLst/>
          </a:prstGeom>
          <a:noFill/>
        </p:spPr>
        <p:txBody>
          <a:bodyPr wrap="square" rtlCol="0">
            <a:spAutoFit/>
          </a:bodyPr>
          <a:lstStyle/>
          <a:p>
            <a:pPr marL="0" lvl="1" indent="-342900">
              <a:spcAft>
                <a:spcPts val="900"/>
              </a:spcAft>
              <a:buClr>
                <a:srgbClr val="01A9AF"/>
              </a:buClr>
              <a:buSzPct val="90000"/>
              <a:buFont typeface=".Lucida Grande UI Regular"/>
              <a:buChar char="►"/>
              <a:tabLst>
                <a:tab pos="338138" algn="l"/>
              </a:tabLst>
            </a:pPr>
            <a:r>
              <a:rPr lang="fr-FR" altLang="fr-FR" sz="2100" b="1" dirty="0">
                <a:solidFill>
                  <a:srgbClr val="01898D"/>
                </a:solidFill>
                <a:latin typeface="Inpi" pitchFamily="2" charset="0"/>
              </a:rPr>
              <a:t>Une recherche à l’identique gratuite</a:t>
            </a:r>
          </a:p>
          <a:p>
            <a:pPr marL="712788" lvl="1" indent="-174625">
              <a:spcAft>
                <a:spcPts val="900"/>
              </a:spcAft>
              <a:buClr>
                <a:srgbClr val="01A9AF"/>
              </a:buClr>
              <a:buSzPct val="90000"/>
              <a:buFont typeface="Arial" panose="020B0604020202020204" pitchFamily="34" charset="0"/>
              <a:buChar char="•"/>
            </a:pPr>
            <a:r>
              <a:rPr lang="fr-FR" altLang="fr-FR" sz="2100" dirty="0">
                <a:solidFill>
                  <a:srgbClr val="01898D"/>
                </a:solidFill>
                <a:latin typeface="Inpi" pitchFamily="2" charset="0"/>
                <a:hlinkClick r:id="rId4"/>
              </a:rPr>
              <a:t>https://bases-marques.inpi.fr/</a:t>
            </a:r>
            <a:endParaRPr lang="fr-FR" altLang="fr-FR" sz="2100" dirty="0">
              <a:solidFill>
                <a:srgbClr val="01898D"/>
              </a:solidFill>
              <a:latin typeface="Inpi" pitchFamily="2" charset="0"/>
            </a:endParaRPr>
          </a:p>
          <a:p>
            <a:pPr marL="712788" lvl="1" indent="-174625">
              <a:spcAft>
                <a:spcPts val="900"/>
              </a:spcAft>
              <a:buClr>
                <a:srgbClr val="01A9AF"/>
              </a:buClr>
              <a:buSzPct val="90000"/>
              <a:buFont typeface="Arial" panose="020B0604020202020204" pitchFamily="34" charset="0"/>
              <a:buChar char="•"/>
            </a:pPr>
            <a:r>
              <a:rPr lang="fr-FR" altLang="fr-FR" sz="2100" dirty="0">
                <a:solidFill>
                  <a:srgbClr val="01898D"/>
                </a:solidFill>
                <a:latin typeface="Inpi" pitchFamily="2" charset="0"/>
                <a:hlinkClick r:id="rId5"/>
              </a:rPr>
              <a:t>https://www.infogreffe.fr/</a:t>
            </a:r>
            <a:endParaRPr lang="fr-FR" altLang="fr-FR" sz="2100" dirty="0">
              <a:solidFill>
                <a:srgbClr val="01898D"/>
              </a:solidFill>
              <a:latin typeface="Inpi" pitchFamily="2" charset="0"/>
            </a:endParaRPr>
          </a:p>
          <a:p>
            <a:pPr marL="712788" lvl="1" indent="-174625">
              <a:spcAft>
                <a:spcPts val="900"/>
              </a:spcAft>
              <a:buClr>
                <a:srgbClr val="01A9AF"/>
              </a:buClr>
              <a:buSzPct val="90000"/>
              <a:buFont typeface="Arial" panose="020B0604020202020204" pitchFamily="34" charset="0"/>
              <a:buChar char="•"/>
            </a:pPr>
            <a:r>
              <a:rPr lang="fr-FR" altLang="fr-FR" sz="2100" dirty="0">
                <a:solidFill>
                  <a:srgbClr val="01898D"/>
                </a:solidFill>
                <a:latin typeface="Inpi" pitchFamily="2" charset="0"/>
                <a:hlinkClick r:id="rId6"/>
              </a:rPr>
              <a:t>https://www.gandi.net/fr</a:t>
            </a:r>
            <a:endParaRPr lang="fr-FR" altLang="fr-FR" sz="2100" dirty="0">
              <a:solidFill>
                <a:srgbClr val="01898D"/>
              </a:solidFill>
              <a:latin typeface="Inpi" pitchFamily="2" charset="0"/>
            </a:endParaRPr>
          </a:p>
          <a:p>
            <a:pPr marL="538163" lvl="1">
              <a:spcAft>
                <a:spcPts val="900"/>
              </a:spcAft>
              <a:buClr>
                <a:srgbClr val="01A9AF"/>
              </a:buClr>
              <a:buSzPct val="90000"/>
            </a:pPr>
            <a:endParaRPr lang="fr-FR" altLang="fr-FR" sz="2100" dirty="0">
              <a:solidFill>
                <a:srgbClr val="01898D"/>
              </a:solidFill>
              <a:latin typeface="Inpi" pitchFamily="2" charset="0"/>
            </a:endParaRPr>
          </a:p>
          <a:p>
            <a:pPr marL="0" lvl="1" indent="-342900">
              <a:spcAft>
                <a:spcPts val="900"/>
              </a:spcAft>
              <a:buClr>
                <a:srgbClr val="01A9AF"/>
              </a:buClr>
              <a:buSzPct val="90000"/>
              <a:buFont typeface=".Lucida Grande UI Regular"/>
              <a:buChar char="►"/>
              <a:tabLst>
                <a:tab pos="338138" algn="l"/>
              </a:tabLst>
            </a:pPr>
            <a:r>
              <a:rPr lang="fr-FR" altLang="fr-FR" sz="2100" b="1" dirty="0">
                <a:solidFill>
                  <a:srgbClr val="01898D"/>
                </a:solidFill>
                <a:latin typeface="Inpi" pitchFamily="2" charset="0"/>
              </a:rPr>
              <a:t>Doublée d’une recherche de similitudes payante</a:t>
            </a:r>
          </a:p>
          <a:p>
            <a:pPr marL="712788" lvl="1" indent="-174625">
              <a:spcAft>
                <a:spcPts val="900"/>
              </a:spcAft>
              <a:buClr>
                <a:srgbClr val="01A9AF"/>
              </a:buClr>
              <a:buSzPct val="90000"/>
              <a:buFont typeface="Arial" panose="020B0604020202020204" pitchFamily="34" charset="0"/>
              <a:buChar char="•"/>
              <a:tabLst>
                <a:tab pos="338138" algn="l"/>
              </a:tabLst>
            </a:pPr>
            <a:r>
              <a:rPr lang="fr-FR" altLang="fr-FR" sz="2100" dirty="0">
                <a:solidFill>
                  <a:srgbClr val="01898D"/>
                </a:solidFill>
                <a:latin typeface="Inpi" pitchFamily="2" charset="0"/>
              </a:rPr>
              <a:t>https://www.inpi.fr/fr/disponibilite-marque-et-societe-en-france</a:t>
            </a:r>
          </a:p>
          <a:p>
            <a:pPr marL="0" lvl="1">
              <a:spcAft>
                <a:spcPts val="900"/>
              </a:spcAft>
              <a:buClr>
                <a:srgbClr val="01A9AF"/>
              </a:buClr>
              <a:buSzPct val="90000"/>
              <a:tabLst>
                <a:tab pos="338138" algn="l"/>
              </a:tabLst>
            </a:pPr>
            <a:endParaRPr lang="fr-FR" altLang="fr-FR" sz="2100" b="1" dirty="0">
              <a:solidFill>
                <a:srgbClr val="01898D"/>
              </a:solidFill>
              <a:latin typeface="Inpi" pitchFamily="2" charset="0"/>
            </a:endParaRPr>
          </a:p>
          <a:p>
            <a:pPr marL="0" lvl="1" indent="-342900">
              <a:spcAft>
                <a:spcPts val="900"/>
              </a:spcAft>
              <a:buClr>
                <a:srgbClr val="01A9AF"/>
              </a:buClr>
              <a:buSzPct val="90000"/>
              <a:buFont typeface=".Lucida Grande UI Regular"/>
              <a:buChar char="►"/>
              <a:tabLst>
                <a:tab pos="338138" algn="l"/>
              </a:tabLst>
            </a:pPr>
            <a:r>
              <a:rPr lang="fr-FR" altLang="fr-FR" sz="2100" b="1" dirty="0" smtClean="0">
                <a:solidFill>
                  <a:srgbClr val="01898D"/>
                </a:solidFill>
                <a:latin typeface="Inpi" pitchFamily="2" charset="0"/>
              </a:rPr>
              <a:t>L’alternative </a:t>
            </a:r>
            <a:r>
              <a:rPr lang="fr-FR" altLang="fr-FR" sz="2100" b="1" dirty="0">
                <a:solidFill>
                  <a:srgbClr val="01898D"/>
                </a:solidFill>
                <a:latin typeface="Inpi" pitchFamily="2" charset="0"/>
              </a:rPr>
              <a:t>TMVIEW</a:t>
            </a:r>
          </a:p>
          <a:p>
            <a:pPr marL="712788" lvl="1" indent="-174625">
              <a:spcAft>
                <a:spcPts val="900"/>
              </a:spcAft>
              <a:buClr>
                <a:srgbClr val="01A9AF"/>
              </a:buClr>
              <a:buSzPct val="90000"/>
              <a:buFont typeface="Arial" panose="020B0604020202020204" pitchFamily="34" charset="0"/>
              <a:buChar char="•"/>
              <a:tabLst>
                <a:tab pos="338138" algn="l"/>
              </a:tabLst>
            </a:pPr>
            <a:r>
              <a:rPr lang="fr-FR" altLang="fr-FR" sz="2100" dirty="0">
                <a:solidFill>
                  <a:srgbClr val="01898D"/>
                </a:solidFill>
                <a:latin typeface="Inpi" pitchFamily="2" charset="0"/>
              </a:rPr>
              <a:t>https://www.tmdn.org/tmview/</a:t>
            </a:r>
            <a:r>
              <a:rPr lang="fr-FR" altLang="fr-FR" sz="1500" b="1" dirty="0">
                <a:solidFill>
                  <a:srgbClr val="01898D"/>
                </a:solidFill>
                <a:latin typeface="Inpi" pitchFamily="2" charset="0"/>
              </a:rPr>
              <a:t>	</a:t>
            </a:r>
          </a:p>
        </p:txBody>
      </p:sp>
    </p:spTree>
    <p:extLst>
      <p:ext uri="{BB962C8B-B14F-4D97-AF65-F5344CB8AC3E}">
        <p14:creationId xmlns:p14="http://schemas.microsoft.com/office/powerpoint/2010/main" val="348817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 calcmode="lin" valueType="num">
                                      <p:cBhvr additive="base">
                                        <p:cTn id="43" dur="5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90617" y="2999433"/>
            <a:ext cx="3612266" cy="461665"/>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schemeClr val="bg1"/>
                </a:solidFill>
                <a:latin typeface="Inpi" pitchFamily="2" charset="0"/>
              </a:rPr>
              <a:t>Déposer sa marque</a:t>
            </a:r>
            <a:endParaRPr lang="fr-FR" sz="2400" b="1" i="1" dirty="0">
              <a:solidFill>
                <a:schemeClr val="bg1"/>
              </a:solidFill>
              <a:latin typeface="Inpi" pitchFamily="2" charset="0"/>
            </a:endParaRPr>
          </a:p>
        </p:txBody>
      </p:sp>
      <p:sp>
        <p:nvSpPr>
          <p:cNvPr id="28" name="Hexagone 12">
            <a:extLst>
              <a:ext uri="{FF2B5EF4-FFF2-40B4-BE49-F238E27FC236}">
                <a16:creationId xmlns="" xmlns:a16="http://schemas.microsoft.com/office/drawing/2014/main" id="{AC30C641-BA36-3144-8501-5153B4533798}"/>
              </a:ext>
            </a:extLst>
          </p:cNvPr>
          <p:cNvSpPr/>
          <p:nvPr/>
        </p:nvSpPr>
        <p:spPr>
          <a:xfrm rot="16200000">
            <a:off x="1797478" y="1101494"/>
            <a:ext cx="1198543" cy="1105712"/>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3200" b="1" dirty="0" smtClean="0">
                <a:solidFill>
                  <a:schemeClr val="bg1"/>
                </a:solidFill>
                <a:latin typeface="Inpi" pitchFamily="2" charset="0"/>
              </a:rPr>
              <a:t>2.4</a:t>
            </a:r>
            <a:endParaRPr lang="fr-FR" sz="3200" b="1" dirty="0">
              <a:solidFill>
                <a:schemeClr val="bg1"/>
              </a:solidFill>
              <a:latin typeface="Inpi" pitchFamily="2" charset="0"/>
            </a:endParaRPr>
          </a:p>
        </p:txBody>
      </p:sp>
      <p:sp>
        <p:nvSpPr>
          <p:cNvPr id="8" name="ZoneTexte 7"/>
          <p:cNvSpPr txBox="1"/>
          <p:nvPr/>
        </p:nvSpPr>
        <p:spPr>
          <a:xfrm>
            <a:off x="4768060" y="1475939"/>
            <a:ext cx="6858762" cy="3046988"/>
          </a:xfrm>
          <a:prstGeom prst="rect">
            <a:avLst/>
          </a:prstGeom>
          <a:noFill/>
        </p:spPr>
        <p:txBody>
          <a:bodyPr wrap="square" rtlCol="0">
            <a:spAutoFit/>
          </a:bodyPr>
          <a:lstStyle/>
          <a:p>
            <a:pPr marL="0" lvl="1" indent="-342900" algn="l">
              <a:spcAft>
                <a:spcPts val="900"/>
              </a:spcAft>
              <a:buClr>
                <a:srgbClr val="01A9AF"/>
              </a:buClr>
              <a:buSzPct val="90000"/>
              <a:buFont typeface=".Lucida Grande UI Regular"/>
              <a:buChar char="►"/>
              <a:tabLst>
                <a:tab pos="338138" algn="l"/>
              </a:tabLst>
            </a:pPr>
            <a:r>
              <a:rPr lang="fr-FR" altLang="fr-FR" sz="2100" b="1" dirty="0" smtClean="0">
                <a:solidFill>
                  <a:srgbClr val="01898D"/>
                </a:solidFill>
                <a:latin typeface="Inpi" pitchFamily="2" charset="0"/>
              </a:rPr>
              <a:t>Française, Européenne ou internationale ?</a:t>
            </a:r>
            <a:endParaRPr lang="fr-FR" altLang="fr-FR" sz="2100" dirty="0" smtClean="0">
              <a:solidFill>
                <a:srgbClr val="01898D"/>
              </a:solidFill>
              <a:latin typeface="Inpi" pitchFamily="2" charset="0"/>
            </a:endParaRPr>
          </a:p>
          <a:p>
            <a:pPr marL="538163" lvl="1" algn="l">
              <a:spcAft>
                <a:spcPts val="900"/>
              </a:spcAft>
              <a:buClr>
                <a:srgbClr val="01A9AF"/>
              </a:buClr>
              <a:buSzPct val="90000"/>
            </a:pPr>
            <a:endParaRPr lang="fr-FR" altLang="fr-FR" sz="2100" dirty="0">
              <a:solidFill>
                <a:srgbClr val="01898D"/>
              </a:solidFill>
              <a:latin typeface="Inpi" pitchFamily="2" charset="0"/>
            </a:endParaRPr>
          </a:p>
          <a:p>
            <a:pPr marL="0" lvl="1" indent="-342900" algn="l">
              <a:spcAft>
                <a:spcPts val="900"/>
              </a:spcAft>
              <a:buClr>
                <a:srgbClr val="01A9AF"/>
              </a:buClr>
              <a:buSzPct val="90000"/>
              <a:buFont typeface=".Lucida Grande UI Regular"/>
              <a:buChar char="►"/>
              <a:tabLst>
                <a:tab pos="338138" algn="l"/>
              </a:tabLst>
            </a:pPr>
            <a:r>
              <a:rPr lang="fr-FR" altLang="fr-FR" sz="2100" b="1" dirty="0" smtClean="0">
                <a:solidFill>
                  <a:srgbClr val="01898D"/>
                </a:solidFill>
                <a:latin typeface="Inpi" pitchFamily="2" charset="0"/>
              </a:rPr>
              <a:t>Un dépôt en ligne</a:t>
            </a:r>
          </a:p>
          <a:p>
            <a:pPr marL="0" lvl="1" algn="l">
              <a:spcAft>
                <a:spcPts val="900"/>
              </a:spcAft>
              <a:buClr>
                <a:srgbClr val="01A9AF"/>
              </a:buClr>
              <a:buSzPct val="90000"/>
              <a:tabLst>
                <a:tab pos="338138" algn="l"/>
              </a:tabLst>
            </a:pPr>
            <a:endParaRPr lang="fr-FR" altLang="fr-FR" sz="2100" b="1" dirty="0" smtClean="0">
              <a:solidFill>
                <a:srgbClr val="01898D"/>
              </a:solidFill>
              <a:latin typeface="Inpi" pitchFamily="2" charset="0"/>
            </a:endParaRPr>
          </a:p>
          <a:p>
            <a:pPr marL="0" lvl="1" indent="-342900" algn="l">
              <a:spcAft>
                <a:spcPts val="900"/>
              </a:spcAft>
              <a:buClr>
                <a:srgbClr val="01A9AF"/>
              </a:buClr>
              <a:buSzPct val="90000"/>
              <a:buFont typeface=".Lucida Grande UI Regular"/>
              <a:buChar char="►"/>
              <a:tabLst>
                <a:tab pos="338138" algn="l"/>
              </a:tabLst>
            </a:pPr>
            <a:r>
              <a:rPr lang="fr-FR" altLang="fr-FR" sz="2100" b="1" dirty="0" smtClean="0">
                <a:solidFill>
                  <a:srgbClr val="01898D"/>
                </a:solidFill>
                <a:latin typeface="Inpi" pitchFamily="2" charset="0"/>
              </a:rPr>
              <a:t>Les coûts à prévoir</a:t>
            </a:r>
          </a:p>
          <a:p>
            <a:pPr marL="0" lvl="1" indent="-342900" algn="l">
              <a:spcAft>
                <a:spcPts val="900"/>
              </a:spcAft>
              <a:buClr>
                <a:srgbClr val="01A9AF"/>
              </a:buClr>
              <a:buSzPct val="90000"/>
              <a:buFont typeface=".Lucida Grande UI Regular"/>
              <a:buChar char="►"/>
              <a:tabLst>
                <a:tab pos="338138" algn="l"/>
              </a:tabLst>
            </a:pPr>
            <a:endParaRPr lang="fr-FR" altLang="fr-FR" sz="2100" b="1" dirty="0">
              <a:solidFill>
                <a:srgbClr val="01898D"/>
              </a:solidFill>
              <a:latin typeface="Inpi" pitchFamily="2" charset="0"/>
            </a:endParaRPr>
          </a:p>
          <a:p>
            <a:pPr marL="0" lvl="1" indent="-342900" algn="l">
              <a:spcAft>
                <a:spcPts val="900"/>
              </a:spcAft>
              <a:buClr>
                <a:srgbClr val="01A9AF"/>
              </a:buClr>
              <a:buSzPct val="90000"/>
              <a:buFont typeface=".Lucida Grande UI Regular"/>
              <a:buChar char="►"/>
              <a:tabLst>
                <a:tab pos="338138" algn="l"/>
              </a:tabLst>
            </a:pPr>
            <a:r>
              <a:rPr lang="fr-FR" altLang="fr-FR" sz="2100" b="1" dirty="0" smtClean="0">
                <a:solidFill>
                  <a:srgbClr val="01898D"/>
                </a:solidFill>
                <a:latin typeface="Inpi" pitchFamily="2" charset="0"/>
              </a:rPr>
              <a:t>La durée de protection</a:t>
            </a:r>
            <a:r>
              <a:rPr lang="fr-FR" altLang="fr-FR" sz="1500" b="1" dirty="0">
                <a:solidFill>
                  <a:srgbClr val="01898D"/>
                </a:solidFill>
                <a:latin typeface="Inpi" pitchFamily="2" charset="0"/>
              </a:rPr>
              <a:t>	</a:t>
            </a:r>
          </a:p>
        </p:txBody>
      </p:sp>
    </p:spTree>
    <p:extLst>
      <p:ext uri="{BB962C8B-B14F-4D97-AF65-F5344CB8AC3E}">
        <p14:creationId xmlns:p14="http://schemas.microsoft.com/office/powerpoint/2010/main" val="50153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7000">
              <a:schemeClr val="tx1"/>
            </a:gs>
            <a:gs pos="100000">
              <a:srgbClr val="05616F"/>
            </a:gs>
          </a:gsLst>
          <a:path path="circle">
            <a:fillToRect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65A778-CF74-ED45-A7CC-05C743E989C4}"/>
              </a:ext>
            </a:extLst>
          </p:cNvPr>
          <p:cNvSpPr>
            <a:spLocks noGrp="1"/>
          </p:cNvSpPr>
          <p:nvPr>
            <p:ph type="title"/>
          </p:nvPr>
        </p:nvSpPr>
        <p:spPr>
          <a:xfrm>
            <a:off x="4509311" y="3265837"/>
            <a:ext cx="2988770" cy="1754326"/>
          </a:xfrm>
        </p:spPr>
        <p:txBody>
          <a:bodyPr wrap="square">
            <a:spAutoFit/>
          </a:bodyPr>
          <a:lstStyle/>
          <a:p>
            <a:pPr algn="ctr"/>
            <a:r>
              <a:rPr lang="fr-FR" sz="4000" dirty="0" smtClean="0"/>
              <a:t>Conclusion</a:t>
            </a:r>
            <a:br>
              <a:rPr lang="fr-FR" sz="4000" dirty="0" smtClean="0"/>
            </a:br>
            <a:r>
              <a:rPr lang="fr-FR" sz="4000" dirty="0" smtClean="0"/>
              <a:t>et</a:t>
            </a:r>
            <a:br>
              <a:rPr lang="fr-FR" sz="4000" dirty="0" smtClean="0"/>
            </a:br>
            <a:r>
              <a:rPr lang="fr-FR" sz="4000" dirty="0" smtClean="0"/>
              <a:t>contacts</a:t>
            </a:r>
            <a:endParaRPr lang="fr-FR" sz="4000" dirty="0"/>
          </a:p>
        </p:txBody>
      </p:sp>
      <p:sp>
        <p:nvSpPr>
          <p:cNvPr id="4" name="Hexagone 12">
            <a:extLst>
              <a:ext uri="{FF2B5EF4-FFF2-40B4-BE49-F238E27FC236}">
                <a16:creationId xmlns="" xmlns:a16="http://schemas.microsoft.com/office/drawing/2014/main" id="{1932D178-0DCD-CD4C-9219-17ECAE9A074C}"/>
              </a:ext>
            </a:extLst>
          </p:cNvPr>
          <p:cNvSpPr/>
          <p:nvPr/>
        </p:nvSpPr>
        <p:spPr>
          <a:xfrm rot="16200000">
            <a:off x="1371487" y="144646"/>
            <a:ext cx="1168106" cy="1080120"/>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58B3B3"/>
          </a:solidFill>
          <a:ln w="50800">
            <a:solidFill>
              <a:schemeClr val="bg1"/>
            </a:solid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4800" b="1" dirty="0">
                <a:solidFill>
                  <a:prstClr val="white"/>
                </a:solidFill>
                <a:latin typeface="Inpi" pitchFamily="2" charset="0"/>
              </a:rPr>
              <a:t>3</a:t>
            </a:r>
          </a:p>
        </p:txBody>
      </p:sp>
      <p:sp>
        <p:nvSpPr>
          <p:cNvPr id="3" name="ZoneTexte 2"/>
          <p:cNvSpPr txBox="1"/>
          <p:nvPr/>
        </p:nvSpPr>
        <p:spPr>
          <a:xfrm>
            <a:off x="3189668" y="100653"/>
            <a:ext cx="8345839" cy="1107996"/>
          </a:xfrm>
          <a:prstGeom prst="rect">
            <a:avLst/>
          </a:prstGeom>
          <a:noFill/>
        </p:spPr>
        <p:txBody>
          <a:bodyPr wrap="square" rtlCol="0">
            <a:spAutoFit/>
            <a:scene3d>
              <a:camera prst="orthographicFront"/>
              <a:lightRig rig="threePt" dir="t"/>
            </a:scene3d>
            <a:sp3d extrusionH="177800" contourW="12700">
              <a:bevelT w="38100" h="38100"/>
              <a:extrusionClr>
                <a:schemeClr val="bg1"/>
              </a:extrusionClr>
              <a:contourClr>
                <a:schemeClr val="bg1"/>
              </a:contourClr>
            </a:sp3d>
          </a:bodyPr>
          <a:lstStyle/>
          <a:p>
            <a:r>
              <a:rPr lang="fr-FR" sz="6600" b="1" dirty="0" smtClean="0">
                <a:solidFill>
                  <a:srgbClr val="028E95"/>
                </a:solidFill>
                <a:latin typeface="Inpi" pitchFamily="2" charset="0"/>
              </a:rPr>
              <a:t>RECAPITULONS</a:t>
            </a:r>
            <a:endParaRPr lang="fr-FR" sz="6600" b="1" dirty="0">
              <a:solidFill>
                <a:srgbClr val="028E95"/>
              </a:solidFill>
              <a:latin typeface="Inpi" pitchFamily="2" charset="0"/>
            </a:endParaRPr>
          </a:p>
        </p:txBody>
      </p:sp>
    </p:spTree>
    <p:extLst>
      <p:ext uri="{BB962C8B-B14F-4D97-AF65-F5344CB8AC3E}">
        <p14:creationId xmlns:p14="http://schemas.microsoft.com/office/powerpoint/2010/main" val="4229626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6C5F45CD-115D-074F-B2C1-3D13A9F5B928}"/>
              </a:ext>
            </a:extLst>
          </p:cNvPr>
          <p:cNvSpPr/>
          <p:nvPr/>
        </p:nvSpPr>
        <p:spPr>
          <a:xfrm>
            <a:off x="623392" y="476672"/>
            <a:ext cx="11781454" cy="412934"/>
          </a:xfrm>
          <a:prstGeom prst="rect">
            <a:avLst/>
          </a:prstGeom>
        </p:spPr>
        <p:txBody>
          <a:bodyPr wrap="square">
            <a:spAutoFit/>
          </a:bodyPr>
          <a:lstStyle/>
          <a:p>
            <a:pPr algn="ctr">
              <a:lnSpc>
                <a:spcPts val="2500"/>
              </a:lnSpc>
            </a:pPr>
            <a:r>
              <a:rPr lang="fr-FR" sz="3200" b="1" dirty="0">
                <a:solidFill>
                  <a:srgbClr val="007A8C"/>
                </a:solidFill>
                <a:latin typeface="Inpi" pitchFamily="2" charset="77"/>
                <a:ea typeface="Calibri" panose="020F0502020204030204" pitchFamily="34" charset="0"/>
                <a:cs typeface="Times New Roman" panose="02020603050405020304" pitchFamily="18" charset="0"/>
              </a:rPr>
              <a:t>Le cycle de décision</a:t>
            </a:r>
            <a:endParaRPr lang="fr-FR" sz="3200" dirty="0">
              <a:solidFill>
                <a:srgbClr val="007A8C"/>
              </a:solidFill>
              <a:latin typeface="Inpi" pitchFamily="2" charset="77"/>
              <a:ea typeface="Calibri" panose="020F0502020204030204" pitchFamily="34" charset="0"/>
              <a:cs typeface="Times New Roman" panose="02020603050405020304" pitchFamily="18" charset="0"/>
            </a:endParaRPr>
          </a:p>
        </p:txBody>
      </p:sp>
      <p:graphicFrame>
        <p:nvGraphicFramePr>
          <p:cNvPr id="6" name="Espace réservé du contenu 6"/>
          <p:cNvGraphicFramePr>
            <a:graphicFrameLocks/>
          </p:cNvGraphicFramePr>
          <p:nvPr>
            <p:extLst/>
          </p:nvPr>
        </p:nvGraphicFramePr>
        <p:xfrm>
          <a:off x="2609663" y="1484784"/>
          <a:ext cx="7808913" cy="511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8262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intérieur, télévision, écran, moniteur&#10;&#10;Description générée automatiquement">
            <a:extLst>
              <a:ext uri="{FF2B5EF4-FFF2-40B4-BE49-F238E27FC236}">
                <a16:creationId xmlns:a16="http://schemas.microsoft.com/office/drawing/2014/main" xmlns="" id="{1B0F89F4-1B1A-4831-9169-6AEC3A114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4" cy="6858000"/>
          </a:xfrm>
          <a:prstGeom prst="rect">
            <a:avLst/>
          </a:prstGeom>
        </p:spPr>
      </p:pic>
      <p:sp>
        <p:nvSpPr>
          <p:cNvPr id="6" name="ZoneTexte 5">
            <a:extLst>
              <a:ext uri="{FF2B5EF4-FFF2-40B4-BE49-F238E27FC236}">
                <a16:creationId xmlns:a16="http://schemas.microsoft.com/office/drawing/2014/main" xmlns="" id="{650AE54D-CD81-41AF-AD59-0D0378260E1D}"/>
              </a:ext>
            </a:extLst>
          </p:cNvPr>
          <p:cNvSpPr txBox="1"/>
          <p:nvPr/>
        </p:nvSpPr>
        <p:spPr>
          <a:xfrm>
            <a:off x="2708" y="2303528"/>
            <a:ext cx="12192000" cy="1938992"/>
          </a:xfrm>
          <a:prstGeom prst="rect">
            <a:avLst/>
          </a:prstGeom>
          <a:noFill/>
        </p:spPr>
        <p:txBody>
          <a:bodyPr wrap="square" rtlCol="0">
            <a:spAutoFit/>
            <a:scene3d>
              <a:camera prst="orthographicFront"/>
              <a:lightRig rig="threePt" dir="t"/>
            </a:scene3d>
            <a:sp3d extrusionH="57150" contourW="12700">
              <a:bevelT w="44450" h="12700"/>
              <a:contourClr>
                <a:srgbClr val="028E95"/>
              </a:contourClr>
            </a:sp3d>
          </a:bodyPr>
          <a:lstStyle/>
          <a:p>
            <a:pPr algn="ctr"/>
            <a:r>
              <a:rPr lang="fr-FR" sz="2800" b="1" dirty="0" smtClean="0">
                <a:solidFill>
                  <a:schemeClr val="bg1"/>
                </a:solidFill>
                <a:latin typeface="Arial" panose="020B0604020202020204" pitchFamily="34" charset="0"/>
                <a:cs typeface="Arial" panose="020B0604020202020204" pitchFamily="34" charset="0"/>
              </a:rPr>
              <a:t>PROTEGER SES MARQUES ET SON NOM D’ENTREPRISE</a:t>
            </a:r>
          </a:p>
          <a:p>
            <a:pPr algn="ctr"/>
            <a:endParaRPr lang="fr-FR" sz="2800" b="1" dirty="0" smtClean="0">
              <a:solidFill>
                <a:schemeClr val="bg1"/>
              </a:solidFill>
              <a:latin typeface="Arial" panose="020B0604020202020204" pitchFamily="34" charset="0"/>
              <a:cs typeface="Arial" panose="020B0604020202020204" pitchFamily="34" charset="0"/>
            </a:endParaRPr>
          </a:p>
          <a:p>
            <a:pPr algn="ctr"/>
            <a:endParaRPr lang="fr-FR" sz="2800" b="1" dirty="0" smtClean="0">
              <a:solidFill>
                <a:schemeClr val="bg1"/>
              </a:solidFill>
              <a:latin typeface="Arial" panose="020B0604020202020204" pitchFamily="34" charset="0"/>
              <a:cs typeface="Arial" panose="020B0604020202020204" pitchFamily="34" charset="0"/>
            </a:endParaRPr>
          </a:p>
          <a:p>
            <a:pPr algn="ctr"/>
            <a:r>
              <a:rPr lang="fr-FR" sz="3200" b="1" i="1" dirty="0" smtClean="0">
                <a:solidFill>
                  <a:schemeClr val="bg1"/>
                </a:solidFill>
                <a:latin typeface="Arial" panose="020B0604020202020204" pitchFamily="34" charset="0"/>
                <a:cs typeface="Arial" panose="020B0604020202020204" pitchFamily="34" charset="0"/>
              </a:rPr>
              <a:t>… ce que vous devez savoir</a:t>
            </a:r>
            <a:endParaRPr lang="fr-FR" sz="3200" b="1" i="1" dirty="0">
              <a:solidFill>
                <a:schemeClr val="bg1"/>
              </a:solidFill>
              <a:latin typeface="Arial" panose="020B0604020202020204" pitchFamily="34" charset="0"/>
              <a:cs typeface="Arial" panose="020B0604020202020204" pitchFamily="34" charset="0"/>
            </a:endParaRPr>
          </a:p>
        </p:txBody>
      </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0274" y="4809284"/>
            <a:ext cx="1568020" cy="1127595"/>
          </a:xfrm>
          <a:prstGeom prst="rect">
            <a:avLst/>
          </a:prstGeom>
        </p:spPr>
      </p:pic>
    </p:spTree>
    <p:extLst>
      <p:ext uri="{BB962C8B-B14F-4D97-AF65-F5344CB8AC3E}">
        <p14:creationId xmlns:p14="http://schemas.microsoft.com/office/powerpoint/2010/main" val="399136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927648" y="188640"/>
            <a:ext cx="6663620" cy="507062"/>
          </a:xfrm>
          <a:prstGeom prst="rect">
            <a:avLst/>
          </a:prstGeom>
          <a:noFill/>
        </p:spPr>
        <p:txBody>
          <a:bodyPr wrap="none" rtlCol="0" anchor="ctr">
            <a:spAutoFit/>
          </a:bodyPr>
          <a:lstStyle/>
          <a:p>
            <a:pPr>
              <a:lnSpc>
                <a:spcPts val="3200"/>
              </a:lnSpc>
            </a:pPr>
            <a:r>
              <a:rPr lang="fr-FR" altLang="fr-FR" sz="3200" b="1" dirty="0">
                <a:solidFill>
                  <a:srgbClr val="05616F"/>
                </a:solidFill>
                <a:latin typeface="Inpi" pitchFamily="2" charset="0"/>
                <a:ea typeface="+mj-ea"/>
                <a:cs typeface="+mj-cs"/>
              </a:rPr>
              <a:t>68 CHARGÉS D’AFFAIRES </a:t>
            </a:r>
            <a:r>
              <a:rPr lang="fr-FR" altLang="fr-FR" sz="3200" dirty="0">
                <a:solidFill>
                  <a:srgbClr val="05616F"/>
                </a:solidFill>
                <a:latin typeface="Inpi" pitchFamily="2" charset="0"/>
                <a:ea typeface="+mj-ea"/>
                <a:cs typeface="+mj-cs"/>
              </a:rPr>
              <a:t>EN RÉGION</a:t>
            </a:r>
            <a:endParaRPr lang="fr-FR" sz="3200" b="1" dirty="0">
              <a:solidFill>
                <a:srgbClr val="009999"/>
              </a:solidFill>
            </a:endParaRPr>
          </a:p>
        </p:txBody>
      </p:sp>
      <p:grpSp>
        <p:nvGrpSpPr>
          <p:cNvPr id="5" name="Groupe 4">
            <a:extLst>
              <a:ext uri="{FF2B5EF4-FFF2-40B4-BE49-F238E27FC236}">
                <a16:creationId xmlns="" xmlns:a16="http://schemas.microsoft.com/office/drawing/2014/main" id="{F4B013DC-FF23-5343-9472-BD4793459709}"/>
              </a:ext>
            </a:extLst>
          </p:cNvPr>
          <p:cNvGrpSpPr/>
          <p:nvPr/>
        </p:nvGrpSpPr>
        <p:grpSpPr>
          <a:xfrm>
            <a:off x="1635387" y="936815"/>
            <a:ext cx="9248133" cy="5168189"/>
            <a:chOff x="1533500" y="1350851"/>
            <a:chExt cx="9248133" cy="5168189"/>
          </a:xfrm>
        </p:grpSpPr>
        <p:grpSp>
          <p:nvGrpSpPr>
            <p:cNvPr id="6" name="Groupe 5">
              <a:extLst>
                <a:ext uri="{FF2B5EF4-FFF2-40B4-BE49-F238E27FC236}">
                  <a16:creationId xmlns="" xmlns:a16="http://schemas.microsoft.com/office/drawing/2014/main" id="{8A491F9E-BA1C-9C43-8ABB-65C7E8866CDC}"/>
                </a:ext>
              </a:extLst>
            </p:cNvPr>
            <p:cNvGrpSpPr/>
            <p:nvPr/>
          </p:nvGrpSpPr>
          <p:grpSpPr>
            <a:xfrm>
              <a:off x="3473399" y="1604888"/>
              <a:ext cx="4965277" cy="4626191"/>
              <a:chOff x="3174736" y="1365897"/>
              <a:chExt cx="5429932" cy="5059114"/>
            </a:xfrm>
          </p:grpSpPr>
          <p:pic>
            <p:nvPicPr>
              <p:cNvPr id="20" name="Image 19">
                <a:extLst>
                  <a:ext uri="{FF2B5EF4-FFF2-40B4-BE49-F238E27FC236}">
                    <a16:creationId xmlns="" xmlns:a16="http://schemas.microsoft.com/office/drawing/2014/main" id="{9DB45EE5-3A37-F54F-A4E5-7D9C9F56AD0F}"/>
                  </a:ext>
                </a:extLst>
              </p:cNvPr>
              <p:cNvPicPr>
                <a:picLocks noChangeAspect="1"/>
              </p:cNvPicPr>
              <p:nvPr/>
            </p:nvPicPr>
            <p:blipFill>
              <a:blip r:embed="rId2"/>
              <a:stretch>
                <a:fillRect/>
              </a:stretch>
            </p:blipFill>
            <p:spPr>
              <a:xfrm>
                <a:off x="3359696" y="1365897"/>
                <a:ext cx="5111405" cy="5059114"/>
              </a:xfrm>
              <a:prstGeom prst="rect">
                <a:avLst/>
              </a:prstGeom>
            </p:spPr>
          </p:pic>
          <p:cxnSp>
            <p:nvCxnSpPr>
              <p:cNvPr id="21" name="Connecteur droit avec flèche 20">
                <a:extLst>
                  <a:ext uri="{FF2B5EF4-FFF2-40B4-BE49-F238E27FC236}">
                    <a16:creationId xmlns="" xmlns:a16="http://schemas.microsoft.com/office/drawing/2014/main" id="{702A6B80-6E1B-9F42-A469-2F4EB29DD2EF}"/>
                  </a:ext>
                </a:extLst>
              </p:cNvPr>
              <p:cNvCxnSpPr>
                <a:cxnSpLocks/>
              </p:cNvCxnSpPr>
              <p:nvPr/>
            </p:nvCxnSpPr>
            <p:spPr bwMode="auto">
              <a:xfrm flipH="1">
                <a:off x="6240018" y="1471587"/>
                <a:ext cx="1678779" cy="157213"/>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avec flèche 21">
                <a:extLst>
                  <a:ext uri="{FF2B5EF4-FFF2-40B4-BE49-F238E27FC236}">
                    <a16:creationId xmlns="" xmlns:a16="http://schemas.microsoft.com/office/drawing/2014/main" id="{CB78F30C-1AE0-174C-B1FF-6DCD96E4835A}"/>
                  </a:ext>
                </a:extLst>
              </p:cNvPr>
              <p:cNvCxnSpPr>
                <a:cxnSpLocks/>
              </p:cNvCxnSpPr>
              <p:nvPr/>
            </p:nvCxnSpPr>
            <p:spPr bwMode="auto">
              <a:xfrm flipH="1">
                <a:off x="7375872" y="2420888"/>
                <a:ext cx="1024384" cy="236612"/>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avec flèche 22">
                <a:extLst>
                  <a:ext uri="{FF2B5EF4-FFF2-40B4-BE49-F238E27FC236}">
                    <a16:creationId xmlns="" xmlns:a16="http://schemas.microsoft.com/office/drawing/2014/main" id="{BBDCBDB8-015E-1449-B325-7AF14F2EADD7}"/>
                  </a:ext>
                </a:extLst>
              </p:cNvPr>
              <p:cNvCxnSpPr>
                <a:cxnSpLocks/>
              </p:cNvCxnSpPr>
              <p:nvPr/>
            </p:nvCxnSpPr>
            <p:spPr bwMode="auto">
              <a:xfrm flipH="1">
                <a:off x="7918797" y="2420888"/>
                <a:ext cx="481459" cy="293762"/>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eur droit avec flèche 23">
                <a:extLst>
                  <a:ext uri="{FF2B5EF4-FFF2-40B4-BE49-F238E27FC236}">
                    <a16:creationId xmlns="" xmlns:a16="http://schemas.microsoft.com/office/drawing/2014/main" id="{0F672DD8-5ED5-FB4B-BE21-223128BB2393}"/>
                  </a:ext>
                </a:extLst>
              </p:cNvPr>
              <p:cNvCxnSpPr>
                <a:cxnSpLocks/>
              </p:cNvCxnSpPr>
              <p:nvPr/>
            </p:nvCxnSpPr>
            <p:spPr bwMode="auto">
              <a:xfrm flipH="1" flipV="1">
                <a:off x="7354441" y="3450456"/>
                <a:ext cx="1168053" cy="78557"/>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cteur droit avec flèche 24">
                <a:extLst>
                  <a:ext uri="{FF2B5EF4-FFF2-40B4-BE49-F238E27FC236}">
                    <a16:creationId xmlns="" xmlns:a16="http://schemas.microsoft.com/office/drawing/2014/main" id="{755E52CD-6826-8042-A5F8-9D468AC5699A}"/>
                  </a:ext>
                </a:extLst>
              </p:cNvPr>
              <p:cNvCxnSpPr>
                <a:cxnSpLocks/>
              </p:cNvCxnSpPr>
              <p:nvPr/>
            </p:nvCxnSpPr>
            <p:spPr bwMode="auto">
              <a:xfrm flipH="1" flipV="1">
                <a:off x="6932961" y="4300563"/>
                <a:ext cx="1482377" cy="121418"/>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avec flèche 25">
                <a:extLst>
                  <a:ext uri="{FF2B5EF4-FFF2-40B4-BE49-F238E27FC236}">
                    <a16:creationId xmlns="" xmlns:a16="http://schemas.microsoft.com/office/drawing/2014/main" id="{E8BEDBBC-FD5F-FF4C-99AF-F8D2D2BD8523}"/>
                  </a:ext>
                </a:extLst>
              </p:cNvPr>
              <p:cNvCxnSpPr>
                <a:cxnSpLocks/>
              </p:cNvCxnSpPr>
              <p:nvPr/>
            </p:nvCxnSpPr>
            <p:spPr bwMode="auto">
              <a:xfrm flipH="1" flipV="1">
                <a:off x="7283006" y="4600602"/>
                <a:ext cx="1239488" cy="785811"/>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necteur droit avec flèche 26">
                <a:extLst>
                  <a:ext uri="{FF2B5EF4-FFF2-40B4-BE49-F238E27FC236}">
                    <a16:creationId xmlns="" xmlns:a16="http://schemas.microsoft.com/office/drawing/2014/main" id="{8DBAF7BF-2140-4C4A-840E-E756DA129D24}"/>
                  </a:ext>
                </a:extLst>
              </p:cNvPr>
              <p:cNvCxnSpPr>
                <a:cxnSpLocks/>
              </p:cNvCxnSpPr>
              <p:nvPr/>
            </p:nvCxnSpPr>
            <p:spPr bwMode="auto">
              <a:xfrm flipH="1" flipV="1">
                <a:off x="7211569" y="5643589"/>
                <a:ext cx="1393099" cy="665731"/>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necteur droit avec flèche 27">
                <a:extLst>
                  <a:ext uri="{FF2B5EF4-FFF2-40B4-BE49-F238E27FC236}">
                    <a16:creationId xmlns="" xmlns:a16="http://schemas.microsoft.com/office/drawing/2014/main" id="{219CBD81-7F65-4349-A1CB-F919E8CD4EEF}"/>
                  </a:ext>
                </a:extLst>
              </p:cNvPr>
              <p:cNvCxnSpPr>
                <a:cxnSpLocks/>
              </p:cNvCxnSpPr>
              <p:nvPr/>
            </p:nvCxnSpPr>
            <p:spPr bwMode="auto">
              <a:xfrm flipV="1">
                <a:off x="4293394" y="5472140"/>
                <a:ext cx="1310831" cy="914373"/>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eur droit avec flèche 28">
                <a:extLst>
                  <a:ext uri="{FF2B5EF4-FFF2-40B4-BE49-F238E27FC236}">
                    <a16:creationId xmlns="" xmlns:a16="http://schemas.microsoft.com/office/drawing/2014/main" id="{598D5E99-37E4-C943-8E73-536802A58CDF}"/>
                  </a:ext>
                </a:extLst>
              </p:cNvPr>
              <p:cNvCxnSpPr>
                <a:cxnSpLocks/>
              </p:cNvCxnSpPr>
              <p:nvPr/>
            </p:nvCxnSpPr>
            <p:spPr bwMode="auto">
              <a:xfrm flipV="1">
                <a:off x="3679031" y="4779197"/>
                <a:ext cx="1153669" cy="778641"/>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Connecteur droit avec flèche 29">
                <a:extLst>
                  <a:ext uri="{FF2B5EF4-FFF2-40B4-BE49-F238E27FC236}">
                    <a16:creationId xmlns="" xmlns:a16="http://schemas.microsoft.com/office/drawing/2014/main" id="{E030FFDA-D9CD-1848-8FC4-DFB3899124FB}"/>
                  </a:ext>
                </a:extLst>
              </p:cNvPr>
              <p:cNvCxnSpPr>
                <a:cxnSpLocks/>
              </p:cNvCxnSpPr>
              <p:nvPr/>
            </p:nvCxnSpPr>
            <p:spPr bwMode="auto">
              <a:xfrm flipV="1">
                <a:off x="3308303" y="3121848"/>
                <a:ext cx="2517378" cy="1614500"/>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cteur droit avec flèche 30">
                <a:extLst>
                  <a:ext uri="{FF2B5EF4-FFF2-40B4-BE49-F238E27FC236}">
                    <a16:creationId xmlns="" xmlns:a16="http://schemas.microsoft.com/office/drawing/2014/main" id="{BC0492EA-A6CB-6146-9DAA-1931C498C92F}"/>
                  </a:ext>
                </a:extLst>
              </p:cNvPr>
              <p:cNvCxnSpPr>
                <a:cxnSpLocks/>
              </p:cNvCxnSpPr>
              <p:nvPr/>
            </p:nvCxnSpPr>
            <p:spPr bwMode="auto">
              <a:xfrm flipV="1">
                <a:off x="3174736" y="3450461"/>
                <a:ext cx="1357926" cy="461563"/>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eur droit avec flèche 31">
                <a:extLst>
                  <a:ext uri="{FF2B5EF4-FFF2-40B4-BE49-F238E27FC236}">
                    <a16:creationId xmlns="" xmlns:a16="http://schemas.microsoft.com/office/drawing/2014/main" id="{E24AF394-B050-C841-B184-02C2226F2343}"/>
                  </a:ext>
                </a:extLst>
              </p:cNvPr>
              <p:cNvCxnSpPr>
                <a:cxnSpLocks/>
              </p:cNvCxnSpPr>
              <p:nvPr/>
            </p:nvCxnSpPr>
            <p:spPr bwMode="auto">
              <a:xfrm flipV="1">
                <a:off x="3226129" y="2957543"/>
                <a:ext cx="1277958" cy="164305"/>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eur droit avec flèche 32">
                <a:extLst>
                  <a:ext uri="{FF2B5EF4-FFF2-40B4-BE49-F238E27FC236}">
                    <a16:creationId xmlns="" xmlns:a16="http://schemas.microsoft.com/office/drawing/2014/main" id="{C871539D-BB8C-4F45-9C8C-5CDD1A9D7A64}"/>
                  </a:ext>
                </a:extLst>
              </p:cNvPr>
              <p:cNvCxnSpPr>
                <a:cxnSpLocks/>
              </p:cNvCxnSpPr>
              <p:nvPr/>
            </p:nvCxnSpPr>
            <p:spPr bwMode="auto">
              <a:xfrm>
                <a:off x="3359696" y="2293173"/>
                <a:ext cx="2630291" cy="307183"/>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avec flèche 33">
                <a:extLst>
                  <a:ext uri="{FF2B5EF4-FFF2-40B4-BE49-F238E27FC236}">
                    <a16:creationId xmlns="" xmlns:a16="http://schemas.microsoft.com/office/drawing/2014/main" id="{6BD7EDCC-991A-F847-8E3D-06CCC16E4281}"/>
                  </a:ext>
                </a:extLst>
              </p:cNvPr>
              <p:cNvCxnSpPr>
                <a:cxnSpLocks/>
              </p:cNvCxnSpPr>
              <p:nvPr/>
            </p:nvCxnSpPr>
            <p:spPr bwMode="auto">
              <a:xfrm>
                <a:off x="3791744" y="1484784"/>
                <a:ext cx="1762474" cy="786960"/>
              </a:xfrm>
              <a:prstGeom prst="straightConnector1">
                <a:avLst/>
              </a:prstGeom>
              <a:solidFill>
                <a:schemeClr val="tx2"/>
              </a:solidFill>
              <a:ln w="28575" cap="rnd" cmpd="sng" algn="ctr">
                <a:solidFill>
                  <a:schemeClr val="bg1"/>
                </a:solidFill>
                <a:prstDash val="sysDot"/>
                <a:round/>
                <a:headEnd type="none" w="med" len="med"/>
                <a:tailEnd type="oval"/>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Rectangle 6">
              <a:extLst>
                <a:ext uri="{FF2B5EF4-FFF2-40B4-BE49-F238E27FC236}">
                  <a16:creationId xmlns="" xmlns:a16="http://schemas.microsoft.com/office/drawing/2014/main" id="{6F08E138-E5C9-E446-B2A9-BE241094236F}"/>
                </a:ext>
              </a:extLst>
            </p:cNvPr>
            <p:cNvSpPr/>
            <p:nvPr/>
          </p:nvSpPr>
          <p:spPr>
            <a:xfrm>
              <a:off x="7911045" y="1350851"/>
              <a:ext cx="1901949" cy="646331"/>
            </a:xfrm>
            <a:prstGeom prst="rect">
              <a:avLst/>
            </a:prstGeom>
          </p:spPr>
          <p:txBody>
            <a:bodyPr wrap="square" anchor="ctr">
              <a:spAutoFit/>
            </a:bodyPr>
            <a:lstStyle/>
            <a:p>
              <a:pPr algn="l"/>
              <a:r>
                <a:rPr lang="fr-FR" sz="1200" b="1" dirty="0">
                  <a:latin typeface="Inpi" pitchFamily="2" charset="77"/>
                </a:rPr>
                <a:t>LILLE</a:t>
              </a:r>
            </a:p>
            <a:p>
              <a:pPr algn="l"/>
              <a:r>
                <a:rPr lang="fr-FR" sz="1200" b="1" i="1" dirty="0">
                  <a:latin typeface="Inpi" pitchFamily="2" charset="77"/>
                </a:rPr>
                <a:t>Christophe </a:t>
              </a:r>
              <a:r>
                <a:rPr lang="fr-FR" sz="1200" b="1" i="1" dirty="0" err="1">
                  <a:latin typeface="Inpi" pitchFamily="2" charset="77"/>
                </a:rPr>
                <a:t>Soret</a:t>
              </a:r>
              <a:endParaRPr lang="fr-FR" sz="1200" b="1" i="1" dirty="0">
                <a:latin typeface="Inpi" pitchFamily="2" charset="77"/>
              </a:endParaRPr>
            </a:p>
            <a:p>
              <a:pPr algn="l"/>
              <a:r>
                <a:rPr lang="fr-FR" sz="1200" i="1" dirty="0" err="1">
                  <a:latin typeface="Inpi" pitchFamily="2" charset="77"/>
                </a:rPr>
                <a:t>Hautsdefrance@inpi.fr</a:t>
              </a:r>
              <a:endParaRPr lang="fr-FR" sz="1200" i="1" dirty="0">
                <a:latin typeface="Inpi" pitchFamily="2" charset="77"/>
              </a:endParaRPr>
            </a:p>
          </p:txBody>
        </p:sp>
        <p:sp>
          <p:nvSpPr>
            <p:cNvPr id="8" name="Rectangle 7">
              <a:extLst>
                <a:ext uri="{FF2B5EF4-FFF2-40B4-BE49-F238E27FC236}">
                  <a16:creationId xmlns="" xmlns:a16="http://schemas.microsoft.com/office/drawing/2014/main" id="{1CC595C0-F918-854E-A05D-830FCA5D79F0}"/>
                </a:ext>
              </a:extLst>
            </p:cNvPr>
            <p:cNvSpPr/>
            <p:nvPr/>
          </p:nvSpPr>
          <p:spPr>
            <a:xfrm>
              <a:off x="8339933" y="2193986"/>
              <a:ext cx="2258013" cy="830997"/>
            </a:xfrm>
            <a:prstGeom prst="rect">
              <a:avLst/>
            </a:prstGeom>
          </p:spPr>
          <p:txBody>
            <a:bodyPr wrap="square" anchor="ctr">
              <a:spAutoFit/>
            </a:bodyPr>
            <a:lstStyle/>
            <a:p>
              <a:pPr algn="l"/>
              <a:r>
                <a:rPr lang="fr-FR" sz="1200" b="1" dirty="0">
                  <a:latin typeface="Inpi" pitchFamily="2" charset="77"/>
                </a:rPr>
                <a:t>NANCY / STRASBOURG</a:t>
              </a:r>
            </a:p>
            <a:p>
              <a:pPr algn="l"/>
              <a:r>
                <a:rPr lang="fr-FR" sz="1200" b="1" i="1" dirty="0">
                  <a:latin typeface="Inpi" pitchFamily="2" charset="77"/>
                </a:rPr>
                <a:t>Philippe Borne</a:t>
              </a:r>
            </a:p>
            <a:p>
              <a:pPr algn="l"/>
              <a:r>
                <a:rPr lang="fr-FR" sz="1200" i="1" dirty="0" err="1">
                  <a:latin typeface="Inpi" pitchFamily="2" charset="77"/>
                </a:rPr>
                <a:t>grandest-nancy@inpi.fr</a:t>
              </a:r>
              <a:endParaRPr lang="fr-FR" sz="1200" i="1" dirty="0">
                <a:latin typeface="Inpi" pitchFamily="2" charset="77"/>
              </a:endParaRPr>
            </a:p>
            <a:p>
              <a:pPr algn="l"/>
              <a:r>
                <a:rPr lang="fr-FR" sz="1200" i="1" dirty="0" err="1">
                  <a:latin typeface="Inpi" pitchFamily="2" charset="77"/>
                </a:rPr>
                <a:t>grandest-strasbourg@inpi.fr</a:t>
              </a:r>
              <a:endParaRPr lang="fr-FR" sz="1200" i="1" dirty="0">
                <a:latin typeface="Inpi" pitchFamily="2" charset="77"/>
              </a:endParaRPr>
            </a:p>
          </p:txBody>
        </p:sp>
        <p:sp>
          <p:nvSpPr>
            <p:cNvPr id="10" name="Rectangle 9">
              <a:extLst>
                <a:ext uri="{FF2B5EF4-FFF2-40B4-BE49-F238E27FC236}">
                  <a16:creationId xmlns="" xmlns:a16="http://schemas.microsoft.com/office/drawing/2014/main" id="{A81C373E-EF98-B147-B29B-A2A8369F1CA6}"/>
                </a:ext>
              </a:extLst>
            </p:cNvPr>
            <p:cNvSpPr/>
            <p:nvPr/>
          </p:nvSpPr>
          <p:spPr>
            <a:xfrm>
              <a:off x="8438675" y="3239452"/>
              <a:ext cx="2258013" cy="646331"/>
            </a:xfrm>
            <a:prstGeom prst="rect">
              <a:avLst/>
            </a:prstGeom>
          </p:spPr>
          <p:txBody>
            <a:bodyPr wrap="square" anchor="ctr">
              <a:spAutoFit/>
            </a:bodyPr>
            <a:lstStyle/>
            <a:p>
              <a:pPr algn="l"/>
              <a:r>
                <a:rPr lang="fr-FR" sz="1200" b="1" dirty="0">
                  <a:latin typeface="Inpi" pitchFamily="2" charset="77"/>
                </a:rPr>
                <a:t>BESANÇON</a:t>
              </a:r>
            </a:p>
            <a:p>
              <a:pPr algn="l"/>
              <a:r>
                <a:rPr lang="fr-FR" sz="1200" b="1" i="1" dirty="0">
                  <a:latin typeface="Inpi" pitchFamily="2" charset="77"/>
                </a:rPr>
                <a:t>Christian </a:t>
              </a:r>
              <a:r>
                <a:rPr lang="fr-FR" sz="1200" b="1" i="1" dirty="0" err="1">
                  <a:latin typeface="Inpi" pitchFamily="2" charset="77"/>
                </a:rPr>
                <a:t>Mulenet</a:t>
              </a:r>
              <a:endParaRPr lang="fr-FR" sz="1200" b="1" i="1" dirty="0">
                <a:latin typeface="Inpi" pitchFamily="2" charset="77"/>
              </a:endParaRPr>
            </a:p>
            <a:p>
              <a:pPr algn="l"/>
              <a:r>
                <a:rPr lang="fr-FR" sz="1200" i="1" dirty="0" err="1">
                  <a:latin typeface="Inpi" pitchFamily="2" charset="77"/>
                </a:rPr>
                <a:t>bfc@inpi.fr</a:t>
              </a:r>
              <a:endParaRPr lang="fr-FR" sz="1200" i="1" dirty="0">
                <a:latin typeface="Inpi" pitchFamily="2" charset="77"/>
              </a:endParaRPr>
            </a:p>
          </p:txBody>
        </p:sp>
        <p:sp>
          <p:nvSpPr>
            <p:cNvPr id="11" name="Rectangle 10">
              <a:extLst>
                <a:ext uri="{FF2B5EF4-FFF2-40B4-BE49-F238E27FC236}">
                  <a16:creationId xmlns="" xmlns:a16="http://schemas.microsoft.com/office/drawing/2014/main" id="{EEF6A3C3-8E48-434B-89CE-D0D4B22F2766}"/>
                </a:ext>
              </a:extLst>
            </p:cNvPr>
            <p:cNvSpPr/>
            <p:nvPr/>
          </p:nvSpPr>
          <p:spPr>
            <a:xfrm>
              <a:off x="8326684" y="4066167"/>
              <a:ext cx="2258013" cy="646331"/>
            </a:xfrm>
            <a:prstGeom prst="rect">
              <a:avLst/>
            </a:prstGeom>
          </p:spPr>
          <p:txBody>
            <a:bodyPr wrap="square" anchor="ctr">
              <a:spAutoFit/>
            </a:bodyPr>
            <a:lstStyle/>
            <a:p>
              <a:pPr algn="l"/>
              <a:r>
                <a:rPr lang="fr-FR" sz="1200" b="1" dirty="0">
                  <a:latin typeface="Inpi" pitchFamily="2" charset="77"/>
                </a:rPr>
                <a:t>LYON</a:t>
              </a:r>
            </a:p>
            <a:p>
              <a:pPr algn="l"/>
              <a:r>
                <a:rPr lang="fr-FR" sz="1200" b="1" i="1" dirty="0">
                  <a:latin typeface="Inpi" pitchFamily="2" charset="77"/>
                </a:rPr>
                <a:t>Elisabeth Delalande</a:t>
              </a:r>
            </a:p>
            <a:p>
              <a:pPr algn="l"/>
              <a:r>
                <a:rPr lang="fr-FR" sz="1200" i="1" dirty="0" err="1">
                  <a:latin typeface="Inpi" pitchFamily="2" charset="77"/>
                </a:rPr>
                <a:t>Aura-lyon@inpi.fr</a:t>
              </a:r>
              <a:endParaRPr lang="fr-FR" sz="1200" i="1" dirty="0">
                <a:latin typeface="Inpi" pitchFamily="2" charset="77"/>
              </a:endParaRPr>
            </a:p>
          </p:txBody>
        </p:sp>
        <p:sp>
          <p:nvSpPr>
            <p:cNvPr id="12" name="Rectangle 11">
              <a:extLst>
                <a:ext uri="{FF2B5EF4-FFF2-40B4-BE49-F238E27FC236}">
                  <a16:creationId xmlns="" xmlns:a16="http://schemas.microsoft.com/office/drawing/2014/main" id="{40B30ACF-D06B-3A4F-9246-86A5242BD938}"/>
                </a:ext>
              </a:extLst>
            </p:cNvPr>
            <p:cNvSpPr/>
            <p:nvPr/>
          </p:nvSpPr>
          <p:spPr>
            <a:xfrm>
              <a:off x="8523620" y="5820907"/>
              <a:ext cx="2258013" cy="646331"/>
            </a:xfrm>
            <a:prstGeom prst="rect">
              <a:avLst/>
            </a:prstGeom>
          </p:spPr>
          <p:txBody>
            <a:bodyPr wrap="square" anchor="ctr">
              <a:spAutoFit/>
            </a:bodyPr>
            <a:lstStyle/>
            <a:p>
              <a:pPr algn="l"/>
              <a:r>
                <a:rPr lang="fr-FR" sz="1200" b="1" dirty="0">
                  <a:latin typeface="Inpi" pitchFamily="2" charset="77"/>
                </a:rPr>
                <a:t>MARSEILLE</a:t>
              </a:r>
            </a:p>
            <a:p>
              <a:pPr algn="l"/>
              <a:r>
                <a:rPr lang="fr-FR" sz="1200" b="1" i="1" dirty="0" err="1">
                  <a:latin typeface="Inpi" pitchFamily="2" charset="77"/>
                </a:rPr>
                <a:t>Eric</a:t>
              </a:r>
              <a:r>
                <a:rPr lang="fr-FR" sz="1200" b="1" i="1" dirty="0">
                  <a:latin typeface="Inpi" pitchFamily="2" charset="77"/>
                </a:rPr>
                <a:t> </a:t>
              </a:r>
              <a:r>
                <a:rPr lang="fr-FR" sz="1200" b="1" i="1" dirty="0" err="1">
                  <a:latin typeface="Inpi" pitchFamily="2" charset="77"/>
                </a:rPr>
                <a:t>Catapano</a:t>
              </a:r>
              <a:endParaRPr lang="fr-FR" sz="1200" b="1" i="1" dirty="0">
                <a:latin typeface="Inpi" pitchFamily="2" charset="77"/>
              </a:endParaRPr>
            </a:p>
            <a:p>
              <a:pPr algn="l"/>
              <a:r>
                <a:rPr lang="fr-FR" sz="1200" i="1" dirty="0" err="1">
                  <a:latin typeface="Inpi" pitchFamily="2" charset="77"/>
                </a:rPr>
                <a:t>paca@inpi.fr</a:t>
              </a:r>
              <a:endParaRPr lang="fr-FR" sz="1200" i="1" dirty="0">
                <a:latin typeface="Inpi" pitchFamily="2" charset="77"/>
              </a:endParaRPr>
            </a:p>
          </p:txBody>
        </p:sp>
        <p:sp>
          <p:nvSpPr>
            <p:cNvPr id="13" name="Rectangle 12">
              <a:extLst>
                <a:ext uri="{FF2B5EF4-FFF2-40B4-BE49-F238E27FC236}">
                  <a16:creationId xmlns="" xmlns:a16="http://schemas.microsoft.com/office/drawing/2014/main" id="{1695D078-46A9-EB46-BE68-4171FAA8339B}"/>
                </a:ext>
              </a:extLst>
            </p:cNvPr>
            <p:cNvSpPr/>
            <p:nvPr/>
          </p:nvSpPr>
          <p:spPr>
            <a:xfrm>
              <a:off x="2007678" y="1372539"/>
              <a:ext cx="1901949" cy="646331"/>
            </a:xfrm>
            <a:prstGeom prst="rect">
              <a:avLst/>
            </a:prstGeom>
          </p:spPr>
          <p:txBody>
            <a:bodyPr wrap="square" anchor="ctr">
              <a:spAutoFit/>
            </a:bodyPr>
            <a:lstStyle/>
            <a:p>
              <a:pPr algn="r"/>
              <a:r>
                <a:rPr lang="fr-FR" sz="1200" b="1" dirty="0">
                  <a:latin typeface="Inpi" pitchFamily="2" charset="77"/>
                </a:rPr>
                <a:t>ROUEN</a:t>
              </a:r>
            </a:p>
            <a:p>
              <a:pPr algn="r"/>
              <a:r>
                <a:rPr lang="fr-FR" sz="1200" b="1" i="1" dirty="0">
                  <a:latin typeface="Inpi" pitchFamily="2" charset="77"/>
                </a:rPr>
                <a:t>Sébastien Connan</a:t>
              </a:r>
            </a:p>
            <a:p>
              <a:pPr algn="r"/>
              <a:r>
                <a:rPr lang="fr-FR" sz="1200" i="1" dirty="0" err="1">
                  <a:latin typeface="Inpi" pitchFamily="2" charset="77"/>
                </a:rPr>
                <a:t>normandie@inpi.fr</a:t>
              </a:r>
              <a:endParaRPr lang="fr-FR" sz="1200" i="1" dirty="0">
                <a:latin typeface="Inpi" pitchFamily="2" charset="77"/>
              </a:endParaRPr>
            </a:p>
          </p:txBody>
        </p:sp>
        <p:sp>
          <p:nvSpPr>
            <p:cNvPr id="14" name="Rectangle 13">
              <a:extLst>
                <a:ext uri="{FF2B5EF4-FFF2-40B4-BE49-F238E27FC236}">
                  <a16:creationId xmlns="" xmlns:a16="http://schemas.microsoft.com/office/drawing/2014/main" id="{AFF75012-36B6-0040-9A09-82D088585DB4}"/>
                </a:ext>
              </a:extLst>
            </p:cNvPr>
            <p:cNvSpPr/>
            <p:nvPr/>
          </p:nvSpPr>
          <p:spPr>
            <a:xfrm>
              <a:off x="1717084" y="2129648"/>
              <a:ext cx="1901949" cy="646331"/>
            </a:xfrm>
            <a:prstGeom prst="rect">
              <a:avLst/>
            </a:prstGeom>
          </p:spPr>
          <p:txBody>
            <a:bodyPr wrap="square" anchor="ctr">
              <a:spAutoFit/>
            </a:bodyPr>
            <a:lstStyle/>
            <a:p>
              <a:pPr algn="r"/>
              <a:r>
                <a:rPr lang="fr-FR" sz="1200" b="1" dirty="0">
                  <a:latin typeface="Inpi" pitchFamily="2" charset="77"/>
                </a:rPr>
                <a:t>PARIS</a:t>
              </a:r>
            </a:p>
            <a:p>
              <a:pPr algn="r"/>
              <a:r>
                <a:rPr lang="fr-FR" sz="1200" b="1" i="1" dirty="0">
                  <a:latin typeface="Inpi" pitchFamily="2" charset="77"/>
                </a:rPr>
                <a:t>Jean-Philippe Muller</a:t>
              </a:r>
            </a:p>
            <a:p>
              <a:pPr algn="r"/>
              <a:r>
                <a:rPr lang="fr-FR" sz="1200" i="1" dirty="0" err="1">
                  <a:latin typeface="Inpi" pitchFamily="2" charset="77"/>
                </a:rPr>
                <a:t>iledefrance@inpi.fr</a:t>
              </a:r>
              <a:endParaRPr lang="fr-FR" sz="1200" i="1" dirty="0">
                <a:latin typeface="Inpi" pitchFamily="2" charset="77"/>
              </a:endParaRPr>
            </a:p>
          </p:txBody>
        </p:sp>
        <p:sp>
          <p:nvSpPr>
            <p:cNvPr id="15" name="Rectangle 14">
              <a:extLst>
                <a:ext uri="{FF2B5EF4-FFF2-40B4-BE49-F238E27FC236}">
                  <a16:creationId xmlns="" xmlns:a16="http://schemas.microsoft.com/office/drawing/2014/main" id="{BC8ADCC7-A9CA-3D43-8C34-474D7C5ACE21}"/>
                </a:ext>
              </a:extLst>
            </p:cNvPr>
            <p:cNvSpPr/>
            <p:nvPr/>
          </p:nvSpPr>
          <p:spPr>
            <a:xfrm>
              <a:off x="1606696" y="2864734"/>
              <a:ext cx="1901949" cy="646331"/>
            </a:xfrm>
            <a:prstGeom prst="rect">
              <a:avLst/>
            </a:prstGeom>
          </p:spPr>
          <p:txBody>
            <a:bodyPr wrap="square" anchor="ctr">
              <a:spAutoFit/>
            </a:bodyPr>
            <a:lstStyle/>
            <a:p>
              <a:pPr algn="r"/>
              <a:r>
                <a:rPr lang="fr-FR" sz="1200" b="1" dirty="0">
                  <a:latin typeface="Inpi" pitchFamily="2" charset="77"/>
                </a:rPr>
                <a:t>RENNES</a:t>
              </a:r>
            </a:p>
            <a:p>
              <a:pPr algn="r"/>
              <a:r>
                <a:rPr lang="fr-FR" sz="1200" b="1" i="1" dirty="0">
                  <a:latin typeface="Inpi" pitchFamily="2" charset="77"/>
                </a:rPr>
                <a:t>Jean-Louis Mouton</a:t>
              </a:r>
            </a:p>
            <a:p>
              <a:pPr algn="r"/>
              <a:r>
                <a:rPr lang="fr-FR" sz="1200" i="1" dirty="0" err="1">
                  <a:latin typeface="Inpi" pitchFamily="2" charset="77"/>
                </a:rPr>
                <a:t>bretagne@inpi.fr</a:t>
              </a:r>
              <a:endParaRPr lang="fr-FR" sz="1200" i="1" dirty="0">
                <a:latin typeface="Inpi" pitchFamily="2" charset="77"/>
              </a:endParaRPr>
            </a:p>
          </p:txBody>
        </p:sp>
        <p:sp>
          <p:nvSpPr>
            <p:cNvPr id="16" name="Rectangle 15">
              <a:extLst>
                <a:ext uri="{FF2B5EF4-FFF2-40B4-BE49-F238E27FC236}">
                  <a16:creationId xmlns="" xmlns:a16="http://schemas.microsoft.com/office/drawing/2014/main" id="{1B9AB1D2-C48D-4145-9B13-96830A4BAB77}"/>
                </a:ext>
              </a:extLst>
            </p:cNvPr>
            <p:cNvSpPr/>
            <p:nvPr/>
          </p:nvSpPr>
          <p:spPr>
            <a:xfrm>
              <a:off x="1533500" y="3605507"/>
              <a:ext cx="1901949" cy="646331"/>
            </a:xfrm>
            <a:prstGeom prst="rect">
              <a:avLst/>
            </a:prstGeom>
          </p:spPr>
          <p:txBody>
            <a:bodyPr wrap="square" anchor="ctr">
              <a:spAutoFit/>
            </a:bodyPr>
            <a:lstStyle/>
            <a:p>
              <a:pPr algn="r"/>
              <a:r>
                <a:rPr lang="fr-FR" sz="1200" b="1" dirty="0">
                  <a:latin typeface="Inpi" pitchFamily="2" charset="77"/>
                </a:rPr>
                <a:t>NANTES</a:t>
              </a:r>
            </a:p>
            <a:p>
              <a:pPr algn="r"/>
              <a:r>
                <a:rPr lang="fr-FR" sz="1200" b="1" i="1" dirty="0">
                  <a:latin typeface="Inpi" pitchFamily="2" charset="77"/>
                </a:rPr>
                <a:t>Fabrice </a:t>
              </a:r>
              <a:r>
                <a:rPr lang="fr-FR" sz="1200" b="1" i="1" dirty="0" err="1">
                  <a:latin typeface="Inpi" pitchFamily="2" charset="77"/>
                </a:rPr>
                <a:t>Perrono</a:t>
              </a:r>
              <a:endParaRPr lang="fr-FR" sz="1200" b="1" i="1" dirty="0">
                <a:latin typeface="Inpi" pitchFamily="2" charset="77"/>
              </a:endParaRPr>
            </a:p>
            <a:p>
              <a:pPr algn="r"/>
              <a:r>
                <a:rPr lang="fr-FR" sz="1200" i="1" dirty="0" err="1">
                  <a:latin typeface="Inpi" pitchFamily="2" charset="77"/>
                </a:rPr>
                <a:t>paysdelaloire@inpi.fr</a:t>
              </a:r>
              <a:endParaRPr lang="fr-FR" sz="1200" i="1" dirty="0">
                <a:latin typeface="Inpi" pitchFamily="2" charset="77"/>
              </a:endParaRPr>
            </a:p>
          </p:txBody>
        </p:sp>
        <p:sp>
          <p:nvSpPr>
            <p:cNvPr id="17" name="Rectangle 16">
              <a:extLst>
                <a:ext uri="{FF2B5EF4-FFF2-40B4-BE49-F238E27FC236}">
                  <a16:creationId xmlns="" xmlns:a16="http://schemas.microsoft.com/office/drawing/2014/main" id="{CAB9FD99-F6BC-F742-BC28-B9B3B0270139}"/>
                </a:ext>
              </a:extLst>
            </p:cNvPr>
            <p:cNvSpPr/>
            <p:nvPr/>
          </p:nvSpPr>
          <p:spPr>
            <a:xfrm>
              <a:off x="1691655" y="4345061"/>
              <a:ext cx="1901949" cy="646331"/>
            </a:xfrm>
            <a:prstGeom prst="rect">
              <a:avLst/>
            </a:prstGeom>
          </p:spPr>
          <p:txBody>
            <a:bodyPr wrap="square" anchor="ctr">
              <a:spAutoFit/>
            </a:bodyPr>
            <a:lstStyle/>
            <a:p>
              <a:pPr algn="r"/>
              <a:r>
                <a:rPr lang="fr-FR" sz="1200" b="1" dirty="0">
                  <a:latin typeface="Inpi" pitchFamily="2" charset="77"/>
                </a:rPr>
                <a:t>ORLÉANS</a:t>
              </a:r>
            </a:p>
            <a:p>
              <a:pPr algn="r"/>
              <a:r>
                <a:rPr lang="fr-FR" sz="1200" b="1" i="1" dirty="0">
                  <a:latin typeface="Inpi" pitchFamily="2" charset="77"/>
                </a:rPr>
                <a:t>Patrice </a:t>
              </a:r>
              <a:r>
                <a:rPr lang="fr-FR" sz="1200" b="1" i="1" dirty="0" err="1">
                  <a:latin typeface="Inpi" pitchFamily="2" charset="77"/>
                </a:rPr>
                <a:t>Frutos</a:t>
              </a:r>
              <a:endParaRPr lang="fr-FR" sz="1200" b="1" i="1" dirty="0">
                <a:latin typeface="Inpi" pitchFamily="2" charset="77"/>
              </a:endParaRPr>
            </a:p>
            <a:p>
              <a:pPr algn="r"/>
              <a:r>
                <a:rPr lang="fr-FR" sz="1200" i="1" dirty="0" err="1">
                  <a:latin typeface="Inpi" pitchFamily="2" charset="77"/>
                </a:rPr>
                <a:t>centrevaldeloire@inpi.fr</a:t>
              </a:r>
              <a:endParaRPr lang="fr-FR" sz="1200" i="1" dirty="0">
                <a:latin typeface="Inpi" pitchFamily="2" charset="77"/>
              </a:endParaRPr>
            </a:p>
          </p:txBody>
        </p:sp>
        <p:sp>
          <p:nvSpPr>
            <p:cNvPr id="18" name="Rectangle 17">
              <a:extLst>
                <a:ext uri="{FF2B5EF4-FFF2-40B4-BE49-F238E27FC236}">
                  <a16:creationId xmlns="" xmlns:a16="http://schemas.microsoft.com/office/drawing/2014/main" id="{1042825B-2EBF-BB40-B280-80A40ABDE855}"/>
                </a:ext>
              </a:extLst>
            </p:cNvPr>
            <p:cNvSpPr/>
            <p:nvPr/>
          </p:nvSpPr>
          <p:spPr>
            <a:xfrm>
              <a:off x="1849039" y="5114946"/>
              <a:ext cx="2061037" cy="646331"/>
            </a:xfrm>
            <a:prstGeom prst="rect">
              <a:avLst/>
            </a:prstGeom>
          </p:spPr>
          <p:txBody>
            <a:bodyPr wrap="square" anchor="ctr">
              <a:spAutoFit/>
            </a:bodyPr>
            <a:lstStyle/>
            <a:p>
              <a:pPr algn="r"/>
              <a:r>
                <a:rPr lang="fr-FR" sz="1200" b="1" dirty="0">
                  <a:latin typeface="Inpi" pitchFamily="2" charset="77"/>
                </a:rPr>
                <a:t>BORDEAUX</a:t>
              </a:r>
            </a:p>
            <a:p>
              <a:pPr algn="r"/>
              <a:r>
                <a:rPr lang="fr-FR" sz="1200" b="1" i="1" dirty="0">
                  <a:latin typeface="Inpi" pitchFamily="2" charset="77"/>
                </a:rPr>
                <a:t>Alain </a:t>
              </a:r>
              <a:r>
                <a:rPr lang="fr-FR" sz="1200" b="1" i="1" dirty="0" err="1">
                  <a:latin typeface="Inpi" pitchFamily="2" charset="77"/>
                </a:rPr>
                <a:t>Souchard</a:t>
              </a:r>
              <a:endParaRPr lang="fr-FR" sz="1200" b="1" i="1" dirty="0">
                <a:latin typeface="Inpi" pitchFamily="2" charset="77"/>
              </a:endParaRPr>
            </a:p>
            <a:p>
              <a:pPr algn="r"/>
              <a:r>
                <a:rPr lang="fr-FR" sz="1200" i="1" dirty="0" err="1">
                  <a:latin typeface="Inpi" pitchFamily="2" charset="77"/>
                </a:rPr>
                <a:t>nouvelleaquitaine@inpi.fr</a:t>
              </a:r>
              <a:endParaRPr lang="fr-FR" sz="1200" i="1" dirty="0">
                <a:latin typeface="Inpi" pitchFamily="2" charset="77"/>
              </a:endParaRPr>
            </a:p>
          </p:txBody>
        </p:sp>
        <p:sp>
          <p:nvSpPr>
            <p:cNvPr id="19" name="Rectangle 18">
              <a:extLst>
                <a:ext uri="{FF2B5EF4-FFF2-40B4-BE49-F238E27FC236}">
                  <a16:creationId xmlns="" xmlns:a16="http://schemas.microsoft.com/office/drawing/2014/main" id="{AEE1760B-A23D-4E4D-9134-7F8F83321817}"/>
                </a:ext>
              </a:extLst>
            </p:cNvPr>
            <p:cNvSpPr/>
            <p:nvPr/>
          </p:nvSpPr>
          <p:spPr>
            <a:xfrm>
              <a:off x="2392821" y="5872709"/>
              <a:ext cx="2061037" cy="646331"/>
            </a:xfrm>
            <a:prstGeom prst="rect">
              <a:avLst/>
            </a:prstGeom>
          </p:spPr>
          <p:txBody>
            <a:bodyPr wrap="square" anchor="ctr">
              <a:spAutoFit/>
            </a:bodyPr>
            <a:lstStyle/>
            <a:p>
              <a:pPr algn="r"/>
              <a:r>
                <a:rPr lang="fr-FR" sz="1200" b="1" dirty="0">
                  <a:latin typeface="Inpi" pitchFamily="2" charset="77"/>
                </a:rPr>
                <a:t>TOULOUSE</a:t>
              </a:r>
            </a:p>
            <a:p>
              <a:pPr algn="r"/>
              <a:r>
                <a:rPr lang="fr-FR" sz="1200" b="1" i="1" dirty="0">
                  <a:latin typeface="Inpi" pitchFamily="2" charset="77"/>
                </a:rPr>
                <a:t>Nam Ngo </a:t>
              </a:r>
              <a:r>
                <a:rPr lang="fr-FR" sz="1200" b="1" i="1" dirty="0" err="1">
                  <a:latin typeface="Inpi" pitchFamily="2" charset="77"/>
                </a:rPr>
                <a:t>Thien</a:t>
              </a:r>
              <a:endParaRPr lang="fr-FR" sz="1200" b="1" i="1" dirty="0">
                <a:latin typeface="Inpi" pitchFamily="2" charset="77"/>
              </a:endParaRPr>
            </a:p>
            <a:p>
              <a:pPr algn="r"/>
              <a:r>
                <a:rPr lang="fr-FR" sz="1200" i="1" dirty="0" err="1">
                  <a:latin typeface="Inpi" pitchFamily="2" charset="77"/>
                </a:rPr>
                <a:t>occitanie@inpi.fr</a:t>
              </a:r>
              <a:endParaRPr lang="fr-FR" sz="1200" i="1" dirty="0">
                <a:latin typeface="Inpi" pitchFamily="2" charset="77"/>
              </a:endParaRPr>
            </a:p>
          </p:txBody>
        </p:sp>
      </p:grpSp>
      <p:sp>
        <p:nvSpPr>
          <p:cNvPr id="35" name="Rectangle 34">
            <a:extLst>
              <a:ext uri="{FF2B5EF4-FFF2-40B4-BE49-F238E27FC236}">
                <a16:creationId xmlns="" xmlns:a16="http://schemas.microsoft.com/office/drawing/2014/main" id="{A592BC44-4C2E-F043-B2FC-660A82E4FCB4}"/>
              </a:ext>
            </a:extLst>
          </p:cNvPr>
          <p:cNvSpPr/>
          <p:nvPr/>
        </p:nvSpPr>
        <p:spPr>
          <a:xfrm>
            <a:off x="8450347" y="4546071"/>
            <a:ext cx="2258013" cy="646331"/>
          </a:xfrm>
          <a:prstGeom prst="rect">
            <a:avLst/>
          </a:prstGeom>
        </p:spPr>
        <p:txBody>
          <a:bodyPr wrap="square" anchor="ctr">
            <a:spAutoFit/>
          </a:bodyPr>
          <a:lstStyle/>
          <a:p>
            <a:pPr algn="l"/>
            <a:r>
              <a:rPr lang="fr-FR" sz="1200" b="1" dirty="0">
                <a:latin typeface="Inpi" pitchFamily="2" charset="77"/>
              </a:rPr>
              <a:t>GRENOBLE</a:t>
            </a:r>
          </a:p>
          <a:p>
            <a:pPr algn="l"/>
            <a:r>
              <a:rPr lang="fr-FR" sz="1200" b="1" i="1" dirty="0">
                <a:latin typeface="Inpi" pitchFamily="2" charset="77"/>
              </a:rPr>
              <a:t>Philippe Ligot</a:t>
            </a:r>
          </a:p>
          <a:p>
            <a:pPr algn="l"/>
            <a:r>
              <a:rPr lang="fr-FR" sz="1200" i="1" dirty="0" err="1">
                <a:latin typeface="Inpi" pitchFamily="2" charset="77"/>
              </a:rPr>
              <a:t>aura-grenoble@inpi.fr</a:t>
            </a:r>
            <a:endParaRPr lang="fr-FR" sz="1200" i="1" dirty="0">
              <a:latin typeface="Inpi" pitchFamily="2" charset="77"/>
            </a:endParaRPr>
          </a:p>
        </p:txBody>
      </p:sp>
    </p:spTree>
    <p:extLst>
      <p:ext uri="{BB962C8B-B14F-4D97-AF65-F5344CB8AC3E}">
        <p14:creationId xmlns:p14="http://schemas.microsoft.com/office/powerpoint/2010/main" val="3664069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photo&#10;&#10;Description générée automatiquement">
            <a:extLst>
              <a:ext uri="{FF2B5EF4-FFF2-40B4-BE49-F238E27FC236}">
                <a16:creationId xmlns:a16="http://schemas.microsoft.com/office/drawing/2014/main" xmlns="" id="{058A4C97-3F79-4059-9682-56E4FA5F33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008" y="-218364"/>
            <a:ext cx="12186584" cy="6858000"/>
          </a:xfrm>
          <a:prstGeom prst="rect">
            <a:avLst/>
          </a:prstGeom>
        </p:spPr>
      </p:pic>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5432" y="677884"/>
            <a:ext cx="1944216" cy="1917460"/>
          </a:xfrm>
          <a:prstGeom prst="rect">
            <a:avLst/>
          </a:prstGeom>
        </p:spPr>
      </p:pic>
      <p:sp>
        <p:nvSpPr>
          <p:cNvPr id="13" name="Rectangle 12"/>
          <p:cNvSpPr/>
          <p:nvPr/>
        </p:nvSpPr>
        <p:spPr>
          <a:xfrm>
            <a:off x="4460471" y="3423703"/>
            <a:ext cx="6800950" cy="2062103"/>
          </a:xfrm>
          <a:prstGeom prst="rect">
            <a:avLst/>
          </a:prstGeom>
          <a:solidFill>
            <a:schemeClr val="bg1"/>
          </a:solidFill>
        </p:spPr>
        <p:txBody>
          <a:bodyPr wrap="square">
            <a:spAutoFit/>
          </a:bodyPr>
          <a:lstStyle/>
          <a:p>
            <a:pPr algn="ctr"/>
            <a:endParaRPr lang="fr-FR" sz="2400" b="1" dirty="0" smtClean="0">
              <a:solidFill>
                <a:srgbClr val="028E95"/>
              </a:solidFill>
              <a:latin typeface="Inpi" pitchFamily="2" charset="0"/>
            </a:endParaRPr>
          </a:p>
          <a:p>
            <a:pPr algn="ctr"/>
            <a:r>
              <a:rPr lang="fr-FR" sz="2400" b="1" dirty="0" smtClean="0">
                <a:solidFill>
                  <a:srgbClr val="028E95"/>
                </a:solidFill>
                <a:latin typeface="Inpi" pitchFamily="2" charset="0"/>
              </a:rPr>
              <a:t>Fabrice </a:t>
            </a:r>
            <a:r>
              <a:rPr lang="fr-FR" sz="2400" b="1" dirty="0">
                <a:solidFill>
                  <a:srgbClr val="028E95"/>
                </a:solidFill>
                <a:latin typeface="Inpi" pitchFamily="2" charset="0"/>
              </a:rPr>
              <a:t>Vié</a:t>
            </a:r>
          </a:p>
          <a:p>
            <a:pPr algn="just"/>
            <a:endParaRPr lang="fr-FR" sz="2000" dirty="0">
              <a:solidFill>
                <a:srgbClr val="01898D"/>
              </a:solidFill>
              <a:latin typeface="Inpi" pitchFamily="2" charset="0"/>
            </a:endParaRPr>
          </a:p>
          <a:p>
            <a:pPr algn="just"/>
            <a:r>
              <a:rPr lang="fr-FR" sz="2000" i="1" dirty="0">
                <a:solidFill>
                  <a:srgbClr val="01898D"/>
                </a:solidFill>
                <a:latin typeface="Inpi" pitchFamily="2" charset="0"/>
              </a:rPr>
              <a:t>Juriste spécialisé en PI et Délégué Régional Adjoint de l’INPI en Pays de Loire</a:t>
            </a:r>
            <a:r>
              <a:rPr lang="fr-FR" sz="2000" i="1" dirty="0" smtClean="0">
                <a:solidFill>
                  <a:srgbClr val="01898D"/>
                </a:solidFill>
                <a:latin typeface="Inpi" pitchFamily="2" charset="0"/>
              </a:rPr>
              <a:t>.</a:t>
            </a:r>
          </a:p>
          <a:p>
            <a:pPr algn="just"/>
            <a:endParaRPr lang="fr-FR" sz="2000" dirty="0">
              <a:solidFill>
                <a:srgbClr val="01898D"/>
              </a:solidFill>
              <a:latin typeface="Inpi" pitchFamily="2" charset="0"/>
            </a:endParaRPr>
          </a:p>
        </p:txBody>
      </p:sp>
      <p:sp>
        <p:nvSpPr>
          <p:cNvPr id="14" name="ZoneTexte 13"/>
          <p:cNvSpPr txBox="1"/>
          <p:nvPr/>
        </p:nvSpPr>
        <p:spPr>
          <a:xfrm>
            <a:off x="6805432" y="2806679"/>
            <a:ext cx="2111028" cy="338554"/>
          </a:xfrm>
          <a:prstGeom prst="rect">
            <a:avLst/>
          </a:prstGeom>
          <a:noFill/>
        </p:spPr>
        <p:txBody>
          <a:bodyPr wrap="square" rtlCol="0">
            <a:spAutoFit/>
          </a:bodyPr>
          <a:lstStyle/>
          <a:p>
            <a:r>
              <a:rPr lang="fr-FR" sz="1600" b="1" dirty="0" smtClean="0">
                <a:solidFill>
                  <a:srgbClr val="028E95"/>
                </a:solidFill>
                <a:latin typeface="Inpi" pitchFamily="2" charset="0"/>
              </a:rPr>
              <a:t>Mail : fvie@inpi.fr</a:t>
            </a:r>
            <a:endParaRPr lang="fr-FR" sz="1600" b="1" dirty="0">
              <a:solidFill>
                <a:srgbClr val="028E95"/>
              </a:solidFill>
              <a:latin typeface="Inpi" pitchFamily="2" charset="0"/>
            </a:endParaRPr>
          </a:p>
        </p:txBody>
      </p:sp>
    </p:spTree>
    <p:extLst>
      <p:ext uri="{BB962C8B-B14F-4D97-AF65-F5344CB8AC3E}">
        <p14:creationId xmlns:p14="http://schemas.microsoft.com/office/powerpoint/2010/main" val="585563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8" name="Rectangle 7">
            <a:extLst>
              <a:ext uri="{FF2B5EF4-FFF2-40B4-BE49-F238E27FC236}">
                <a16:creationId xmlns="" xmlns:a16="http://schemas.microsoft.com/office/drawing/2014/main" id="{FE92CFB7-5FA4-7D43-99CC-0A720BFA879F}"/>
              </a:ext>
            </a:extLst>
          </p:cNvPr>
          <p:cNvSpPr/>
          <p:nvPr/>
        </p:nvSpPr>
        <p:spPr>
          <a:xfrm>
            <a:off x="538830" y="3013501"/>
            <a:ext cx="3612266" cy="830997"/>
          </a:xfrm>
          <a:prstGeom prst="rect">
            <a:avLst/>
          </a:prstGeom>
          <a:solidFill>
            <a:schemeClr val="bg1"/>
          </a:solidFill>
        </p:spPr>
        <p:txBody>
          <a:bodyPr wrap="square" rtlCol="0">
            <a:spAutoFit/>
            <a:scene3d>
              <a:camera prst="orthographicFront"/>
              <a:lightRig rig="threePt" dir="t"/>
            </a:scene3d>
            <a:sp3d extrusionH="177800" contourW="12700">
              <a:bevelT w="38100" h="38100"/>
              <a:extrusionClr>
                <a:schemeClr val="bg1"/>
              </a:extrusionClr>
              <a:contourClr>
                <a:schemeClr val="bg1"/>
              </a:contourClr>
            </a:sp3d>
          </a:bodyPr>
          <a:lstStyle/>
          <a:p>
            <a:pPr algn="ctr"/>
            <a:r>
              <a:rPr lang="fr-FR" sz="4800" b="1" i="1" dirty="0">
                <a:solidFill>
                  <a:srgbClr val="028E95"/>
                </a:solidFill>
                <a:latin typeface="Inpi" pitchFamily="2" charset="0"/>
              </a:rPr>
              <a:t>SOMMAIRE</a:t>
            </a:r>
          </a:p>
        </p:txBody>
      </p:sp>
      <p:grpSp>
        <p:nvGrpSpPr>
          <p:cNvPr id="10" name="Groupe 9"/>
          <p:cNvGrpSpPr/>
          <p:nvPr/>
        </p:nvGrpSpPr>
        <p:grpSpPr>
          <a:xfrm>
            <a:off x="4424516" y="1362226"/>
            <a:ext cx="7591492" cy="598205"/>
            <a:chOff x="1379172" y="2667531"/>
            <a:chExt cx="6163158" cy="598205"/>
          </a:xfrm>
        </p:grpSpPr>
        <p:sp>
          <p:nvSpPr>
            <p:cNvPr id="11" name="Espace réservé du contenu 2">
              <a:extLst>
                <a:ext uri="{FF2B5EF4-FFF2-40B4-BE49-F238E27FC236}">
                  <a16:creationId xmlns="" xmlns:a16="http://schemas.microsoft.com/office/drawing/2014/main" id="{62205163-4E01-6D4D-90F1-978AB722A8AF}"/>
                </a:ext>
              </a:extLst>
            </p:cNvPr>
            <p:cNvSpPr txBox="1">
              <a:spLocks/>
            </p:cNvSpPr>
            <p:nvPr/>
          </p:nvSpPr>
          <p:spPr>
            <a:xfrm>
              <a:off x="1920757" y="2667531"/>
              <a:ext cx="5621573" cy="598205"/>
            </a:xfrm>
            <a:prstGeom prst="rect">
              <a:avLst/>
            </a:prstGeom>
          </p:spPr>
          <p:txBody>
            <a:bodyPr numCol="1"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400" dirty="0">
                  <a:solidFill>
                    <a:srgbClr val="05616F"/>
                  </a:solidFill>
                  <a:latin typeface="Inpi" pitchFamily="2" charset="0"/>
                </a:rPr>
                <a:t>GENERALITES</a:t>
              </a:r>
            </a:p>
            <a:p>
              <a:pPr marL="0" indent="0">
                <a:lnSpc>
                  <a:spcPct val="100000"/>
                </a:lnSpc>
                <a:spcBef>
                  <a:spcPts val="0"/>
                </a:spcBef>
                <a:buNone/>
              </a:pPr>
              <a:r>
                <a:rPr lang="fr-FR" sz="2400" b="1" dirty="0">
                  <a:solidFill>
                    <a:srgbClr val="05616F"/>
                  </a:solidFill>
                  <a:latin typeface="Inpi" pitchFamily="2" charset="0"/>
                </a:rPr>
                <a:t>Ce que vous devez savoir avant de vous lancer</a:t>
              </a:r>
            </a:p>
          </p:txBody>
        </p:sp>
        <p:sp>
          <p:nvSpPr>
            <p:cNvPr id="12" name="Hexagone 12">
              <a:extLst>
                <a:ext uri="{FF2B5EF4-FFF2-40B4-BE49-F238E27FC236}">
                  <a16:creationId xmlns="" xmlns:a16="http://schemas.microsoft.com/office/drawing/2014/main" id="{AC30C641-BA36-3144-8501-5153B4533798}"/>
                </a:ext>
              </a:extLst>
            </p:cNvPr>
            <p:cNvSpPr/>
            <p:nvPr/>
          </p:nvSpPr>
          <p:spPr>
            <a:xfrm rot="16200000">
              <a:off x="1344814" y="2740334"/>
              <a:ext cx="521315" cy="452600"/>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2400" b="1" dirty="0">
                  <a:solidFill>
                    <a:schemeClr val="bg1"/>
                  </a:solidFill>
                  <a:latin typeface="Inpi" pitchFamily="2" charset="0"/>
                </a:rPr>
                <a:t>1</a:t>
              </a:r>
            </a:p>
          </p:txBody>
        </p:sp>
      </p:grpSp>
      <p:grpSp>
        <p:nvGrpSpPr>
          <p:cNvPr id="13" name="Groupe 12"/>
          <p:cNvGrpSpPr/>
          <p:nvPr/>
        </p:nvGrpSpPr>
        <p:grpSpPr>
          <a:xfrm>
            <a:off x="4424515" y="3246293"/>
            <a:ext cx="5462785" cy="598205"/>
            <a:chOff x="1384122" y="3490882"/>
            <a:chExt cx="4434966" cy="598205"/>
          </a:xfrm>
        </p:grpSpPr>
        <p:sp>
          <p:nvSpPr>
            <p:cNvPr id="14" name="Hexagone 12">
              <a:extLst>
                <a:ext uri="{FF2B5EF4-FFF2-40B4-BE49-F238E27FC236}">
                  <a16:creationId xmlns="" xmlns:a16="http://schemas.microsoft.com/office/drawing/2014/main" id="{EC4BB121-D4C7-3849-9D7C-601D3AA68C84}"/>
                </a:ext>
              </a:extLst>
            </p:cNvPr>
            <p:cNvSpPr/>
            <p:nvPr/>
          </p:nvSpPr>
          <p:spPr>
            <a:xfrm rot="16200000">
              <a:off x="1349764" y="3558376"/>
              <a:ext cx="521315" cy="452600"/>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2400" b="1" dirty="0">
                  <a:solidFill>
                    <a:schemeClr val="bg1"/>
                  </a:solidFill>
                  <a:latin typeface="Inpi" pitchFamily="2" charset="0"/>
                </a:rPr>
                <a:t>2</a:t>
              </a:r>
            </a:p>
          </p:txBody>
        </p:sp>
        <p:sp>
          <p:nvSpPr>
            <p:cNvPr id="15" name="Espace réservé du contenu 2">
              <a:extLst>
                <a:ext uri="{FF2B5EF4-FFF2-40B4-BE49-F238E27FC236}">
                  <a16:creationId xmlns="" xmlns:a16="http://schemas.microsoft.com/office/drawing/2014/main" id="{4230EFF5-2121-E64F-9110-A540BBF0E082}"/>
                </a:ext>
              </a:extLst>
            </p:cNvPr>
            <p:cNvSpPr txBox="1">
              <a:spLocks/>
            </p:cNvSpPr>
            <p:nvPr/>
          </p:nvSpPr>
          <p:spPr>
            <a:xfrm>
              <a:off x="1925707" y="3490882"/>
              <a:ext cx="3893381" cy="598205"/>
            </a:xfrm>
            <a:prstGeom prst="rect">
              <a:avLst/>
            </a:prstGeom>
          </p:spPr>
          <p:txBody>
            <a:bodyPr numCol="1"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400" dirty="0">
                  <a:solidFill>
                    <a:srgbClr val="05616F"/>
                  </a:solidFill>
                  <a:latin typeface="Inpi" pitchFamily="2" charset="0"/>
                </a:rPr>
                <a:t>DEPOSER SA MARQUE</a:t>
              </a:r>
            </a:p>
            <a:p>
              <a:pPr marL="0" indent="0">
                <a:lnSpc>
                  <a:spcPct val="100000"/>
                </a:lnSpc>
                <a:spcBef>
                  <a:spcPts val="0"/>
                </a:spcBef>
                <a:buNone/>
              </a:pPr>
              <a:r>
                <a:rPr lang="fr-FR" sz="2400" b="1" dirty="0">
                  <a:solidFill>
                    <a:srgbClr val="05616F"/>
                  </a:solidFill>
                  <a:latin typeface="Inpi" pitchFamily="2" charset="0"/>
                </a:rPr>
                <a:t>Examen des quatre étapes clefs</a:t>
              </a:r>
            </a:p>
          </p:txBody>
        </p:sp>
      </p:grpSp>
      <p:grpSp>
        <p:nvGrpSpPr>
          <p:cNvPr id="16" name="Groupe 15"/>
          <p:cNvGrpSpPr/>
          <p:nvPr/>
        </p:nvGrpSpPr>
        <p:grpSpPr>
          <a:xfrm>
            <a:off x="4424514" y="5030270"/>
            <a:ext cx="3967016" cy="598205"/>
            <a:chOff x="1385647" y="4422389"/>
            <a:chExt cx="3220625" cy="598205"/>
          </a:xfrm>
        </p:grpSpPr>
        <p:sp>
          <p:nvSpPr>
            <p:cNvPr id="17" name="Hexagone 12">
              <a:extLst>
                <a:ext uri="{FF2B5EF4-FFF2-40B4-BE49-F238E27FC236}">
                  <a16:creationId xmlns="" xmlns:a16="http://schemas.microsoft.com/office/drawing/2014/main" id="{2A70AF2C-1838-704F-AB7F-4A04A75D632D}"/>
                </a:ext>
              </a:extLst>
            </p:cNvPr>
            <p:cNvSpPr/>
            <p:nvPr/>
          </p:nvSpPr>
          <p:spPr>
            <a:xfrm rot="16200000">
              <a:off x="1351289" y="4489472"/>
              <a:ext cx="521315" cy="452600"/>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037A82"/>
            </a:solidFill>
            <a:ln w="50800">
              <a:no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2400" b="1" dirty="0">
                  <a:solidFill>
                    <a:schemeClr val="bg1"/>
                  </a:solidFill>
                  <a:latin typeface="Inpi" pitchFamily="2" charset="0"/>
                </a:rPr>
                <a:t>3</a:t>
              </a:r>
            </a:p>
          </p:txBody>
        </p:sp>
        <p:sp>
          <p:nvSpPr>
            <p:cNvPr id="18" name="Espace réservé du contenu 2">
              <a:extLst>
                <a:ext uri="{FF2B5EF4-FFF2-40B4-BE49-F238E27FC236}">
                  <a16:creationId xmlns="" xmlns:a16="http://schemas.microsoft.com/office/drawing/2014/main" id="{60F969B0-73E8-D24A-8B44-70910804D8BD}"/>
                </a:ext>
              </a:extLst>
            </p:cNvPr>
            <p:cNvSpPr txBox="1">
              <a:spLocks/>
            </p:cNvSpPr>
            <p:nvPr/>
          </p:nvSpPr>
          <p:spPr>
            <a:xfrm>
              <a:off x="1927231" y="4422389"/>
              <a:ext cx="2679041" cy="598205"/>
            </a:xfrm>
            <a:prstGeom prst="rect">
              <a:avLst/>
            </a:prstGeom>
          </p:spPr>
          <p:txBody>
            <a:bodyPr numCol="1"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2400" dirty="0">
                  <a:solidFill>
                    <a:srgbClr val="05616F"/>
                  </a:solidFill>
                  <a:latin typeface="Inpi" pitchFamily="2" charset="0"/>
                </a:rPr>
                <a:t>RECAPITULONS</a:t>
              </a:r>
            </a:p>
            <a:p>
              <a:pPr marL="0" indent="0">
                <a:lnSpc>
                  <a:spcPct val="100000"/>
                </a:lnSpc>
                <a:spcBef>
                  <a:spcPts val="0"/>
                </a:spcBef>
                <a:buNone/>
              </a:pPr>
              <a:r>
                <a:rPr lang="fr-FR" sz="2400" b="1" dirty="0">
                  <a:solidFill>
                    <a:srgbClr val="05616F"/>
                  </a:solidFill>
                  <a:latin typeface="Inpi" pitchFamily="2" charset="0"/>
                </a:rPr>
                <a:t>Conclusion et Contacts</a:t>
              </a:r>
            </a:p>
          </p:txBody>
        </p:sp>
      </p:grpSp>
    </p:spTree>
    <p:extLst>
      <p:ext uri="{BB962C8B-B14F-4D97-AF65-F5344CB8AC3E}">
        <p14:creationId xmlns:p14="http://schemas.microsoft.com/office/powerpoint/2010/main" val="246160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7000">
              <a:schemeClr val="tx1"/>
            </a:gs>
            <a:gs pos="100000">
              <a:srgbClr val="05616F"/>
            </a:gs>
          </a:gsLst>
          <a:path path="circle">
            <a:fillToRect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65A778-CF74-ED45-A7CC-05C743E989C4}"/>
              </a:ext>
            </a:extLst>
          </p:cNvPr>
          <p:cNvSpPr>
            <a:spLocks noGrp="1"/>
          </p:cNvSpPr>
          <p:nvPr>
            <p:ph type="title"/>
          </p:nvPr>
        </p:nvSpPr>
        <p:spPr>
          <a:xfrm>
            <a:off x="4087279" y="3237699"/>
            <a:ext cx="3846900" cy="1754326"/>
          </a:xfrm>
        </p:spPr>
        <p:txBody>
          <a:bodyPr wrap="square">
            <a:spAutoFit/>
          </a:bodyPr>
          <a:lstStyle/>
          <a:p>
            <a:pPr algn="just"/>
            <a:r>
              <a:rPr lang="fr-FR" sz="3900" dirty="0" smtClean="0"/>
              <a:t>Ce que vous devez savoir avant de vous lancer</a:t>
            </a:r>
            <a:endParaRPr lang="fr-FR" sz="3900" dirty="0"/>
          </a:p>
        </p:txBody>
      </p:sp>
      <p:sp>
        <p:nvSpPr>
          <p:cNvPr id="4" name="Hexagone 12">
            <a:extLst>
              <a:ext uri="{FF2B5EF4-FFF2-40B4-BE49-F238E27FC236}">
                <a16:creationId xmlns="" xmlns:a16="http://schemas.microsoft.com/office/drawing/2014/main" id="{1932D178-0DCD-CD4C-9219-17ECAE9A074C}"/>
              </a:ext>
            </a:extLst>
          </p:cNvPr>
          <p:cNvSpPr/>
          <p:nvPr/>
        </p:nvSpPr>
        <p:spPr>
          <a:xfrm rot="16200000">
            <a:off x="1371487" y="144646"/>
            <a:ext cx="1168106" cy="1080120"/>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58B3B3"/>
          </a:solidFill>
          <a:ln w="50800">
            <a:solidFill>
              <a:schemeClr val="bg1"/>
            </a:solid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4800" b="1" dirty="0">
                <a:solidFill>
                  <a:schemeClr val="bg1"/>
                </a:solidFill>
                <a:latin typeface="Inpi" pitchFamily="2" charset="0"/>
              </a:rPr>
              <a:t>1</a:t>
            </a:r>
          </a:p>
        </p:txBody>
      </p:sp>
      <p:sp>
        <p:nvSpPr>
          <p:cNvPr id="3" name="ZoneTexte 2"/>
          <p:cNvSpPr txBox="1"/>
          <p:nvPr/>
        </p:nvSpPr>
        <p:spPr>
          <a:xfrm>
            <a:off x="3189669" y="100653"/>
            <a:ext cx="6647504" cy="1107996"/>
          </a:xfrm>
          <a:prstGeom prst="rect">
            <a:avLst/>
          </a:prstGeom>
          <a:noFill/>
        </p:spPr>
        <p:txBody>
          <a:bodyPr wrap="square" rtlCol="0">
            <a:spAutoFit/>
            <a:scene3d>
              <a:camera prst="orthographicFront"/>
              <a:lightRig rig="threePt" dir="t"/>
            </a:scene3d>
            <a:sp3d extrusionH="177800" contourW="12700">
              <a:bevelT w="38100" h="38100"/>
              <a:extrusionClr>
                <a:schemeClr val="bg1"/>
              </a:extrusionClr>
              <a:contourClr>
                <a:schemeClr val="bg1"/>
              </a:contourClr>
            </a:sp3d>
          </a:bodyPr>
          <a:lstStyle/>
          <a:p>
            <a:r>
              <a:rPr lang="fr-FR" sz="6600" b="1" dirty="0">
                <a:solidFill>
                  <a:srgbClr val="028E95"/>
                </a:solidFill>
                <a:latin typeface="Inpi" pitchFamily="2" charset="0"/>
              </a:rPr>
              <a:t>GENERALITES</a:t>
            </a:r>
          </a:p>
        </p:txBody>
      </p:sp>
    </p:spTree>
    <p:extLst>
      <p:ext uri="{BB962C8B-B14F-4D97-AF65-F5344CB8AC3E}">
        <p14:creationId xmlns:p14="http://schemas.microsoft.com/office/powerpoint/2010/main" val="21548704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19" name="ZoneTexte 18"/>
          <p:cNvSpPr txBox="1"/>
          <p:nvPr/>
        </p:nvSpPr>
        <p:spPr>
          <a:xfrm>
            <a:off x="4043304" y="718130"/>
            <a:ext cx="7534180" cy="3554819"/>
          </a:xfrm>
          <a:prstGeom prst="rect">
            <a:avLst/>
          </a:prstGeom>
          <a:noFill/>
        </p:spPr>
        <p:txBody>
          <a:bodyPr wrap="square" rtlCol="0">
            <a:spAutoFit/>
          </a:bodyPr>
          <a:lstStyle/>
          <a:p>
            <a:pPr marL="600075" lvl="1" indent="-257175" algn="just">
              <a:spcAft>
                <a:spcPts val="900"/>
              </a:spcAft>
              <a:buClr>
                <a:srgbClr val="01A9AF"/>
              </a:buClr>
              <a:buSzPct val="90000"/>
              <a:buFont typeface=".Lucida Grande UI Regular"/>
              <a:buChar char="►"/>
            </a:pPr>
            <a:r>
              <a:rPr lang="fr-FR" altLang="fr-FR" sz="2000" dirty="0">
                <a:solidFill>
                  <a:srgbClr val="01898D"/>
                </a:solidFill>
                <a:latin typeface="Inpi" pitchFamily="2" charset="0"/>
              </a:rPr>
              <a:t>En </a:t>
            </a:r>
            <a:r>
              <a:rPr lang="fr-FR" altLang="fr-FR" sz="2000" b="1" dirty="0">
                <a:solidFill>
                  <a:srgbClr val="01898D"/>
                </a:solidFill>
                <a:latin typeface="Inpi" pitchFamily="2" charset="0"/>
              </a:rPr>
              <a:t>immatriculant</a:t>
            </a:r>
            <a:r>
              <a:rPr lang="fr-FR" altLang="fr-FR" sz="2000" dirty="0">
                <a:solidFill>
                  <a:srgbClr val="01898D"/>
                </a:solidFill>
                <a:latin typeface="Inpi" pitchFamily="2" charset="0"/>
              </a:rPr>
              <a:t> une société au RNCS ;</a:t>
            </a:r>
          </a:p>
          <a:p>
            <a:pPr marL="342900" lvl="1" algn="just">
              <a:spcAft>
                <a:spcPts val="900"/>
              </a:spcAft>
              <a:buClr>
                <a:srgbClr val="01A9AF"/>
              </a:buClr>
              <a:buSzPct val="90000"/>
            </a:pPr>
            <a:endParaRPr lang="fr-FR" altLang="fr-FR" sz="2000" dirty="0">
              <a:solidFill>
                <a:srgbClr val="01898D"/>
              </a:solidFill>
              <a:latin typeface="Inpi" pitchFamily="2" charset="0"/>
            </a:endParaRPr>
          </a:p>
          <a:p>
            <a:pPr marL="600075" lvl="1" indent="-257175" algn="just">
              <a:spcAft>
                <a:spcPts val="900"/>
              </a:spcAft>
              <a:buClr>
                <a:srgbClr val="01A9AF"/>
              </a:buClr>
              <a:buSzPct val="90000"/>
              <a:buFont typeface=".Lucida Grande UI Regular"/>
              <a:buChar char="►"/>
            </a:pPr>
            <a:r>
              <a:rPr lang="fr-FR" altLang="fr-FR" sz="2000" dirty="0">
                <a:solidFill>
                  <a:srgbClr val="01898D"/>
                </a:solidFill>
                <a:latin typeface="Inpi" pitchFamily="2" charset="0"/>
              </a:rPr>
              <a:t>En </a:t>
            </a:r>
            <a:r>
              <a:rPr lang="fr-FR" altLang="fr-FR" sz="2000" b="1" dirty="0">
                <a:solidFill>
                  <a:srgbClr val="01898D"/>
                </a:solidFill>
                <a:latin typeface="Inpi" pitchFamily="2" charset="0"/>
              </a:rPr>
              <a:t>utilisant</a:t>
            </a:r>
            <a:r>
              <a:rPr lang="fr-FR" altLang="fr-FR" sz="2000" dirty="0">
                <a:solidFill>
                  <a:srgbClr val="01898D"/>
                </a:solidFill>
                <a:latin typeface="Inpi" pitchFamily="2" charset="0"/>
              </a:rPr>
              <a:t> un nom commercial ou une enseigne (de portée non locale) ;</a:t>
            </a:r>
            <a:endParaRPr lang="fr-FR" altLang="fr-FR" sz="2000" b="1" dirty="0">
              <a:solidFill>
                <a:srgbClr val="01898D"/>
              </a:solidFill>
              <a:latin typeface="Inpi" pitchFamily="2" charset="0"/>
            </a:endParaRPr>
          </a:p>
          <a:p>
            <a:pPr marL="342900" lvl="1" algn="just">
              <a:spcAft>
                <a:spcPts val="900"/>
              </a:spcAft>
              <a:buClr>
                <a:srgbClr val="01A9AF"/>
              </a:buClr>
              <a:buSzPct val="90000"/>
            </a:pPr>
            <a:endParaRPr lang="fr-FR" altLang="fr-FR" sz="2000" dirty="0">
              <a:solidFill>
                <a:srgbClr val="01898D"/>
              </a:solidFill>
              <a:latin typeface="Inpi" pitchFamily="2" charset="0"/>
            </a:endParaRPr>
          </a:p>
          <a:p>
            <a:pPr marL="600075" lvl="1" indent="-257175" algn="just">
              <a:spcAft>
                <a:spcPts val="900"/>
              </a:spcAft>
              <a:buClr>
                <a:srgbClr val="01A9AF"/>
              </a:buClr>
              <a:buSzPct val="90000"/>
              <a:buFont typeface=".Lucida Grande UI Regular"/>
              <a:buChar char="►"/>
            </a:pPr>
            <a:r>
              <a:rPr lang="fr-FR" altLang="fr-FR" sz="2000" dirty="0">
                <a:solidFill>
                  <a:srgbClr val="01898D"/>
                </a:solidFill>
                <a:latin typeface="Inpi" pitchFamily="2" charset="0"/>
              </a:rPr>
              <a:t>En </a:t>
            </a:r>
            <a:r>
              <a:rPr lang="fr-FR" altLang="fr-FR" sz="2000" b="1" dirty="0">
                <a:solidFill>
                  <a:srgbClr val="01898D"/>
                </a:solidFill>
                <a:latin typeface="Inpi" pitchFamily="2" charset="0"/>
              </a:rPr>
              <a:t>déclarant</a:t>
            </a:r>
            <a:r>
              <a:rPr lang="fr-FR" altLang="fr-FR" sz="2000" dirty="0">
                <a:solidFill>
                  <a:srgbClr val="01898D"/>
                </a:solidFill>
                <a:latin typeface="Inpi" pitchFamily="2" charset="0"/>
              </a:rPr>
              <a:t> une association en Préfecture ;</a:t>
            </a:r>
          </a:p>
          <a:p>
            <a:pPr marL="342900" lvl="1" algn="just">
              <a:spcAft>
                <a:spcPts val="900"/>
              </a:spcAft>
              <a:buClr>
                <a:srgbClr val="01A9AF"/>
              </a:buClr>
              <a:buSzPct val="90000"/>
            </a:pPr>
            <a:endParaRPr lang="fr-FR" altLang="fr-FR" sz="2000" dirty="0">
              <a:solidFill>
                <a:srgbClr val="01898D"/>
              </a:solidFill>
              <a:latin typeface="Inpi" pitchFamily="2" charset="0"/>
            </a:endParaRPr>
          </a:p>
          <a:p>
            <a:pPr marL="600075" lvl="1" indent="-257175" algn="just">
              <a:spcAft>
                <a:spcPts val="900"/>
              </a:spcAft>
              <a:buClr>
                <a:srgbClr val="01A9AF"/>
              </a:buClr>
              <a:buSzPct val="90000"/>
              <a:buFont typeface=".Lucida Grande UI Regular"/>
              <a:buChar char="►"/>
            </a:pPr>
            <a:r>
              <a:rPr lang="fr-FR" altLang="fr-FR" sz="2000" dirty="0">
                <a:solidFill>
                  <a:srgbClr val="01898D"/>
                </a:solidFill>
                <a:latin typeface="Inpi" pitchFamily="2" charset="0"/>
              </a:rPr>
              <a:t>En réservant et surtout en </a:t>
            </a:r>
            <a:r>
              <a:rPr lang="fr-FR" altLang="fr-FR" sz="2000" b="1" dirty="0">
                <a:solidFill>
                  <a:srgbClr val="01898D"/>
                </a:solidFill>
                <a:latin typeface="Inpi" pitchFamily="2" charset="0"/>
              </a:rPr>
              <a:t>utilisant</a:t>
            </a:r>
            <a:r>
              <a:rPr lang="fr-FR" altLang="fr-FR" sz="2000" dirty="0">
                <a:solidFill>
                  <a:srgbClr val="01898D"/>
                </a:solidFill>
                <a:latin typeface="Inpi" pitchFamily="2" charset="0"/>
              </a:rPr>
              <a:t> un nom de domaine Internet ;</a:t>
            </a:r>
            <a:r>
              <a:rPr lang="fr-FR" altLang="fr-FR" sz="2000" dirty="0">
                <a:solidFill>
                  <a:schemeClr val="tx2"/>
                </a:solidFill>
                <a:latin typeface="Inpi" pitchFamily="2" charset="0"/>
                <a:sym typeface="Wingdings" panose="05000000000000000000" pitchFamily="2" charset="2"/>
              </a:rPr>
              <a:t>	</a:t>
            </a:r>
            <a:endParaRPr lang="fr-FR" altLang="fr-FR" sz="2000" dirty="0">
              <a:solidFill>
                <a:srgbClr val="01898D"/>
              </a:solidFill>
              <a:latin typeface="Inpi" pitchFamily="2" charset="0"/>
            </a:endParaRPr>
          </a:p>
        </p:txBody>
      </p:sp>
      <p:sp>
        <p:nvSpPr>
          <p:cNvPr id="21" name="ZoneTexte 20"/>
          <p:cNvSpPr txBox="1"/>
          <p:nvPr/>
        </p:nvSpPr>
        <p:spPr>
          <a:xfrm>
            <a:off x="4385118" y="4527158"/>
            <a:ext cx="5732356" cy="461665"/>
          </a:xfrm>
          <a:prstGeom prst="rect">
            <a:avLst/>
          </a:prstGeom>
          <a:noFill/>
        </p:spPr>
        <p:txBody>
          <a:bodyPr wrap="square" rtlCol="0">
            <a:spAutoFit/>
          </a:bodyPr>
          <a:lstStyle/>
          <a:p>
            <a:pPr marL="342900" lvl="1" algn="just">
              <a:spcAft>
                <a:spcPts val="900"/>
              </a:spcAft>
              <a:buClr>
                <a:srgbClr val="01A9AF"/>
              </a:buClr>
              <a:buSzPct val="90000"/>
            </a:pPr>
            <a:r>
              <a:rPr lang="fr-FR" altLang="fr-FR" sz="2400" b="1" dirty="0">
                <a:solidFill>
                  <a:srgbClr val="01898D"/>
                </a:solidFill>
                <a:latin typeface="Inpi" pitchFamily="2" charset="0"/>
              </a:rPr>
              <a:t>Et/ou</a:t>
            </a:r>
          </a:p>
        </p:txBody>
      </p:sp>
      <p:sp>
        <p:nvSpPr>
          <p:cNvPr id="22" name="ZoneTexte 21"/>
          <p:cNvSpPr txBox="1"/>
          <p:nvPr/>
        </p:nvSpPr>
        <p:spPr>
          <a:xfrm>
            <a:off x="4036941" y="5396394"/>
            <a:ext cx="5732356" cy="400110"/>
          </a:xfrm>
          <a:prstGeom prst="rect">
            <a:avLst/>
          </a:prstGeom>
          <a:noFill/>
        </p:spPr>
        <p:txBody>
          <a:bodyPr wrap="square" rtlCol="0">
            <a:spAutoFit/>
          </a:bodyPr>
          <a:lstStyle/>
          <a:p>
            <a:pPr marL="600075" lvl="1" indent="-257175" algn="just">
              <a:spcAft>
                <a:spcPts val="900"/>
              </a:spcAft>
              <a:buClr>
                <a:srgbClr val="01A9AF"/>
              </a:buClr>
              <a:buSzPct val="90000"/>
              <a:buFont typeface=".Lucida Grande UI Regular"/>
              <a:buChar char="►"/>
            </a:pPr>
            <a:r>
              <a:rPr lang="fr-FR" altLang="fr-FR" sz="2000" dirty="0">
                <a:solidFill>
                  <a:srgbClr val="01898D"/>
                </a:solidFill>
                <a:latin typeface="Inpi" pitchFamily="2" charset="0"/>
              </a:rPr>
              <a:t>En </a:t>
            </a:r>
            <a:r>
              <a:rPr lang="fr-FR" altLang="fr-FR" sz="2000" b="1" dirty="0">
                <a:solidFill>
                  <a:srgbClr val="01898D"/>
                </a:solidFill>
                <a:latin typeface="Inpi" pitchFamily="2" charset="0"/>
              </a:rPr>
              <a:t>déposant</a:t>
            </a:r>
            <a:r>
              <a:rPr lang="fr-FR" altLang="fr-FR" sz="2000" dirty="0">
                <a:solidFill>
                  <a:srgbClr val="01898D"/>
                </a:solidFill>
                <a:latin typeface="Inpi" pitchFamily="2" charset="0"/>
              </a:rPr>
              <a:t> une marque.</a:t>
            </a:r>
          </a:p>
        </p:txBody>
      </p:sp>
      <p:sp>
        <p:nvSpPr>
          <p:cNvPr id="23" name="Rectangle 22">
            <a:extLst>
              <a:ext uri="{FF2B5EF4-FFF2-40B4-BE49-F238E27FC236}">
                <a16:creationId xmlns="" xmlns:a16="http://schemas.microsoft.com/office/drawing/2014/main" id="{FE92CFB7-5FA4-7D43-99CC-0A720BFA879F}"/>
              </a:ext>
            </a:extLst>
          </p:cNvPr>
          <p:cNvSpPr/>
          <p:nvPr/>
        </p:nvSpPr>
        <p:spPr>
          <a:xfrm>
            <a:off x="562482" y="2623583"/>
            <a:ext cx="3612266" cy="1569660"/>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a:solidFill>
                  <a:schemeClr val="bg1"/>
                </a:solidFill>
                <a:latin typeface="Inpi" pitchFamily="2" charset="0"/>
              </a:rPr>
              <a:t>Il existe différentes </a:t>
            </a:r>
            <a:r>
              <a:rPr lang="fr-FR" sz="2400" b="1" i="1" dirty="0" smtClean="0">
                <a:solidFill>
                  <a:schemeClr val="bg1"/>
                </a:solidFill>
                <a:latin typeface="Inpi" pitchFamily="2" charset="0"/>
              </a:rPr>
              <a:t>façons</a:t>
            </a:r>
            <a:endParaRPr lang="fr-FR" sz="2400" b="1" i="1" dirty="0">
              <a:solidFill>
                <a:schemeClr val="bg1"/>
              </a:solidFill>
              <a:latin typeface="Inpi" pitchFamily="2" charset="0"/>
            </a:endParaRPr>
          </a:p>
          <a:p>
            <a:pPr algn="ctr"/>
            <a:r>
              <a:rPr lang="fr-FR" sz="2400" b="1" i="1" dirty="0">
                <a:solidFill>
                  <a:schemeClr val="bg1"/>
                </a:solidFill>
                <a:latin typeface="Inpi" pitchFamily="2" charset="0"/>
              </a:rPr>
              <a:t>de protéger son identité commerciale </a:t>
            </a:r>
          </a:p>
          <a:p>
            <a:pPr algn="ctr"/>
            <a:endParaRPr lang="fr-FR" sz="2400" b="1" i="1" dirty="0">
              <a:solidFill>
                <a:srgbClr val="028E95"/>
              </a:solidFill>
              <a:latin typeface="Inpi" pitchFamily="2" charset="0"/>
            </a:endParaRPr>
          </a:p>
        </p:txBody>
      </p:sp>
    </p:spTree>
    <p:extLst>
      <p:ext uri="{BB962C8B-B14F-4D97-AF65-F5344CB8AC3E}">
        <p14:creationId xmlns:p14="http://schemas.microsoft.com/office/powerpoint/2010/main" val="225625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
                                            <p:txEl>
                                              <p:pRg st="2" end="2"/>
                                            </p:txEl>
                                          </p:spTgt>
                                        </p:tgtEl>
                                        <p:attrNameLst>
                                          <p:attrName>style.visibility</p:attrName>
                                        </p:attrNameLst>
                                      </p:cBhvr>
                                      <p:to>
                                        <p:strVal val="visible"/>
                                      </p:to>
                                    </p:set>
                                    <p:anim calcmode="lin" valueType="num">
                                      <p:cBhvr additive="base">
                                        <p:cTn id="13"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
                                            <p:txEl>
                                              <p:pRg st="4" end="4"/>
                                            </p:txEl>
                                          </p:spTgt>
                                        </p:tgtEl>
                                        <p:attrNameLst>
                                          <p:attrName>style.visibility</p:attrName>
                                        </p:attrNameLst>
                                      </p:cBhvr>
                                      <p:to>
                                        <p:strVal val="visible"/>
                                      </p:to>
                                    </p:set>
                                    <p:anim calcmode="lin" valueType="num">
                                      <p:cBhvr additive="base">
                                        <p:cTn id="19" dur="500" fill="hold"/>
                                        <p:tgtEl>
                                          <p:spTgt spid="1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xEl>
                                              <p:pRg st="6" end="6"/>
                                            </p:txEl>
                                          </p:spTgt>
                                        </p:tgtEl>
                                        <p:attrNameLst>
                                          <p:attrName>style.visibility</p:attrName>
                                        </p:attrNameLst>
                                      </p:cBhvr>
                                      <p:to>
                                        <p:strVal val="visible"/>
                                      </p:to>
                                    </p:set>
                                    <p:anim calcmode="lin" valueType="num">
                                      <p:cBhvr additive="base">
                                        <p:cTn id="25" dur="500" fill="hold"/>
                                        <p:tgtEl>
                                          <p:spTgt spid="19">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1+#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604685" y="2090172"/>
            <a:ext cx="3612266" cy="2677656"/>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schemeClr val="bg1"/>
                </a:solidFill>
                <a:latin typeface="Inpi" pitchFamily="2" charset="0"/>
              </a:rPr>
              <a:t>Le </a:t>
            </a:r>
            <a:r>
              <a:rPr lang="fr-FR" sz="2400" b="1" i="1" dirty="0">
                <a:solidFill>
                  <a:schemeClr val="bg1"/>
                </a:solidFill>
                <a:latin typeface="Inpi" pitchFamily="2" charset="0"/>
              </a:rPr>
              <a:t>dépôt d’une marque n’est donc pas obligatoire,</a:t>
            </a:r>
          </a:p>
          <a:p>
            <a:pPr algn="ctr"/>
            <a:endParaRPr lang="fr-FR" sz="2400" b="1" i="1" dirty="0">
              <a:solidFill>
                <a:schemeClr val="bg1"/>
              </a:solidFill>
              <a:latin typeface="Inpi" pitchFamily="2" charset="0"/>
            </a:endParaRPr>
          </a:p>
          <a:p>
            <a:pPr algn="ctr"/>
            <a:r>
              <a:rPr lang="fr-FR" sz="2400" b="1" i="1" dirty="0">
                <a:solidFill>
                  <a:schemeClr val="bg1"/>
                </a:solidFill>
                <a:latin typeface="Inpi" pitchFamily="2" charset="0"/>
              </a:rPr>
              <a:t>et en plus payant alors … à quoi bon ?</a:t>
            </a:r>
          </a:p>
          <a:p>
            <a:pPr algn="ctr"/>
            <a:endParaRPr lang="fr-FR" sz="2400" b="1" i="1" dirty="0">
              <a:solidFill>
                <a:srgbClr val="028E95"/>
              </a:solidFill>
              <a:latin typeface="Inpi" pitchFamily="2" charset="0"/>
            </a:endParaRPr>
          </a:p>
        </p:txBody>
      </p:sp>
      <p:sp>
        <p:nvSpPr>
          <p:cNvPr id="8" name="ZoneTexte 7"/>
          <p:cNvSpPr txBox="1"/>
          <p:nvPr/>
        </p:nvSpPr>
        <p:spPr>
          <a:xfrm>
            <a:off x="4551474" y="781730"/>
            <a:ext cx="6781405" cy="646331"/>
          </a:xfrm>
          <a:prstGeom prst="rect">
            <a:avLst/>
          </a:prstGeom>
          <a:noFill/>
        </p:spPr>
        <p:txBody>
          <a:bodyPr wrap="square" rtlCol="0">
            <a:spAutoFit/>
          </a:bodyPr>
          <a:lstStyle/>
          <a:p>
            <a:pPr marL="342900" lvl="1" algn="just">
              <a:spcAft>
                <a:spcPts val="900"/>
              </a:spcAft>
              <a:buClr>
                <a:srgbClr val="01A9AF"/>
              </a:buClr>
              <a:buSzPct val="90000"/>
            </a:pPr>
            <a:r>
              <a:rPr lang="fr-FR" altLang="fr-FR" i="1" dirty="0">
                <a:solidFill>
                  <a:srgbClr val="01898D"/>
                </a:solidFill>
                <a:latin typeface="Inpi" pitchFamily="2" charset="0"/>
              </a:rPr>
              <a:t>En cas de création de société ou d’association, d’usage d’un nom commercial /d’une enseigne ou d’utilisation d’un nom de domaine :</a:t>
            </a:r>
          </a:p>
        </p:txBody>
      </p:sp>
      <p:sp>
        <p:nvSpPr>
          <p:cNvPr id="10" name="ZoneTexte 9">
            <a:hlinkClick r:id="rId4" action="ppaction://hlinkpres?slideindex=1&amp;slidetitle="/>
          </p:cNvPr>
          <p:cNvSpPr txBox="1"/>
          <p:nvPr/>
        </p:nvSpPr>
        <p:spPr>
          <a:xfrm>
            <a:off x="4027523" y="1805250"/>
            <a:ext cx="7276885" cy="1138773"/>
          </a:xfrm>
          <a:prstGeom prst="rect">
            <a:avLst/>
          </a:prstGeom>
          <a:noFill/>
        </p:spPr>
        <p:txBody>
          <a:bodyPr wrap="square" rtlCol="0">
            <a:spAutoFit/>
          </a:bodyPr>
          <a:lstStyle>
            <a:defPPr>
              <a:defRPr lang="fr-FR"/>
            </a:defPPr>
            <a:lvl2pPr marL="600075" lvl="1" indent="-257175" algn="just">
              <a:spcAft>
                <a:spcPts val="900"/>
              </a:spcAft>
              <a:buClr>
                <a:srgbClr val="01A9AF"/>
              </a:buClr>
              <a:buSzPct val="90000"/>
              <a:buFont typeface=".Lucida Grande UI Regular"/>
              <a:buChar char="►"/>
              <a:defRPr sz="1800">
                <a:solidFill>
                  <a:srgbClr val="01898D"/>
                </a:solidFill>
                <a:latin typeface="Inpi" pitchFamily="2" charset="0"/>
              </a:defRPr>
            </a:lvl2pPr>
          </a:lstStyle>
          <a:p>
            <a:pPr lvl="1"/>
            <a:r>
              <a:rPr lang="fr-FR" altLang="fr-FR" sz="2000" b="1" dirty="0"/>
              <a:t>Aucune règle particulière</a:t>
            </a:r>
            <a:r>
              <a:rPr lang="fr-FR" altLang="fr-FR" sz="2000" dirty="0"/>
              <a:t> à respecter, </a:t>
            </a:r>
            <a:r>
              <a:rPr lang="fr-FR" altLang="fr-FR" sz="2800" dirty="0"/>
              <a:t>MAIS </a:t>
            </a:r>
            <a:r>
              <a:rPr lang="fr-FR" altLang="fr-FR" sz="2000" dirty="0"/>
              <a:t>un choix potentiellement très impactant en terme de protection.</a:t>
            </a:r>
            <a:r>
              <a:rPr lang="fr-FR" altLang="fr-FR" sz="2000" dirty="0">
                <a:sym typeface="Wingdings" panose="05000000000000000000" pitchFamily="2" charset="2"/>
              </a:rPr>
              <a:t>	</a:t>
            </a:r>
            <a:endParaRPr lang="fr-FR" altLang="fr-FR" sz="2000" dirty="0"/>
          </a:p>
        </p:txBody>
      </p:sp>
      <p:sp>
        <p:nvSpPr>
          <p:cNvPr id="11" name="ZoneTexte 10">
            <a:hlinkClick r:id="rId5" action="ppaction://hlinkpres?slideindex=1&amp;slidetitle="/>
          </p:cNvPr>
          <p:cNvSpPr txBox="1"/>
          <p:nvPr/>
        </p:nvSpPr>
        <p:spPr>
          <a:xfrm>
            <a:off x="4027523" y="2957378"/>
            <a:ext cx="7276885" cy="830997"/>
          </a:xfrm>
          <a:prstGeom prst="rect">
            <a:avLst/>
          </a:prstGeom>
          <a:noFill/>
        </p:spPr>
        <p:txBody>
          <a:bodyPr wrap="square" rtlCol="0">
            <a:spAutoFit/>
          </a:bodyPr>
          <a:lstStyle>
            <a:defPPr>
              <a:defRPr lang="fr-FR"/>
            </a:defPPr>
            <a:lvl2pPr marL="600075" lvl="1" indent="-257175" algn="just">
              <a:spcAft>
                <a:spcPts val="900"/>
              </a:spcAft>
              <a:buClr>
                <a:srgbClr val="01A9AF"/>
              </a:buClr>
              <a:buSzPct val="90000"/>
              <a:buFont typeface=".Lucida Grande UI Regular"/>
              <a:buChar char="►"/>
              <a:defRPr sz="1800">
                <a:solidFill>
                  <a:srgbClr val="01898D"/>
                </a:solidFill>
                <a:latin typeface="Inpi" pitchFamily="2" charset="0"/>
              </a:defRPr>
            </a:lvl2pPr>
          </a:lstStyle>
          <a:p>
            <a:pPr lvl="1"/>
            <a:r>
              <a:rPr lang="fr-FR" altLang="fr-FR" sz="2000" b="1" dirty="0"/>
              <a:t>Aucun examen de disponibilité </a:t>
            </a:r>
            <a:r>
              <a:rPr lang="fr-FR" altLang="fr-FR" sz="2000" dirty="0"/>
              <a:t>du nom choisi, </a:t>
            </a:r>
            <a:r>
              <a:rPr lang="fr-FR" altLang="fr-FR" sz="2800" dirty="0"/>
              <a:t>MAIS</a:t>
            </a:r>
            <a:r>
              <a:rPr lang="fr-FR" altLang="fr-FR" sz="2800" dirty="0">
                <a:solidFill>
                  <a:srgbClr val="05606E"/>
                </a:solidFill>
                <a:latin typeface="Arial" panose="020B0604020202020204" pitchFamily="34" charset="0"/>
              </a:rPr>
              <a:t> </a:t>
            </a:r>
            <a:r>
              <a:rPr lang="fr-FR" altLang="fr-FR" sz="2000" dirty="0"/>
              <a:t>un risque de conflit potentiellement important  ;</a:t>
            </a:r>
            <a:r>
              <a:rPr lang="fr-FR" altLang="fr-FR" sz="2000" dirty="0">
                <a:sym typeface="Wingdings" panose="05000000000000000000" pitchFamily="2" charset="2"/>
              </a:rPr>
              <a:t>	</a:t>
            </a:r>
            <a:endParaRPr lang="fr-FR" altLang="fr-FR" sz="2000" dirty="0"/>
          </a:p>
        </p:txBody>
      </p:sp>
      <p:sp>
        <p:nvSpPr>
          <p:cNvPr id="12" name="ZoneTexte 11"/>
          <p:cNvSpPr txBox="1"/>
          <p:nvPr/>
        </p:nvSpPr>
        <p:spPr>
          <a:xfrm>
            <a:off x="4027525" y="4181514"/>
            <a:ext cx="6207738" cy="1446550"/>
          </a:xfrm>
          <a:prstGeom prst="rect">
            <a:avLst/>
          </a:prstGeom>
          <a:noFill/>
        </p:spPr>
        <p:txBody>
          <a:bodyPr wrap="square" rtlCol="0">
            <a:spAutoFit/>
          </a:bodyPr>
          <a:lstStyle>
            <a:defPPr>
              <a:defRPr lang="fr-FR"/>
            </a:defPPr>
            <a:lvl2pPr marL="600075" lvl="1" indent="-257175" algn="just">
              <a:spcAft>
                <a:spcPts val="900"/>
              </a:spcAft>
              <a:buClr>
                <a:srgbClr val="01A9AF"/>
              </a:buClr>
              <a:buSzPct val="90000"/>
              <a:buFont typeface=".Lucida Grande UI Regular"/>
              <a:buChar char="►"/>
              <a:defRPr sz="1800">
                <a:solidFill>
                  <a:srgbClr val="01898D"/>
                </a:solidFill>
                <a:latin typeface="Inpi" pitchFamily="2" charset="0"/>
              </a:defRPr>
            </a:lvl2pPr>
          </a:lstStyle>
          <a:p>
            <a:pPr lvl="1"/>
            <a:r>
              <a:rPr lang="fr-FR" altLang="fr-FR" sz="2000" dirty="0"/>
              <a:t>La possibilité de mettre fin à toute confusion qu’un concurrent chercherait volontairement à entretenir avec vous, </a:t>
            </a:r>
            <a:r>
              <a:rPr lang="fr-FR" altLang="fr-FR" sz="2800" dirty="0"/>
              <a:t>MAIS</a:t>
            </a:r>
            <a:r>
              <a:rPr lang="fr-FR" altLang="fr-FR" sz="2000" dirty="0"/>
              <a:t> au prix d’une procédure en concurrence déloyale </a:t>
            </a:r>
            <a:r>
              <a:rPr lang="fr-FR" altLang="fr-FR" sz="2000" b="1" dirty="0"/>
              <a:t>complexe et très aléatoire</a:t>
            </a:r>
            <a:r>
              <a:rPr lang="fr-FR" altLang="fr-FR" sz="2000" dirty="0"/>
              <a:t>.</a:t>
            </a:r>
          </a:p>
        </p:txBody>
      </p:sp>
      <p:pic>
        <p:nvPicPr>
          <p:cNvPr id="13" name="Image 12"/>
          <p:cNvPicPr>
            <a:picLocks noChangeAspect="1"/>
          </p:cNvPicPr>
          <p:nvPr/>
        </p:nvPicPr>
        <p:blipFill>
          <a:blip r:embed="rId6"/>
          <a:stretch>
            <a:fillRect/>
          </a:stretch>
        </p:blipFill>
        <p:spPr>
          <a:xfrm>
            <a:off x="2022135" y="797991"/>
            <a:ext cx="777365" cy="863890"/>
          </a:xfrm>
          <a:prstGeom prst="rect">
            <a:avLst/>
          </a:prstGeom>
        </p:spPr>
      </p:pic>
    </p:spTree>
    <p:extLst>
      <p:ext uri="{BB962C8B-B14F-4D97-AF65-F5344CB8AC3E}">
        <p14:creationId xmlns:p14="http://schemas.microsoft.com/office/powerpoint/2010/main" val="7725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moniteur, écran, télévision, équipement électronique&#10;&#10;Description générée automatiquement">
            <a:extLst>
              <a:ext uri="{FF2B5EF4-FFF2-40B4-BE49-F238E27FC236}">
                <a16:creationId xmlns:a16="http://schemas.microsoft.com/office/drawing/2014/main" xmlns="" id="{74433C6E-3082-4DE4-B181-A016DC84F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068"/>
            <a:ext cx="12192000" cy="6858000"/>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7474" y="5266484"/>
            <a:ext cx="1568020" cy="1127595"/>
          </a:xfrm>
          <a:prstGeom prst="rect">
            <a:avLst/>
          </a:prstGeom>
        </p:spPr>
      </p:pic>
      <p:sp>
        <p:nvSpPr>
          <p:cNvPr id="23" name="Rectangle 22">
            <a:extLst>
              <a:ext uri="{FF2B5EF4-FFF2-40B4-BE49-F238E27FC236}">
                <a16:creationId xmlns="" xmlns:a16="http://schemas.microsoft.com/office/drawing/2014/main" id="{FE92CFB7-5FA4-7D43-99CC-0A720BFA879F}"/>
              </a:ext>
            </a:extLst>
          </p:cNvPr>
          <p:cNvSpPr/>
          <p:nvPr/>
        </p:nvSpPr>
        <p:spPr>
          <a:xfrm>
            <a:off x="590617" y="2999433"/>
            <a:ext cx="3612266" cy="830997"/>
          </a:xfrm>
          <a:prstGeom prst="rect">
            <a:avLst/>
          </a:prstGeom>
          <a:noFill/>
          <a:scene3d>
            <a:camera prst="orthographicFront"/>
            <a:lightRig rig="threePt" dir="t"/>
          </a:scene3d>
          <a:sp3d extrusionH="146050">
            <a:contourClr>
              <a:schemeClr val="bg1"/>
            </a:contourClr>
          </a:sp3d>
        </p:spPr>
        <p:txBody>
          <a:bodyPr wrap="square" rtlCol="0">
            <a:spAutoFit/>
            <a:sp3d extrusionH="177800" contourW="12700">
              <a:bevelT w="38100" h="38100"/>
              <a:extrusionClr>
                <a:schemeClr val="bg1"/>
              </a:extrusionClr>
              <a:contourClr>
                <a:schemeClr val="bg1"/>
              </a:contourClr>
            </a:sp3d>
          </a:bodyPr>
          <a:lstStyle/>
          <a:p>
            <a:pPr algn="ctr"/>
            <a:r>
              <a:rPr lang="fr-FR" sz="2400" b="1" i="1" dirty="0" smtClean="0">
                <a:solidFill>
                  <a:schemeClr val="bg1"/>
                </a:solidFill>
                <a:latin typeface="Inpi" pitchFamily="2" charset="0"/>
              </a:rPr>
              <a:t>Le </a:t>
            </a:r>
            <a:r>
              <a:rPr lang="fr-FR" sz="2400" b="1" i="1" dirty="0">
                <a:solidFill>
                  <a:schemeClr val="bg1"/>
                </a:solidFill>
                <a:latin typeface="Inpi" pitchFamily="2" charset="0"/>
              </a:rPr>
              <a:t>dépôt d’une marque : </a:t>
            </a:r>
            <a:r>
              <a:rPr lang="fr-FR" sz="2400" b="1" i="1" dirty="0" err="1">
                <a:solidFill>
                  <a:schemeClr val="bg1"/>
                </a:solidFill>
                <a:latin typeface="Inpi" pitchFamily="2" charset="0"/>
              </a:rPr>
              <a:t>késako</a:t>
            </a:r>
            <a:r>
              <a:rPr lang="fr-FR" sz="2400" b="1" i="1" dirty="0">
                <a:solidFill>
                  <a:schemeClr val="bg1"/>
                </a:solidFill>
                <a:latin typeface="Inpi" pitchFamily="2" charset="0"/>
              </a:rPr>
              <a:t> ? </a:t>
            </a:r>
          </a:p>
        </p:txBody>
      </p:sp>
      <p:sp>
        <p:nvSpPr>
          <p:cNvPr id="14" name="ZoneTexte 13"/>
          <p:cNvSpPr txBox="1"/>
          <p:nvPr/>
        </p:nvSpPr>
        <p:spPr>
          <a:xfrm>
            <a:off x="4074521" y="559227"/>
            <a:ext cx="7489122" cy="4278094"/>
          </a:xfrm>
          <a:prstGeom prst="rect">
            <a:avLst/>
          </a:prstGeom>
          <a:noFill/>
        </p:spPr>
        <p:txBody>
          <a:bodyPr wrap="square" rtlCol="0">
            <a:spAutoFit/>
          </a:bodyPr>
          <a:lstStyle/>
          <a:p>
            <a:pPr marL="600075" lvl="1" indent="-257175" algn="just">
              <a:spcAft>
                <a:spcPts val="900"/>
              </a:spcAft>
              <a:buClr>
                <a:srgbClr val="01A9AF"/>
              </a:buClr>
              <a:buSzPct val="90000"/>
              <a:buFont typeface=".Lucida Grande UI Regular"/>
              <a:buChar char="►"/>
            </a:pPr>
            <a:r>
              <a:rPr lang="fr-FR" altLang="fr-FR" dirty="0">
                <a:solidFill>
                  <a:srgbClr val="01898D"/>
                </a:solidFill>
                <a:latin typeface="Inpi" pitchFamily="2" charset="0"/>
              </a:rPr>
              <a:t>Un </a:t>
            </a:r>
            <a:r>
              <a:rPr lang="fr-FR" altLang="fr-FR" b="1" dirty="0">
                <a:solidFill>
                  <a:srgbClr val="01898D"/>
                </a:solidFill>
                <a:latin typeface="Inpi" pitchFamily="2" charset="0"/>
              </a:rPr>
              <a:t>titre de propriété industrielle </a:t>
            </a:r>
            <a:r>
              <a:rPr lang="fr-FR" altLang="fr-FR" dirty="0">
                <a:solidFill>
                  <a:srgbClr val="01898D"/>
                </a:solidFill>
                <a:latin typeface="Inpi" pitchFamily="2" charset="0"/>
              </a:rPr>
              <a:t>déposé auprès d’un office récepteur (INPI, EUIPO, OMPI, offices nationaux étrangers</a:t>
            </a:r>
            <a:r>
              <a:rPr lang="fr-FR" altLang="fr-FR" dirty="0" smtClean="0">
                <a:solidFill>
                  <a:srgbClr val="01898D"/>
                </a:solidFill>
                <a:latin typeface="Inpi" pitchFamily="2" charset="0"/>
              </a:rPr>
              <a:t>).</a:t>
            </a:r>
          </a:p>
          <a:p>
            <a:pPr marL="600075" lvl="1" indent="-257175" algn="just">
              <a:spcAft>
                <a:spcPts val="900"/>
              </a:spcAft>
              <a:buClr>
                <a:srgbClr val="01A9AF"/>
              </a:buClr>
              <a:buSzPct val="90000"/>
              <a:buFont typeface=".Lucida Grande UI Regular"/>
              <a:buChar char="►"/>
            </a:pPr>
            <a:r>
              <a:rPr lang="fr-FR" altLang="fr-FR" b="1" dirty="0" smtClean="0">
                <a:solidFill>
                  <a:srgbClr val="01898D"/>
                </a:solidFill>
                <a:latin typeface="Inpi" pitchFamily="2" charset="0"/>
              </a:rPr>
              <a:t>Objectif </a:t>
            </a:r>
            <a:r>
              <a:rPr lang="fr-FR" altLang="fr-FR" b="1" dirty="0">
                <a:solidFill>
                  <a:srgbClr val="01898D"/>
                </a:solidFill>
                <a:latin typeface="Inpi" pitchFamily="2" charset="0"/>
              </a:rPr>
              <a:t>: </a:t>
            </a:r>
            <a:r>
              <a:rPr lang="fr-FR" altLang="fr-FR" dirty="0">
                <a:solidFill>
                  <a:srgbClr val="01898D"/>
                </a:solidFill>
                <a:latin typeface="Inpi" pitchFamily="2" charset="0"/>
              </a:rPr>
              <a:t>Protéger le(s) signe(s) que vous utilisez dans la vie des affaires pour vous </a:t>
            </a:r>
            <a:r>
              <a:rPr lang="fr-FR" altLang="fr-FR" b="1" dirty="0">
                <a:solidFill>
                  <a:srgbClr val="01898D"/>
                </a:solidFill>
                <a:latin typeface="Inpi" pitchFamily="2" charset="0"/>
              </a:rPr>
              <a:t>distinguer</a:t>
            </a:r>
            <a:r>
              <a:rPr lang="fr-FR" altLang="fr-FR" dirty="0">
                <a:solidFill>
                  <a:srgbClr val="01898D"/>
                </a:solidFill>
                <a:latin typeface="Inpi" pitchFamily="2" charset="0"/>
              </a:rPr>
              <a:t> de vos concurrents et pour </a:t>
            </a:r>
            <a:r>
              <a:rPr lang="fr-FR" altLang="fr-FR" b="1" dirty="0">
                <a:solidFill>
                  <a:srgbClr val="01898D"/>
                </a:solidFill>
                <a:latin typeface="Inpi" pitchFamily="2" charset="0"/>
              </a:rPr>
              <a:t>garantir la provenance </a:t>
            </a:r>
            <a:r>
              <a:rPr lang="fr-FR" altLang="fr-FR" dirty="0">
                <a:solidFill>
                  <a:srgbClr val="01898D"/>
                </a:solidFill>
                <a:latin typeface="Inpi" pitchFamily="2" charset="0"/>
              </a:rPr>
              <a:t>de vos </a:t>
            </a:r>
            <a:r>
              <a:rPr lang="fr-FR" altLang="fr-FR" b="1" dirty="0">
                <a:solidFill>
                  <a:srgbClr val="01898D"/>
                </a:solidFill>
                <a:latin typeface="Inpi" pitchFamily="2" charset="0"/>
              </a:rPr>
              <a:t>produits et services</a:t>
            </a:r>
            <a:r>
              <a:rPr lang="fr-FR" altLang="fr-FR" dirty="0">
                <a:solidFill>
                  <a:srgbClr val="01898D"/>
                </a:solidFill>
                <a:latin typeface="Inpi" pitchFamily="2" charset="0"/>
              </a:rPr>
              <a:t>.</a:t>
            </a:r>
          </a:p>
          <a:p>
            <a:pPr marL="1082675" lvl="1" algn="just" defTabSz="906463">
              <a:spcAft>
                <a:spcPts val="900"/>
              </a:spcAft>
              <a:buClr>
                <a:srgbClr val="01A9AF"/>
              </a:buClr>
              <a:buSzPct val="90000"/>
            </a:pPr>
            <a:endParaRPr lang="fr-FR" altLang="fr-FR" sz="800" i="1" dirty="0">
              <a:solidFill>
                <a:srgbClr val="01898D"/>
              </a:solidFill>
              <a:latin typeface="Inpi" pitchFamily="2" charset="0"/>
            </a:endParaRPr>
          </a:p>
          <a:p>
            <a:pPr marL="1082675" lvl="1" algn="just" defTabSz="906463">
              <a:spcAft>
                <a:spcPts val="900"/>
              </a:spcAft>
              <a:buClr>
                <a:srgbClr val="01A9AF"/>
              </a:buClr>
              <a:buSzPct val="90000"/>
            </a:pPr>
            <a:r>
              <a:rPr lang="fr-FR" altLang="fr-FR" i="1" dirty="0" smtClean="0">
                <a:solidFill>
                  <a:srgbClr val="01898D"/>
                </a:solidFill>
                <a:latin typeface="Inpi" pitchFamily="2" charset="0"/>
              </a:rPr>
              <a:t>Ce </a:t>
            </a:r>
            <a:r>
              <a:rPr lang="fr-FR" altLang="fr-FR" i="1" dirty="0">
                <a:solidFill>
                  <a:srgbClr val="01898D"/>
                </a:solidFill>
                <a:latin typeface="Inpi" pitchFamily="2" charset="0"/>
              </a:rPr>
              <a:t>signe pour consister en votre nom de société, en votre nom de domaine ou en tout autre signe (nom, logo etc.) que vous souhaitez par exemple apposer sur vos produits ou sur lequel vous souhaitez </a:t>
            </a:r>
            <a:r>
              <a:rPr lang="fr-FR" altLang="fr-FR" i="1" dirty="0" smtClean="0">
                <a:solidFill>
                  <a:srgbClr val="01898D"/>
                </a:solidFill>
                <a:latin typeface="Inpi" pitchFamily="2" charset="0"/>
              </a:rPr>
              <a:t>communiquer</a:t>
            </a:r>
            <a:endParaRPr lang="fr-FR" altLang="fr-FR" i="1" dirty="0">
              <a:solidFill>
                <a:srgbClr val="01898D"/>
              </a:solidFill>
              <a:latin typeface="Inpi" pitchFamily="2" charset="0"/>
            </a:endParaRPr>
          </a:p>
          <a:p>
            <a:pPr marL="600075" lvl="1" indent="-257175" algn="just">
              <a:spcAft>
                <a:spcPts val="900"/>
              </a:spcAft>
              <a:buClr>
                <a:srgbClr val="01A9AF"/>
              </a:buClr>
              <a:buSzPct val="90000"/>
              <a:buFont typeface=".Lucida Grande UI Regular"/>
              <a:buChar char="►"/>
            </a:pPr>
            <a:r>
              <a:rPr lang="fr-FR" altLang="fr-FR" dirty="0" smtClean="0">
                <a:solidFill>
                  <a:srgbClr val="01898D"/>
                </a:solidFill>
                <a:latin typeface="Inpi" pitchFamily="2" charset="0"/>
              </a:rPr>
              <a:t>La </a:t>
            </a:r>
            <a:r>
              <a:rPr lang="fr-FR" altLang="fr-FR" dirty="0">
                <a:solidFill>
                  <a:srgbClr val="01898D"/>
                </a:solidFill>
                <a:latin typeface="Inpi" pitchFamily="2" charset="0"/>
              </a:rPr>
              <a:t>marque confère à son titulaire un </a:t>
            </a:r>
            <a:r>
              <a:rPr lang="fr-FR" altLang="fr-FR" b="1" dirty="0">
                <a:solidFill>
                  <a:srgbClr val="01898D"/>
                </a:solidFill>
                <a:latin typeface="Inpi" pitchFamily="2" charset="0"/>
              </a:rPr>
              <a:t>monopole commercial absolu</a:t>
            </a:r>
            <a:r>
              <a:rPr lang="fr-FR" altLang="fr-FR" dirty="0">
                <a:solidFill>
                  <a:srgbClr val="01898D"/>
                </a:solidFill>
                <a:latin typeface="Inpi" pitchFamily="2" charset="0"/>
              </a:rPr>
              <a:t> sur le signe déposé (reproduction, imitation, P&amp;S identiques ou similaires). Son périmètre de protection peut varier géographiquement et en fonction du libellé revendiqué lors du dépôt.</a:t>
            </a:r>
          </a:p>
        </p:txBody>
      </p:sp>
      <p:sp>
        <p:nvSpPr>
          <p:cNvPr id="15" name="Rectangle 14"/>
          <p:cNvSpPr/>
          <p:nvPr/>
        </p:nvSpPr>
        <p:spPr>
          <a:xfrm>
            <a:off x="4074521" y="5194063"/>
            <a:ext cx="5677797" cy="923330"/>
          </a:xfrm>
          <a:prstGeom prst="rect">
            <a:avLst/>
          </a:prstGeom>
        </p:spPr>
        <p:txBody>
          <a:bodyPr wrap="square">
            <a:spAutoFit/>
          </a:bodyPr>
          <a:lstStyle/>
          <a:p>
            <a:pPr marL="600075" lvl="1" indent="-257175" algn="just">
              <a:spcAft>
                <a:spcPts val="900"/>
              </a:spcAft>
              <a:buClr>
                <a:srgbClr val="01A9AF"/>
              </a:buClr>
              <a:buSzPct val="90000"/>
              <a:buFont typeface=".Lucida Grande UI Regular"/>
              <a:buChar char="►"/>
            </a:pPr>
            <a:r>
              <a:rPr lang="fr-FR" altLang="fr-FR" dirty="0" smtClean="0">
                <a:solidFill>
                  <a:srgbClr val="01898D"/>
                </a:solidFill>
                <a:latin typeface="Inpi" pitchFamily="2" charset="0"/>
              </a:rPr>
              <a:t>Ce </a:t>
            </a:r>
            <a:r>
              <a:rPr lang="fr-FR" altLang="fr-FR" dirty="0">
                <a:solidFill>
                  <a:srgbClr val="01898D"/>
                </a:solidFill>
                <a:latin typeface="Inpi" pitchFamily="2" charset="0"/>
              </a:rPr>
              <a:t>titre peut être défendu dans le cadre d’une </a:t>
            </a:r>
            <a:r>
              <a:rPr lang="fr-FR" altLang="fr-FR" b="1" dirty="0">
                <a:solidFill>
                  <a:srgbClr val="01898D"/>
                </a:solidFill>
                <a:latin typeface="Inpi" pitchFamily="2" charset="0"/>
              </a:rPr>
              <a:t>action en contrefaçon</a:t>
            </a:r>
            <a:r>
              <a:rPr lang="fr-FR" altLang="fr-FR" dirty="0">
                <a:solidFill>
                  <a:srgbClr val="01898D"/>
                </a:solidFill>
                <a:latin typeface="Inpi" pitchFamily="2" charset="0"/>
              </a:rPr>
              <a:t>, bien </a:t>
            </a:r>
            <a:r>
              <a:rPr lang="fr-FR" altLang="fr-FR" b="1" dirty="0">
                <a:solidFill>
                  <a:srgbClr val="01898D"/>
                </a:solidFill>
                <a:latin typeface="Inpi" pitchFamily="2" charset="0"/>
              </a:rPr>
              <a:t>plus facile </a:t>
            </a:r>
            <a:r>
              <a:rPr lang="fr-FR" altLang="fr-FR" dirty="0">
                <a:solidFill>
                  <a:srgbClr val="01898D"/>
                </a:solidFill>
                <a:latin typeface="Inpi" pitchFamily="2" charset="0"/>
              </a:rPr>
              <a:t>à mettre en œuvre qu’une action en concurrence déloyale.</a:t>
            </a:r>
          </a:p>
        </p:txBody>
      </p:sp>
    </p:spTree>
    <p:extLst>
      <p:ext uri="{BB962C8B-B14F-4D97-AF65-F5344CB8AC3E}">
        <p14:creationId xmlns:p14="http://schemas.microsoft.com/office/powerpoint/2010/main" val="376512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1+#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7000">
              <a:schemeClr val="tx1"/>
            </a:gs>
            <a:gs pos="100000">
              <a:srgbClr val="05616F"/>
            </a:gs>
          </a:gsLst>
          <a:path path="circle">
            <a:fillToRect r="100000" b="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65A778-CF74-ED45-A7CC-05C743E989C4}"/>
              </a:ext>
            </a:extLst>
          </p:cNvPr>
          <p:cNvSpPr>
            <a:spLocks noGrp="1"/>
          </p:cNvSpPr>
          <p:nvPr>
            <p:ph type="title"/>
          </p:nvPr>
        </p:nvSpPr>
        <p:spPr>
          <a:xfrm>
            <a:off x="4607784" y="3350244"/>
            <a:ext cx="2988770" cy="1754326"/>
          </a:xfrm>
        </p:spPr>
        <p:txBody>
          <a:bodyPr wrap="square">
            <a:spAutoFit/>
          </a:bodyPr>
          <a:lstStyle/>
          <a:p>
            <a:pPr algn="just"/>
            <a:r>
              <a:rPr lang="fr-FR" sz="4000" dirty="0" smtClean="0"/>
              <a:t>Examen des quatre points clefs</a:t>
            </a:r>
            <a:endParaRPr lang="fr-FR" sz="4000" dirty="0"/>
          </a:p>
        </p:txBody>
      </p:sp>
      <p:sp>
        <p:nvSpPr>
          <p:cNvPr id="4" name="Hexagone 12">
            <a:extLst>
              <a:ext uri="{FF2B5EF4-FFF2-40B4-BE49-F238E27FC236}">
                <a16:creationId xmlns="" xmlns:a16="http://schemas.microsoft.com/office/drawing/2014/main" id="{1932D178-0DCD-CD4C-9219-17ECAE9A074C}"/>
              </a:ext>
            </a:extLst>
          </p:cNvPr>
          <p:cNvSpPr/>
          <p:nvPr/>
        </p:nvSpPr>
        <p:spPr>
          <a:xfrm rot="16200000">
            <a:off x="1371487" y="144646"/>
            <a:ext cx="1168106" cy="1080120"/>
          </a:xfrm>
          <a:custGeom>
            <a:avLst/>
            <a:gdLst>
              <a:gd name="connsiteX0" fmla="*/ 0 w 3265814"/>
              <a:gd name="connsiteY0" fmla="*/ 1392659 h 2785317"/>
              <a:gd name="connsiteX1" fmla="*/ 796573 w 3265814"/>
              <a:gd name="connsiteY1" fmla="*/ 1 h 2785317"/>
              <a:gd name="connsiteX2" fmla="*/ 2469241 w 3265814"/>
              <a:gd name="connsiteY2" fmla="*/ 1 h 2785317"/>
              <a:gd name="connsiteX3" fmla="*/ 3265814 w 3265814"/>
              <a:gd name="connsiteY3" fmla="*/ 1392659 h 2785317"/>
              <a:gd name="connsiteX4" fmla="*/ 2469241 w 3265814"/>
              <a:gd name="connsiteY4" fmla="*/ 2785316 h 2785317"/>
              <a:gd name="connsiteX5" fmla="*/ 796573 w 3265814"/>
              <a:gd name="connsiteY5" fmla="*/ 2785316 h 2785317"/>
              <a:gd name="connsiteX6" fmla="*/ 0 w 3265814"/>
              <a:gd name="connsiteY6" fmla="*/ 1392659 h 2785317"/>
              <a:gd name="connsiteX0" fmla="*/ 0 w 3345078"/>
              <a:gd name="connsiteY0" fmla="*/ 1345500 h 2785315"/>
              <a:gd name="connsiteX1" fmla="*/ 875837 w 3345078"/>
              <a:gd name="connsiteY1" fmla="*/ 0 h 2785315"/>
              <a:gd name="connsiteX2" fmla="*/ 2548505 w 3345078"/>
              <a:gd name="connsiteY2" fmla="*/ 0 h 2785315"/>
              <a:gd name="connsiteX3" fmla="*/ 3345078 w 3345078"/>
              <a:gd name="connsiteY3" fmla="*/ 1392658 h 2785315"/>
              <a:gd name="connsiteX4" fmla="*/ 2548505 w 3345078"/>
              <a:gd name="connsiteY4" fmla="*/ 2785315 h 2785315"/>
              <a:gd name="connsiteX5" fmla="*/ 875837 w 3345078"/>
              <a:gd name="connsiteY5" fmla="*/ 2785315 h 2785315"/>
              <a:gd name="connsiteX6" fmla="*/ 0 w 3345078"/>
              <a:gd name="connsiteY6" fmla="*/ 1345500 h 2785315"/>
              <a:gd name="connsiteX0" fmla="*/ 0 w 3345078"/>
              <a:gd name="connsiteY0" fmla="*/ 1442632 h 2882447"/>
              <a:gd name="connsiteX1" fmla="*/ 843183 w 3345078"/>
              <a:gd name="connsiteY1" fmla="*/ 0 h 2882447"/>
              <a:gd name="connsiteX2" fmla="*/ 2548505 w 3345078"/>
              <a:gd name="connsiteY2" fmla="*/ 97132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3345078"/>
              <a:gd name="connsiteY0" fmla="*/ 1442632 h 2882447"/>
              <a:gd name="connsiteX1" fmla="*/ 843183 w 3345078"/>
              <a:gd name="connsiteY1" fmla="*/ 0 h 2882447"/>
              <a:gd name="connsiteX2" fmla="*/ 2516503 w 3345078"/>
              <a:gd name="connsiteY2" fmla="*/ 11216 h 2882447"/>
              <a:gd name="connsiteX3" fmla="*/ 3345078 w 3345078"/>
              <a:gd name="connsiteY3" fmla="*/ 1489790 h 2882447"/>
              <a:gd name="connsiteX4" fmla="*/ 2548505 w 3345078"/>
              <a:gd name="connsiteY4" fmla="*/ 2882447 h 2882447"/>
              <a:gd name="connsiteX5" fmla="*/ 875837 w 3345078"/>
              <a:gd name="connsiteY5" fmla="*/ 2882447 h 2882447"/>
              <a:gd name="connsiteX6" fmla="*/ 0 w 3345078"/>
              <a:gd name="connsiteY6" fmla="*/ 1442632 h 2882447"/>
              <a:gd name="connsiteX0" fmla="*/ 0 w 2993487"/>
              <a:gd name="connsiteY0" fmla="*/ 1442632 h 2882447"/>
              <a:gd name="connsiteX1" fmla="*/ 843183 w 2993487"/>
              <a:gd name="connsiteY1" fmla="*/ 0 h 2882447"/>
              <a:gd name="connsiteX2" fmla="*/ 2516503 w 2993487"/>
              <a:gd name="connsiteY2" fmla="*/ 11216 h 2882447"/>
              <a:gd name="connsiteX3" fmla="*/ 2993487 w 2993487"/>
              <a:gd name="connsiteY3" fmla="*/ 1442708 h 2882447"/>
              <a:gd name="connsiteX4" fmla="*/ 2548505 w 2993487"/>
              <a:gd name="connsiteY4" fmla="*/ 2882447 h 2882447"/>
              <a:gd name="connsiteX5" fmla="*/ 875837 w 2993487"/>
              <a:gd name="connsiteY5" fmla="*/ 2882447 h 2882447"/>
              <a:gd name="connsiteX6" fmla="*/ 0 w 2993487"/>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548505 w 3338115"/>
              <a:gd name="connsiteY4" fmla="*/ 2882447 h 2882447"/>
              <a:gd name="connsiteX5" fmla="*/ 875837 w 3338115"/>
              <a:gd name="connsiteY5" fmla="*/ 2882447 h 2882447"/>
              <a:gd name="connsiteX6" fmla="*/ 0 w 3338115"/>
              <a:gd name="connsiteY6" fmla="*/ 1442632 h 2882447"/>
              <a:gd name="connsiteX0" fmla="*/ 0 w 3338115"/>
              <a:gd name="connsiteY0" fmla="*/ 1442632 h 2882447"/>
              <a:gd name="connsiteX1" fmla="*/ 843183 w 3338115"/>
              <a:gd name="connsiteY1" fmla="*/ 0 h 2882447"/>
              <a:gd name="connsiteX2" fmla="*/ 2516503 w 3338115"/>
              <a:gd name="connsiteY2" fmla="*/ 11216 h 2882447"/>
              <a:gd name="connsiteX3" fmla="*/ 3338115 w 3338115"/>
              <a:gd name="connsiteY3" fmla="*/ 1447433 h 2882447"/>
              <a:gd name="connsiteX4" fmla="*/ 2424096 w 3338115"/>
              <a:gd name="connsiteY4" fmla="*/ 2484557 h 2882447"/>
              <a:gd name="connsiteX5" fmla="*/ 875837 w 3338115"/>
              <a:gd name="connsiteY5" fmla="*/ 2882447 h 2882447"/>
              <a:gd name="connsiteX6" fmla="*/ 0 w 3338115"/>
              <a:gd name="connsiteY6" fmla="*/ 1442632 h 2882447"/>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875837 w 3338115"/>
              <a:gd name="connsiteY5" fmla="*/ 2882447 h 2896270"/>
              <a:gd name="connsiteX6" fmla="*/ 0 w 3338115"/>
              <a:gd name="connsiteY6" fmla="*/ 1442632 h 2896270"/>
              <a:gd name="connsiteX0" fmla="*/ 0 w 3338115"/>
              <a:gd name="connsiteY0" fmla="*/ 1442632 h 2896270"/>
              <a:gd name="connsiteX1" fmla="*/ 843183 w 3338115"/>
              <a:gd name="connsiteY1" fmla="*/ 0 h 2896270"/>
              <a:gd name="connsiteX2" fmla="*/ 2516503 w 3338115"/>
              <a:gd name="connsiteY2" fmla="*/ 11216 h 2896270"/>
              <a:gd name="connsiteX3" fmla="*/ 3338115 w 3338115"/>
              <a:gd name="connsiteY3" fmla="*/ 1447433 h 2896270"/>
              <a:gd name="connsiteX4" fmla="*/ 2504295 w 3338115"/>
              <a:gd name="connsiteY4" fmla="*/ 2896270 h 2896270"/>
              <a:gd name="connsiteX5" fmla="*/ 1001296 w 3338115"/>
              <a:gd name="connsiteY5" fmla="*/ 2717607 h 2896270"/>
              <a:gd name="connsiteX6" fmla="*/ 0 w 3338115"/>
              <a:gd name="connsiteY6" fmla="*/ 1442632 h 2896270"/>
              <a:gd name="connsiteX0" fmla="*/ 0 w 3338115"/>
              <a:gd name="connsiteY0" fmla="*/ 1442632 h 2898121"/>
              <a:gd name="connsiteX1" fmla="*/ 843183 w 3338115"/>
              <a:gd name="connsiteY1" fmla="*/ 0 h 2898121"/>
              <a:gd name="connsiteX2" fmla="*/ 2516503 w 3338115"/>
              <a:gd name="connsiteY2" fmla="*/ 11216 h 2898121"/>
              <a:gd name="connsiteX3" fmla="*/ 3338115 w 3338115"/>
              <a:gd name="connsiteY3" fmla="*/ 1447433 h 2898121"/>
              <a:gd name="connsiteX4" fmla="*/ 2504295 w 3338115"/>
              <a:gd name="connsiteY4" fmla="*/ 2896270 h 2898121"/>
              <a:gd name="connsiteX5" fmla="*/ 838487 w 3338115"/>
              <a:gd name="connsiteY5" fmla="*/ 2898121 h 2898121"/>
              <a:gd name="connsiteX6" fmla="*/ 0 w 3338115"/>
              <a:gd name="connsiteY6" fmla="*/ 1442632 h 289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8115" h="2898121">
                <a:moveTo>
                  <a:pt x="0" y="1442632"/>
                </a:moveTo>
                <a:lnTo>
                  <a:pt x="843183" y="0"/>
                </a:lnTo>
                <a:lnTo>
                  <a:pt x="2516503" y="11216"/>
                </a:lnTo>
                <a:lnTo>
                  <a:pt x="3338115" y="1447433"/>
                </a:lnTo>
                <a:lnTo>
                  <a:pt x="2504295" y="2896270"/>
                </a:lnTo>
                <a:lnTo>
                  <a:pt x="838487" y="2898121"/>
                </a:lnTo>
                <a:lnTo>
                  <a:pt x="0" y="1442632"/>
                </a:lnTo>
                <a:close/>
              </a:path>
            </a:pathLst>
          </a:custGeom>
          <a:solidFill>
            <a:srgbClr val="58B3B3"/>
          </a:solidFill>
          <a:ln w="50800">
            <a:solidFill>
              <a:schemeClr val="bg1"/>
            </a:solidFill>
          </a:ln>
          <a:effectLst>
            <a:outerShdw blurRad="76200" dist="25400" dir="2700000" sx="101000" sy="101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fr-FR" sz="4800" b="1" dirty="0">
                <a:solidFill>
                  <a:schemeClr val="bg1"/>
                </a:solidFill>
                <a:latin typeface="Inpi" pitchFamily="2" charset="0"/>
              </a:rPr>
              <a:t>2</a:t>
            </a:r>
          </a:p>
        </p:txBody>
      </p:sp>
      <p:sp>
        <p:nvSpPr>
          <p:cNvPr id="3" name="ZoneTexte 2"/>
          <p:cNvSpPr txBox="1"/>
          <p:nvPr/>
        </p:nvSpPr>
        <p:spPr>
          <a:xfrm>
            <a:off x="3189668" y="100653"/>
            <a:ext cx="8345839" cy="1107996"/>
          </a:xfrm>
          <a:prstGeom prst="rect">
            <a:avLst/>
          </a:prstGeom>
          <a:noFill/>
        </p:spPr>
        <p:txBody>
          <a:bodyPr wrap="square" rtlCol="0">
            <a:spAutoFit/>
            <a:scene3d>
              <a:camera prst="orthographicFront"/>
              <a:lightRig rig="threePt" dir="t"/>
            </a:scene3d>
            <a:sp3d extrusionH="177800" contourW="12700">
              <a:bevelT w="38100" h="38100"/>
              <a:extrusionClr>
                <a:schemeClr val="bg1"/>
              </a:extrusionClr>
              <a:contourClr>
                <a:schemeClr val="bg1"/>
              </a:contourClr>
            </a:sp3d>
          </a:bodyPr>
          <a:lstStyle/>
          <a:p>
            <a:r>
              <a:rPr lang="fr-FR" sz="6600" b="1" dirty="0" smtClean="0">
                <a:solidFill>
                  <a:srgbClr val="028E95"/>
                </a:solidFill>
                <a:latin typeface="Inpi" pitchFamily="2" charset="0"/>
              </a:rPr>
              <a:t>DEPOSER SA MARQUE</a:t>
            </a:r>
            <a:endParaRPr lang="fr-FR" sz="6600" b="1" dirty="0">
              <a:solidFill>
                <a:srgbClr val="028E95"/>
              </a:solidFill>
              <a:latin typeface="Inpi" pitchFamily="2" charset="0"/>
            </a:endParaRPr>
          </a:p>
        </p:txBody>
      </p:sp>
    </p:spTree>
    <p:extLst>
      <p:ext uri="{BB962C8B-B14F-4D97-AF65-F5344CB8AC3E}">
        <p14:creationId xmlns:p14="http://schemas.microsoft.com/office/powerpoint/2010/main" val="1268303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TotalTime>
  <Words>714</Words>
  <Application>Microsoft Office PowerPoint</Application>
  <PresentationFormat>Grand écran</PresentationFormat>
  <Paragraphs>158</Paragraphs>
  <Slides>20</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20</vt:i4>
      </vt:variant>
    </vt:vector>
  </HeadingPairs>
  <TitlesOfParts>
    <vt:vector size="29" baseType="lpstr">
      <vt:lpstr>.Lucida Grande UI Regular</vt:lpstr>
      <vt:lpstr>Arial</vt:lpstr>
      <vt:lpstr>Calibri</vt:lpstr>
      <vt:lpstr>Calibri Light</vt:lpstr>
      <vt:lpstr>Inpi</vt:lpstr>
      <vt:lpstr>Times New Roman</vt:lpstr>
      <vt:lpstr>Wingdings</vt:lpstr>
      <vt:lpstr>Wingdings 2</vt:lpstr>
      <vt:lpstr>Thème Office</vt:lpstr>
      <vt:lpstr>Présentation PowerPoint</vt:lpstr>
      <vt:lpstr>Présentation PowerPoint</vt:lpstr>
      <vt:lpstr>Présentation PowerPoint</vt:lpstr>
      <vt:lpstr>Présentation PowerPoint</vt:lpstr>
      <vt:lpstr>Ce que vous devez savoir avant de vous lancer</vt:lpstr>
      <vt:lpstr>Présentation PowerPoint</vt:lpstr>
      <vt:lpstr>Présentation PowerPoint</vt:lpstr>
      <vt:lpstr>Présentation PowerPoint</vt:lpstr>
      <vt:lpstr>Examen des quatre points clefs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et contacts</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Mathilde TRANCHARD</dc:creator>
  <cp:lastModifiedBy>Vie Fabrice</cp:lastModifiedBy>
  <cp:revision>32</cp:revision>
  <dcterms:created xsi:type="dcterms:W3CDTF">2020-03-02T14:58:42Z</dcterms:created>
  <dcterms:modified xsi:type="dcterms:W3CDTF">2020-11-25T08:18:18Z</dcterms:modified>
</cp:coreProperties>
</file>