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71" r:id="rId6"/>
    <p:sldId id="272" r:id="rId7"/>
    <p:sldId id="273" r:id="rId8"/>
    <p:sldId id="274" r:id="rId9"/>
    <p:sldId id="277" r:id="rId10"/>
    <p:sldId id="275" r:id="rId11"/>
    <p:sldId id="281" r:id="rId12"/>
    <p:sldId id="282" r:id="rId13"/>
    <p:sldId id="283" r:id="rId14"/>
    <p:sldId id="284" r:id="rId15"/>
    <p:sldId id="278" r:id="rId16"/>
    <p:sldId id="285" r:id="rId17"/>
    <p:sldId id="286" r:id="rId18"/>
    <p:sldId id="287" r:id="rId19"/>
    <p:sldId id="288" r:id="rId20"/>
    <p:sldId id="297" r:id="rId21"/>
    <p:sldId id="296" r:id="rId22"/>
    <p:sldId id="27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0D622-CFA8-479F-8157-893C8F1FE9F5}" v="7" dt="2020-11-18T13:05:46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ULAIN Agathe" userId="2f925a9c-d0f4-4485-a298-7c47badb6230" providerId="ADAL" clId="{9480D622-CFA8-479F-8157-893C8F1FE9F5}"/>
    <pc:docChg chg="modSld">
      <pc:chgData name="POULAIN Agathe" userId="2f925a9c-d0f4-4485-a298-7c47badb6230" providerId="ADAL" clId="{9480D622-CFA8-479F-8157-893C8F1FE9F5}" dt="2020-11-18T13:05:46.936" v="0"/>
      <pc:docMkLst>
        <pc:docMk/>
      </pc:docMkLst>
      <pc:sldChg chg="modSp">
        <pc:chgData name="POULAIN Agathe" userId="2f925a9c-d0f4-4485-a298-7c47badb6230" providerId="ADAL" clId="{9480D622-CFA8-479F-8157-893C8F1FE9F5}" dt="2020-11-18T13:05:46.936" v="0"/>
        <pc:sldMkLst>
          <pc:docMk/>
          <pc:sldMk cId="645912079" sldId="297"/>
        </pc:sldMkLst>
        <pc:spChg chg="mod">
          <ac:chgData name="POULAIN Agathe" userId="2f925a9c-d0f4-4485-a298-7c47badb6230" providerId="ADAL" clId="{9480D622-CFA8-479F-8157-893C8F1FE9F5}" dt="2020-11-18T13:05:46.936" v="0"/>
          <ac:spMkLst>
            <pc:docMk/>
            <pc:sldMk cId="645912079" sldId="297"/>
            <ac:spMk id="8" creationId="{806598D4-1F30-4D9B-8841-6B9134E2D620}"/>
          </ac:spMkLst>
        </pc:spChg>
      </pc:sldChg>
    </pc:docChg>
  </pc:docChgLst>
  <pc:docChgLst>
    <pc:chgData name="Agathe" userId="2f925a9c-d0f4-4485-a298-7c47badb6230" providerId="ADAL" clId="{9480D622-CFA8-479F-8157-893C8F1FE9F5}"/>
    <pc:docChg chg="custSel addSld modSld sldOrd">
      <pc:chgData name="Agathe" userId="2f925a9c-d0f4-4485-a298-7c47badb6230" providerId="ADAL" clId="{9480D622-CFA8-479F-8157-893C8F1FE9F5}" dt="2020-11-18T09:29:02.211" v="355" actId="1076"/>
      <pc:docMkLst>
        <pc:docMk/>
      </pc:docMkLst>
      <pc:sldChg chg="add">
        <pc:chgData name="Agathe" userId="2f925a9c-d0f4-4485-a298-7c47badb6230" providerId="ADAL" clId="{9480D622-CFA8-479F-8157-893C8F1FE9F5}" dt="2020-11-18T09:26:15.122" v="0"/>
        <pc:sldMkLst>
          <pc:docMk/>
          <pc:sldMk cId="3136940336" sldId="296"/>
        </pc:sldMkLst>
      </pc:sldChg>
      <pc:sldChg chg="modSp add ord">
        <pc:chgData name="Agathe" userId="2f925a9c-d0f4-4485-a298-7c47badb6230" providerId="ADAL" clId="{9480D622-CFA8-479F-8157-893C8F1FE9F5}" dt="2020-11-18T09:29:02.211" v="355" actId="1076"/>
        <pc:sldMkLst>
          <pc:docMk/>
          <pc:sldMk cId="645912079" sldId="297"/>
        </pc:sldMkLst>
        <pc:spChg chg="mod">
          <ac:chgData name="Agathe" userId="2f925a9c-d0f4-4485-a298-7c47badb6230" providerId="ADAL" clId="{9480D622-CFA8-479F-8157-893C8F1FE9F5}" dt="2020-11-18T09:29:02.211" v="355" actId="1076"/>
          <ac:spMkLst>
            <pc:docMk/>
            <pc:sldMk cId="645912079" sldId="297"/>
            <ac:spMk id="8" creationId="{806598D4-1F30-4D9B-8841-6B9134E2D6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719BE-DC2C-4D8B-BC17-8A7FD1CF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807E8D-2854-4E77-843E-65A56F63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D4B83-BBF9-479A-8DA5-0B85078A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C0635-E6AE-4952-971F-BBFD444C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4D4081-E708-4DAE-94BE-81E521BD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51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2D153-32B7-4C6D-8396-7FD5F021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ED1FAA-26BB-4990-976E-7C9E51520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40DF86-149F-4091-9286-8F5EFB2F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22A94D-FD3E-4AC3-B718-4183DA74A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F14A9C-2BA1-4A7D-AAD7-7398D9FA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800462-D1C3-4118-9E69-91528EEDE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20173D-61C6-44CF-99C3-40629D3B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2756B4-DFE0-4AA2-B3F7-07263381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574D4-6A0D-4E8D-A293-13FB5BF8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C4D0D1-FA73-4D0C-B02C-C0869D74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36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877D6-2260-4D9C-B868-4BF29D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DAD35C-CEC3-4CCE-B17A-37C23AFE7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1827A5-9DA5-4F11-AE2E-7494C93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FAFECB-B396-46F8-824D-0931FE1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4880C2-74F0-4C64-AFD1-5F50AA66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6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AF20-AF8A-44A2-9E4E-EE0E854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F7912-27E3-48DC-B785-66A054BB9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2ABF23-BF53-4FC6-97A8-3D31B159E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EA083-9273-477A-A79E-BCAB8355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5EF74-E7DE-497B-9F21-0E8902D1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8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843EC-A102-4BE9-84FC-AD0CEB66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FFCC0A-FE58-46C3-A3BD-D7AEFF5D9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30CEC9-4F29-4591-9A1E-716371BF1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BF6288-FF8F-4A62-A628-612C4FA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168184-472C-4DDC-AEB0-5F305CBB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5F04F1-5630-4E29-BCAD-7566FDE2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9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2CE25-7543-4ADB-BD38-FE020243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0632E2-5024-4F46-BF2F-C92B9A36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26413-6126-4A61-A7E7-3BF66B621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D2C05C-221A-4AC7-B466-31471DBEE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0E10B76-D3D3-4287-B9B6-D8B5C08CA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D3D723-6AA3-4806-9197-C78EC1E8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9F2944-C2B5-4726-9D74-9E0300FD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F1FF2F-68C3-44EA-B35A-F86C2BA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54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E5BD22-C4C8-49B8-9BC2-E9C1B9892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E4E910-8931-4C36-B394-9998E75A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480F28-5A18-4664-A8A9-F28DC2B8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7F28F7-7F19-4BE8-B600-DE9C62C2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95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1C60E3-1456-41FA-804C-BEC6D833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3FBE25C-623B-4A23-9186-DD907C1A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0EF85B-C44B-4987-BF32-2A13FE59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E6E992-F18C-40A4-8AD6-37DBABAC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AA662F-2169-4181-8465-5FB9D4F3A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093FCD-1497-4610-A5A5-F007FE1F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D066C-E1EE-4C6A-9A72-D8123978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3C8766-853F-4187-8E67-5F1D1D51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3E7BB5-3352-4B88-828F-67C3F37E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2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28DE7-35F2-406E-8C53-2031E1EC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BD8BCF-81E9-4BE4-9BB5-488E0F037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BA6D95-55DB-4535-83D8-230542D3F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441F4E-5F0F-4438-96A2-026E8818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88B24-73FA-4614-825B-62D6ADC4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AB87A8-BF1F-4A92-918B-DB9E0676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836EF-8D89-45C1-ABA7-8653BA0A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036CE8-C700-4DB0-8AD2-2C7AA6286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85798-CFFB-430D-B999-A8ED7C1A9E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AE4F-9BBA-4716-8D9B-92EFBBF0C3B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440534-C700-4338-8AC0-6620C40ED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845F0-1770-491E-B4EB-558A34E70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9063F-79A2-409B-B3DF-18CC1A863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5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56944D-D9B7-4B8A-BD6A-012EC5A3A72F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Comment conciliez-vous votre équilibre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350362-5EA6-4689-A1EB-7E94EC9E4EF3}"/>
              </a:ext>
            </a:extLst>
          </p:cNvPr>
          <p:cNvSpPr/>
          <p:nvPr/>
        </p:nvSpPr>
        <p:spPr>
          <a:xfrm>
            <a:off x="767007" y="1240464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Quand vous rencontrez un problème de santé 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46DA28-B58A-4C55-A910-01AD02E38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8B0981-ED98-481F-BE7D-4AEAEB0AC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590"/>
          <a:stretch/>
        </p:blipFill>
        <p:spPr>
          <a:xfrm>
            <a:off x="2479759" y="1634248"/>
            <a:ext cx="6960097" cy="46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A44989-8A39-4A69-B5E4-FE185DFE6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6598D4-1F30-4D9B-8841-6B9134E2D620}"/>
              </a:ext>
            </a:extLst>
          </p:cNvPr>
          <p:cNvSpPr txBox="1"/>
          <p:nvPr/>
        </p:nvSpPr>
        <p:spPr>
          <a:xfrm>
            <a:off x="4537148" y="2816014"/>
            <a:ext cx="677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Comment agir ?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Nos conseils pour gagner en performance !</a:t>
            </a:r>
          </a:p>
        </p:txBody>
      </p:sp>
    </p:spTree>
    <p:extLst>
      <p:ext uri="{BB962C8B-B14F-4D97-AF65-F5344CB8AC3E}">
        <p14:creationId xmlns:p14="http://schemas.microsoft.com/office/powerpoint/2010/main" val="54779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25AB52-B5B7-4E5B-BFB7-F257DB34F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4" y="1556792"/>
            <a:ext cx="10632346" cy="118272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Apprenez à lutter contre le stress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D4A981-5D5C-4048-8753-EB16D73B5199}"/>
              </a:ext>
            </a:extLst>
          </p:cNvPr>
          <p:cNvSpPr txBox="1"/>
          <p:nvPr/>
        </p:nvSpPr>
        <p:spPr>
          <a:xfrm>
            <a:off x="794054" y="3333652"/>
            <a:ext cx="7519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QUELQUES CONSEILS POUR AGIR 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Prendre conscience de son stress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Accepter le changement : ne pas lutter et s’épuiser sur ce que nous ne pouvons pas maîtriser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Identifier les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stresseurs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dans votre quotidien de dirigeant et dans votre entreprise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Recourir à des techniques de gestion du stress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Demandez conseil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Ne faites pas du sommeil une variable d’ajustement 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D4A981-5D5C-4048-8753-EB16D73B5199}"/>
              </a:ext>
            </a:extLst>
          </p:cNvPr>
          <p:cNvSpPr txBox="1"/>
          <p:nvPr/>
        </p:nvSpPr>
        <p:spPr>
          <a:xfrm>
            <a:off x="991112" y="3718437"/>
            <a:ext cx="751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QUELQUES CONSEILS POUR REAPPRENDRE A DORMIR 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30 min avant le coucher, privilégier des activités calmes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Ecouter les signaux d’endormissement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 tenir à des horaires de coucher lever réguliers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Avoir des pensées positives au coucher pour éviter les ruminations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10E9DD7-0464-4B55-BAA5-A106D0B69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2" y="1575864"/>
            <a:ext cx="10209775" cy="18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95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6" y="772043"/>
            <a:ext cx="9196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Faites le point sur vos attentes et vos domaines de compétences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pour prendre les bonnes décisions </a:t>
            </a:r>
          </a:p>
        </p:txBody>
      </p:sp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14EDF5C-4209-423A-B4F4-CB5600FB3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3" y="1824199"/>
            <a:ext cx="10162913" cy="1280271"/>
          </a:xfrm>
          <a:prstGeom prst="rect">
            <a:avLst/>
          </a:prstGeom>
        </p:spPr>
      </p:pic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725F99F6-DA4A-445A-86EB-54C31AA43F63}"/>
              </a:ext>
            </a:extLst>
          </p:cNvPr>
          <p:cNvSpPr txBox="1">
            <a:spLocks/>
          </p:cNvSpPr>
          <p:nvPr/>
        </p:nvSpPr>
        <p:spPr bwMode="gray">
          <a:xfrm>
            <a:off x="1014543" y="3429000"/>
            <a:ext cx="4498018" cy="4752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3119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79988" indent="-167996" algn="l" defTabSz="121917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Calibri" pitchFamily="34" charset="0"/>
              <a:buChar char="&gt;"/>
              <a:defRPr sz="16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504000" indent="191995" algn="l" defTabSz="1219170" rtl="0" eaLnBrk="1" latinLnBrk="0" hangingPunct="1">
              <a:lnSpc>
                <a:spcPct val="98000"/>
              </a:lnSpc>
              <a:spcBef>
                <a:spcPts val="500"/>
              </a:spcBef>
              <a:buSzPct val="100000"/>
              <a:buFont typeface="Calibri" pitchFamily="34" charset="0"/>
              <a:buChar char="_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9976" indent="-119997" algn="l" defTabSz="1219170" rtl="0" eaLnBrk="1" latinLnBrk="0" hangingPunct="1">
              <a:lnSpc>
                <a:spcPct val="98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Suis-je à l’aise avec mon rôle de manager ?</a:t>
            </a:r>
          </a:p>
          <a:p>
            <a:pPr lvl="2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que j’arrive à prioriser mes dossiers et à organiser mon temps de travail ?</a:t>
            </a:r>
          </a:p>
          <a:p>
            <a:pPr lvl="2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entreprise va-t-elle dans la bonne direction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2E776C-4B89-49C9-B13C-17E6F8CC5C95}"/>
              </a:ext>
            </a:extLst>
          </p:cNvPr>
          <p:cNvSpPr/>
          <p:nvPr/>
        </p:nvSpPr>
        <p:spPr>
          <a:xfrm>
            <a:off x="9298744" y="3448740"/>
            <a:ext cx="2302705" cy="281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2426FF1D-FB47-48B2-9079-6E839642D0B2}"/>
              </a:ext>
            </a:extLst>
          </p:cNvPr>
          <p:cNvSpPr txBox="1">
            <a:spLocks/>
          </p:cNvSpPr>
          <p:nvPr/>
        </p:nvSpPr>
        <p:spPr bwMode="gray">
          <a:xfrm>
            <a:off x="6291533" y="3404770"/>
            <a:ext cx="4833319" cy="4752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311992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79988" indent="-167996" algn="l" defTabSz="121917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Calibri" pitchFamily="34" charset="0"/>
              <a:buChar char="&gt;"/>
              <a:defRPr sz="16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504000" indent="191995" algn="l" defTabSz="1219170" rtl="0" eaLnBrk="1" latinLnBrk="0" hangingPunct="1">
              <a:lnSpc>
                <a:spcPct val="98000"/>
              </a:lnSpc>
              <a:spcBef>
                <a:spcPts val="500"/>
              </a:spcBef>
              <a:buSzPct val="100000"/>
              <a:buFont typeface="Calibri" pitchFamily="34" charset="0"/>
              <a:buChar char="_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9976" indent="-119997" algn="l" defTabSz="1219170" rtl="0" eaLnBrk="1" latinLnBrk="0" hangingPunct="1">
              <a:lnSpc>
                <a:spcPct val="98000"/>
              </a:lnSpc>
              <a:spcBef>
                <a:spcPts val="500"/>
              </a:spcBef>
              <a:buSzPct val="100000"/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Faut-il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manager pour m’épargner ce rôle pénible ? Devrais-je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former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acquérir cette compétence ?</a:t>
            </a:r>
          </a:p>
          <a:p>
            <a:pPr lvl="2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Faut-il que j’utilise de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nouveaux outils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Dois-je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déléguer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Est-ce qu’il faudrait que j’organise mieux mon temps pour m’aménager des créneaux pour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souffler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lvl="2"/>
            <a:endPara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Dois-je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recentrer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activité vers une filière plus performante ou plus en phase avec mes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convictions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63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… ni de votre temps personnel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D4A981-5D5C-4048-8753-EB16D73B5199}"/>
              </a:ext>
            </a:extLst>
          </p:cNvPr>
          <p:cNvSpPr txBox="1"/>
          <p:nvPr/>
        </p:nvSpPr>
        <p:spPr>
          <a:xfrm>
            <a:off x="1014543" y="3591828"/>
            <a:ext cx="819509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QUELQUES CONSEILS POUR MIEUX GERER SON ESPACE TEMPS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Avoir un rapport au temps différent : privilégier le temps court qui permet de vivre plus sereinement l’incertitude à court terme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Faciliter l’allègement de votre charge mentale : prioriser les tâches, voir ce qui peut être planifier, déléguer, prévoir du temps pour l’imprévu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Maintenir un équilibre  vie professionnelle, personnelle et sociale: aménager du temps pour soi ( faire du sport, voir des amis 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8A772A9-5E2D-4E04-9CA5-54E1B872D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72" y="1228015"/>
            <a:ext cx="936426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2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0417348-D796-4333-A435-6D6C5B311BF7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Investissez-vous dans les réseaux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49A5BF-0E4D-4B75-9B67-BAB57BD2F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7BD90EB-6B3C-45DA-B207-4E3EE575A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33" y="1370007"/>
            <a:ext cx="4505334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6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A44989-8A39-4A69-B5E4-FE185DFE6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6598D4-1F30-4D9B-8841-6B9134E2D620}"/>
              </a:ext>
            </a:extLst>
          </p:cNvPr>
          <p:cNvSpPr txBox="1"/>
          <p:nvPr/>
        </p:nvSpPr>
        <p:spPr>
          <a:xfrm>
            <a:off x="4523080" y="2022380"/>
            <a:ext cx="67787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Et si un aléas survenait ?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Devenez prévoyant !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Tous nos conseils pour anticiper votre protection sociale en cas d’aléas lors de notre conférence: </a:t>
            </a:r>
          </a:p>
          <a:p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Se prémunir en cas d’aléas de santé </a:t>
            </a:r>
          </a:p>
          <a:p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ou comment bien se protéger ?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Demain, mercredi 25 novembre à 12h50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91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photo&#10;&#10;Description générée automatiquement">
            <a:extLst>
              <a:ext uri="{FF2B5EF4-FFF2-40B4-BE49-F238E27FC236}">
                <a16:creationId xmlns:a16="http://schemas.microsoft.com/office/drawing/2014/main" id="{058A4C97-3F79-4059-9682-56E4FA5F3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EB37F6-8DC4-473F-8530-32929D346B9D}"/>
              </a:ext>
            </a:extLst>
          </p:cNvPr>
          <p:cNvSpPr txBox="1"/>
          <p:nvPr/>
        </p:nvSpPr>
        <p:spPr>
          <a:xfrm>
            <a:off x="4537148" y="929670"/>
            <a:ext cx="6997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Rendez-vous dans la room d’échange </a:t>
            </a:r>
          </a:p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pour poser vos questions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92B47-EA5A-46A5-AE1F-102CB092B459}"/>
              </a:ext>
            </a:extLst>
          </p:cNvPr>
          <p:cNvSpPr txBox="1"/>
          <p:nvPr/>
        </p:nvSpPr>
        <p:spPr>
          <a:xfrm>
            <a:off x="4537148" y="4358671"/>
            <a:ext cx="4863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Un conseil, une information sur votre protection sociale ?</a:t>
            </a:r>
          </a:p>
          <a:p>
            <a:endParaRPr lang="fr-FR" sz="1600" b="1" dirty="0"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0 805 500 019</a:t>
            </a: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marcheprotpe.atlantique@harmonie-mutuelle.fr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B1611F-7FA3-4534-9459-092BC2F3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83" y="3429000"/>
            <a:ext cx="2624560" cy="2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4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an, moniteur, télévision, photo&#10;&#10;Description générée automatiquement">
            <a:extLst>
              <a:ext uri="{FF2B5EF4-FFF2-40B4-BE49-F238E27FC236}">
                <a16:creationId xmlns:a16="http://schemas.microsoft.com/office/drawing/2014/main" id="{EE6F76AB-5DCF-4D9A-8F2D-E90046D5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télévision, écran, moniteur&#10;&#10;Description générée automatiquement">
            <a:extLst>
              <a:ext uri="{FF2B5EF4-FFF2-40B4-BE49-F238E27FC236}">
                <a16:creationId xmlns:a16="http://schemas.microsoft.com/office/drawing/2014/main" id="{1B0F89F4-1B1A-4831-9169-6AEC3A114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0AE54D-CD81-41AF-AD59-0D0378260E1D}"/>
              </a:ext>
            </a:extLst>
          </p:cNvPr>
          <p:cNvSpPr txBox="1"/>
          <p:nvPr/>
        </p:nvSpPr>
        <p:spPr>
          <a:xfrm>
            <a:off x="143958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santé 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améliore-t-elle 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performance 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votre entreprise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11034DB-5B43-4253-9002-1FFD5EDD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4671241"/>
            <a:ext cx="1088571" cy="11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74433C6E-3082-4DE4-B181-A016DC84F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091A852-7BCE-4049-BD7A-92FDB163B429}"/>
              </a:ext>
            </a:extLst>
          </p:cNvPr>
          <p:cNvSpPr txBox="1"/>
          <p:nvPr/>
        </p:nvSpPr>
        <p:spPr>
          <a:xfrm>
            <a:off x="4542741" y="1530880"/>
            <a:ext cx="6344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Votre santé améliore-t-elle la performance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votre entreprise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6A7D13-3C33-4D1B-A550-72A77AB773D2}"/>
              </a:ext>
            </a:extLst>
          </p:cNvPr>
          <p:cNvSpPr txBox="1"/>
          <p:nvPr/>
        </p:nvSpPr>
        <p:spPr>
          <a:xfrm>
            <a:off x="4528759" y="2483405"/>
            <a:ext cx="6901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Stress, gestion du temps de travail, sommeil … de nombreux facteurs pèsent souvent sur la santé des dirigeants. Les études le montrent, cela impacte également la performance de l’entreprise. 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Dans ce contexte économique et sanitaire complexe, plus que jamais, le dirigeant se doit d'être attentif à lui-même et à son environnement : quelles pistes pour prévoir et limiter les impacts sur la performance de votre activité ?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247038-F2EF-4158-B825-0DC824C81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97" y="4891079"/>
            <a:ext cx="1088571" cy="11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écran, télévision, photo&#10;&#10;Description générée automatiquement">
            <a:extLst>
              <a:ext uri="{FF2B5EF4-FFF2-40B4-BE49-F238E27FC236}">
                <a16:creationId xmlns:a16="http://schemas.microsoft.com/office/drawing/2014/main" id="{058A4C97-3F79-4059-9682-56E4FA5F3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EB37F6-8DC4-473F-8530-32929D346B9D}"/>
              </a:ext>
            </a:extLst>
          </p:cNvPr>
          <p:cNvSpPr txBox="1"/>
          <p:nvPr/>
        </p:nvSpPr>
        <p:spPr>
          <a:xfrm>
            <a:off x="4537148" y="852333"/>
            <a:ext cx="470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LA PARTICIPATION DE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92B47-EA5A-46A5-AE1F-102CB092B459}"/>
              </a:ext>
            </a:extLst>
          </p:cNvPr>
          <p:cNvSpPr txBox="1"/>
          <p:nvPr/>
        </p:nvSpPr>
        <p:spPr>
          <a:xfrm>
            <a:off x="4537148" y="2316586"/>
            <a:ext cx="714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Sandra CLEOMENE </a:t>
            </a: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Responsable d’animation commerciale</a:t>
            </a:r>
          </a:p>
          <a:p>
            <a:r>
              <a:rPr lang="fr-FR" sz="1600" b="1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Harmonie Mutuelle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B1611F-7FA3-4534-9459-092BC2F3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15" y="3429000"/>
            <a:ext cx="2624560" cy="2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65B272-93FB-458B-BB26-77DC9B847F2E}"/>
              </a:ext>
            </a:extLst>
          </p:cNvPr>
          <p:cNvSpPr/>
          <p:nvPr/>
        </p:nvSpPr>
        <p:spPr>
          <a:xfrm>
            <a:off x="4329113" y="628650"/>
            <a:ext cx="7158037" cy="5614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garé, double, nombreux, cité&#10;&#10;Description générée automatiquement">
            <a:extLst>
              <a:ext uri="{FF2B5EF4-FFF2-40B4-BE49-F238E27FC236}">
                <a16:creationId xmlns:a16="http://schemas.microsoft.com/office/drawing/2014/main" id="{91A3A7EA-45DE-49A1-AD7D-4B22B8DF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3" y="1767615"/>
            <a:ext cx="7107943" cy="33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8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oniteur, télévision, écran, intérieur&#10;&#10;Description générée automatiquement">
            <a:extLst>
              <a:ext uri="{FF2B5EF4-FFF2-40B4-BE49-F238E27FC236}">
                <a16:creationId xmlns:a16="http://schemas.microsoft.com/office/drawing/2014/main" id="{B4D75D91-754F-4972-B052-FE6E34E9A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9A44989-8A39-4A69-B5E4-FE185DFE6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06598D4-1F30-4D9B-8841-6B9134E2D620}"/>
              </a:ext>
            </a:extLst>
          </p:cNvPr>
          <p:cNvSpPr txBox="1"/>
          <p:nvPr/>
        </p:nvSpPr>
        <p:spPr>
          <a:xfrm>
            <a:off x="4537148" y="2816014"/>
            <a:ext cx="6778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Santé &amp; performance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performance de votre entreprise dépend de votre santé</a:t>
            </a:r>
          </a:p>
        </p:txBody>
      </p:sp>
    </p:spTree>
    <p:extLst>
      <p:ext uri="{BB962C8B-B14F-4D97-AF65-F5344CB8AC3E}">
        <p14:creationId xmlns:p14="http://schemas.microsoft.com/office/powerpoint/2010/main" val="195730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64A9EF7-6074-47AC-9D22-3A6EC6441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66"/>
          <a:stretch/>
        </p:blipFill>
        <p:spPr>
          <a:xfrm>
            <a:off x="2588455" y="1587214"/>
            <a:ext cx="6098470" cy="44987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56944D-D9B7-4B8A-BD6A-012EC5A3A72F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Comment conciliez-vous votre équilibre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350362-5EA6-4689-A1EB-7E94EC9E4EF3}"/>
              </a:ext>
            </a:extLst>
          </p:cNvPr>
          <p:cNvSpPr/>
          <p:nvPr/>
        </p:nvSpPr>
        <p:spPr>
          <a:xfrm>
            <a:off x="767007" y="1240464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niveau de votre sommeil 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46DA28-B58A-4C55-A910-01AD02E38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2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56944D-D9B7-4B8A-BD6A-012EC5A3A72F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Comment conciliez-vous votre équilibre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350362-5EA6-4689-A1EB-7E94EC9E4EF3}"/>
              </a:ext>
            </a:extLst>
          </p:cNvPr>
          <p:cNvSpPr/>
          <p:nvPr/>
        </p:nvSpPr>
        <p:spPr>
          <a:xfrm>
            <a:off x="767007" y="124046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niveau de votre temps de travail 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46DA28-B58A-4C55-A910-01AD02E38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BC11DB-0FC9-4084-957C-8B9F629BC2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27" t="17534" r="4886"/>
          <a:stretch/>
        </p:blipFill>
        <p:spPr>
          <a:xfrm>
            <a:off x="2462343" y="1609796"/>
            <a:ext cx="6366007" cy="46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moniteur, écran, télévision, équipement électronique&#10;&#10;Description générée automatiquement">
            <a:extLst>
              <a:ext uri="{FF2B5EF4-FFF2-40B4-BE49-F238E27FC236}">
                <a16:creationId xmlns:a16="http://schemas.microsoft.com/office/drawing/2014/main" id="{0412388F-68F5-4340-B6CC-3DB27DF98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56944D-D9B7-4B8A-BD6A-012EC5A3A72F}"/>
              </a:ext>
            </a:extLst>
          </p:cNvPr>
          <p:cNvSpPr txBox="1"/>
          <p:nvPr/>
        </p:nvSpPr>
        <p:spPr>
          <a:xfrm>
            <a:off x="767007" y="772043"/>
            <a:ext cx="677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Comment conciliez-vous votre équilibre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350362-5EA6-4689-A1EB-7E94EC9E4EF3}"/>
              </a:ext>
            </a:extLst>
          </p:cNvPr>
          <p:cNvSpPr/>
          <p:nvPr/>
        </p:nvSpPr>
        <p:spPr>
          <a:xfrm>
            <a:off x="767007" y="1240464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niveau de votre activité physique 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46DA28-B58A-4C55-A910-01AD02E38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23" y="4952595"/>
            <a:ext cx="1088571" cy="11904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995FDE-A2BB-4BA2-9293-FB307543E1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30"/>
          <a:stretch/>
        </p:blipFill>
        <p:spPr>
          <a:xfrm>
            <a:off x="3012384" y="1656993"/>
            <a:ext cx="6167231" cy="46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09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A6F843C313D468AA25C04940CFA56" ma:contentTypeVersion="12" ma:contentTypeDescription="Crée un document." ma:contentTypeScope="" ma:versionID="55564d8f4b26c5a64d2ce955ae4d0742">
  <xsd:schema xmlns:xsd="http://www.w3.org/2001/XMLSchema" xmlns:xs="http://www.w3.org/2001/XMLSchema" xmlns:p="http://schemas.microsoft.com/office/2006/metadata/properties" xmlns:ns2="67efafeb-92d0-4f39-bc4a-ff6459eb8901" xmlns:ns3="f67bfb62-0ec0-416a-ae42-18b1425269ba" targetNamespace="http://schemas.microsoft.com/office/2006/metadata/properties" ma:root="true" ma:fieldsID="65dd8cd15e6ccf87e34f176e265f1a20" ns2:_="" ns3:_="">
    <xsd:import namespace="67efafeb-92d0-4f39-bc4a-ff6459eb8901"/>
    <xsd:import namespace="f67bfb62-0ec0-416a-ae42-18b1425269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fafeb-92d0-4f39-bc4a-ff6459eb8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bfb62-0ec0-416a-ae42-18b142526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12AD7A-B593-4C6A-8116-4BF3D3208B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97523B-3904-43B5-A3A4-8AD89D8BBF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fafeb-92d0-4f39-bc4a-ff6459eb8901"/>
    <ds:schemaRef ds:uri="f67bfb62-0ec0-416a-ae42-18b1425269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59B499-CFB4-4C93-B552-CCCD5D4A88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552</Words>
  <Application>Microsoft Office PowerPoint</Application>
  <PresentationFormat>Grand écran</PresentationFormat>
  <Paragraphs>76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TRANCHARD</dc:creator>
  <cp:lastModifiedBy>POULAIN Agathe</cp:lastModifiedBy>
  <cp:revision>17</cp:revision>
  <dcterms:created xsi:type="dcterms:W3CDTF">2020-03-02T14:58:42Z</dcterms:created>
  <dcterms:modified xsi:type="dcterms:W3CDTF">2020-11-18T13:05:51Z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07e33d-089b-403b-8691-2a91b682d8c7_Enabled">
    <vt:lpwstr>True</vt:lpwstr>
  </property>
  <property fmtid="{D5CDD505-2E9C-101B-9397-08002B2CF9AE}" pid="3" name="MSIP_Label_f107e33d-089b-403b-8691-2a91b682d8c7_SiteId">
    <vt:lpwstr>72cbb54e-b993-42c4-a579-7e0142a770c4</vt:lpwstr>
  </property>
  <property fmtid="{D5CDD505-2E9C-101B-9397-08002B2CF9AE}" pid="4" name="MSIP_Label_f107e33d-089b-403b-8691-2a91b682d8c7_Owner">
    <vt:lpwstr>agathe.poulain@harmonie-mutuelle.fr</vt:lpwstr>
  </property>
  <property fmtid="{D5CDD505-2E9C-101B-9397-08002B2CF9AE}" pid="5" name="MSIP_Label_f107e33d-089b-403b-8691-2a91b682d8c7_SetDate">
    <vt:lpwstr>2020-11-18T08:31:04.5131472Z</vt:lpwstr>
  </property>
  <property fmtid="{D5CDD505-2E9C-101B-9397-08002B2CF9AE}" pid="6" name="MSIP_Label_f107e33d-089b-403b-8691-2a91b682d8c7_Name">
    <vt:lpwstr>Interne</vt:lpwstr>
  </property>
  <property fmtid="{D5CDD505-2E9C-101B-9397-08002B2CF9AE}" pid="7" name="MSIP_Label_f107e33d-089b-403b-8691-2a91b682d8c7_Application">
    <vt:lpwstr>Microsoft Azure Information Protection</vt:lpwstr>
  </property>
  <property fmtid="{D5CDD505-2E9C-101B-9397-08002B2CF9AE}" pid="8" name="MSIP_Label_f107e33d-089b-403b-8691-2a91b682d8c7_ActionId">
    <vt:lpwstr>743bdb1a-3428-4a0e-9578-5f5c66018a36</vt:lpwstr>
  </property>
  <property fmtid="{D5CDD505-2E9C-101B-9397-08002B2CF9AE}" pid="9" name="MSIP_Label_f107e33d-089b-403b-8691-2a91b682d8c7_Extended_MSFT_Method">
    <vt:lpwstr>Automatic</vt:lpwstr>
  </property>
  <property fmtid="{D5CDD505-2E9C-101B-9397-08002B2CF9AE}" pid="10" name="Sensitivity">
    <vt:lpwstr>Interne</vt:lpwstr>
  </property>
  <property fmtid="{D5CDD505-2E9C-101B-9397-08002B2CF9AE}" pid="11" name="ContentTypeId">
    <vt:lpwstr>0x010100458A6F843C313D468AA25C04940CFA56</vt:lpwstr>
  </property>
</Properties>
</file>